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52" r:id="rId3"/>
    <p:sldMasterId id="2147483655" r:id="rId4"/>
    <p:sldMasterId id="2147483700" r:id="rId5"/>
    <p:sldMasterId id="2147483712" r:id="rId6"/>
  </p:sldMasterIdLst>
  <p:notesMasterIdLst>
    <p:notesMasterId r:id="rId72"/>
  </p:notesMasterIdLst>
  <p:handoutMasterIdLst>
    <p:handoutMasterId r:id="rId73"/>
  </p:handoutMasterIdLst>
  <p:sldIdLst>
    <p:sldId id="725" r:id="rId7"/>
    <p:sldId id="723" r:id="rId8"/>
    <p:sldId id="722" r:id="rId9"/>
    <p:sldId id="695" r:id="rId10"/>
    <p:sldId id="672" r:id="rId11"/>
    <p:sldId id="673" r:id="rId12"/>
    <p:sldId id="674" r:id="rId13"/>
    <p:sldId id="696" r:id="rId14"/>
    <p:sldId id="697" r:id="rId15"/>
    <p:sldId id="698" r:id="rId16"/>
    <p:sldId id="699" r:id="rId17"/>
    <p:sldId id="700" r:id="rId18"/>
    <p:sldId id="679" r:id="rId19"/>
    <p:sldId id="313" r:id="rId20"/>
    <p:sldId id="315" r:id="rId21"/>
    <p:sldId id="309" r:id="rId22"/>
    <p:sldId id="701" r:id="rId23"/>
    <p:sldId id="702" r:id="rId24"/>
    <p:sldId id="681" r:id="rId25"/>
    <p:sldId id="682" r:id="rId26"/>
    <p:sldId id="683" r:id="rId27"/>
    <p:sldId id="684" r:id="rId28"/>
    <p:sldId id="685" r:id="rId29"/>
    <p:sldId id="655" r:id="rId30"/>
    <p:sldId id="703" r:id="rId31"/>
    <p:sldId id="704" r:id="rId32"/>
    <p:sldId id="705" r:id="rId33"/>
    <p:sldId id="721" r:id="rId34"/>
    <p:sldId id="279" r:id="rId35"/>
    <p:sldId id="707" r:id="rId36"/>
    <p:sldId id="708" r:id="rId37"/>
    <p:sldId id="536" r:id="rId38"/>
    <p:sldId id="709" r:id="rId39"/>
    <p:sldId id="710" r:id="rId40"/>
    <p:sldId id="553" r:id="rId41"/>
    <p:sldId id="643" r:id="rId42"/>
    <p:sldId id="612" r:id="rId43"/>
    <p:sldId id="613" r:id="rId44"/>
    <p:sldId id="636" r:id="rId45"/>
    <p:sldId id="615" r:id="rId46"/>
    <p:sldId id="687" r:id="rId47"/>
    <p:sldId id="711" r:id="rId48"/>
    <p:sldId id="712" r:id="rId49"/>
    <p:sldId id="713" r:id="rId50"/>
    <p:sldId id="714" r:id="rId51"/>
    <p:sldId id="715" r:id="rId52"/>
    <p:sldId id="716" r:id="rId53"/>
    <p:sldId id="717" r:id="rId54"/>
    <p:sldId id="325" r:id="rId55"/>
    <p:sldId id="718" r:id="rId56"/>
    <p:sldId id="286" r:id="rId57"/>
    <p:sldId id="464" r:id="rId58"/>
    <p:sldId id="465" r:id="rId59"/>
    <p:sldId id="466" r:id="rId60"/>
    <p:sldId id="719" r:id="rId61"/>
    <p:sldId id="690" r:id="rId62"/>
    <p:sldId id="691" r:id="rId63"/>
    <p:sldId id="467" r:id="rId64"/>
    <p:sldId id="644" r:id="rId65"/>
    <p:sldId id="692" r:id="rId66"/>
    <p:sldId id="720" r:id="rId67"/>
    <p:sldId id="407" r:id="rId68"/>
    <p:sldId id="607" r:id="rId69"/>
    <p:sldId id="668" r:id="rId70"/>
    <p:sldId id="724" r:id="rId71"/>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5pPr>
    <a:lvl6pPr marL="2286000" algn="l" defTabSz="457200" rtl="0" eaLnBrk="1" latinLnBrk="0" hangingPunct="1">
      <a:defRPr sz="1600" b="1" kern="1200">
        <a:solidFill>
          <a:schemeClr val="tx1"/>
        </a:solidFill>
        <a:latin typeface="Comic Sans MS" charset="0"/>
        <a:ea typeface="ＭＳ Ｐゴシック" charset="0"/>
        <a:cs typeface="+mn-cs"/>
      </a:defRPr>
    </a:lvl6pPr>
    <a:lvl7pPr marL="2743200" algn="l" defTabSz="457200" rtl="0" eaLnBrk="1" latinLnBrk="0" hangingPunct="1">
      <a:defRPr sz="1600" b="1" kern="1200">
        <a:solidFill>
          <a:schemeClr val="tx1"/>
        </a:solidFill>
        <a:latin typeface="Comic Sans MS" charset="0"/>
        <a:ea typeface="ＭＳ Ｐゴシック" charset="0"/>
        <a:cs typeface="+mn-cs"/>
      </a:defRPr>
    </a:lvl7pPr>
    <a:lvl8pPr marL="3200400" algn="l" defTabSz="457200" rtl="0" eaLnBrk="1" latinLnBrk="0" hangingPunct="1">
      <a:defRPr sz="1600" b="1" kern="1200">
        <a:solidFill>
          <a:schemeClr val="tx1"/>
        </a:solidFill>
        <a:latin typeface="Comic Sans MS" charset="0"/>
        <a:ea typeface="ＭＳ Ｐゴシック" charset="0"/>
        <a:cs typeface="+mn-cs"/>
      </a:defRPr>
    </a:lvl8pPr>
    <a:lvl9pPr marL="3657600" algn="l" defTabSz="457200" rtl="0" eaLnBrk="1" latinLnBrk="0" hangingPunct="1">
      <a:defRPr sz="1600" b="1" kern="1200">
        <a:solidFill>
          <a:schemeClr val="tx1"/>
        </a:solidFill>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2156">
          <p15:clr>
            <a:srgbClr val="A4A3A4"/>
          </p15:clr>
        </p15:guide>
        <p15:guide id="2">
          <p15:clr>
            <a:srgbClr val="A4A3A4"/>
          </p15:clr>
        </p15:guide>
        <p15:guide id="3" pos="28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44"/>
    <a:srgbClr val="FFCC66"/>
    <a:srgbClr val="99CCFF"/>
    <a:srgbClr val="000000"/>
    <a:srgbClr val="292929"/>
    <a:srgbClr val="8C8073"/>
    <a:srgbClr val="AAAAA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92" autoAdjust="0"/>
    <p:restoredTop sz="94639" autoAdjust="0"/>
  </p:normalViewPr>
  <p:slideViewPr>
    <p:cSldViewPr snapToGrid="0">
      <p:cViewPr>
        <p:scale>
          <a:sx n="87" d="100"/>
          <a:sy n="87" d="100"/>
        </p:scale>
        <p:origin x="304" y="1504"/>
      </p:cViewPr>
      <p:guideLst>
        <p:guide orient="horz" pos="2156"/>
        <p:guide/>
        <p:guide pos="2876"/>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 d="1"/>
        <a:sy n="1" d="1"/>
      </p:scale>
      <p:origin x="0" y="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b="0">
                <a:ea typeface="宋体" charset="0"/>
                <a:cs typeface="宋体" charset="0"/>
              </a:defRPr>
            </a:lvl1pPr>
          </a:lstStyle>
          <a:p>
            <a:endParaRPr lang="en-US" altLang="zh-CN"/>
          </a:p>
        </p:txBody>
      </p:sp>
      <p:sp>
        <p:nvSpPr>
          <p:cNvPr id="53145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b="0">
                <a:ea typeface="宋体" charset="0"/>
                <a:cs typeface="宋体" charset="0"/>
              </a:defRPr>
            </a:lvl1pPr>
          </a:lstStyle>
          <a:p>
            <a:endParaRPr lang="en-US" altLang="zh-CN"/>
          </a:p>
        </p:txBody>
      </p:sp>
      <p:sp>
        <p:nvSpPr>
          <p:cNvPr id="53146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b="0">
                <a:ea typeface="宋体" charset="0"/>
                <a:cs typeface="宋体" charset="0"/>
              </a:defRPr>
            </a:lvl1pPr>
          </a:lstStyle>
          <a:p>
            <a:endParaRPr lang="en-US" altLang="zh-CN"/>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0">
                <a:ea typeface="宋体" charset="0"/>
                <a:cs typeface="宋体" charset="0"/>
              </a:defRPr>
            </a:lvl1pPr>
          </a:lstStyle>
          <a:p>
            <a:fld id="{52EA3B41-8F80-C942-A752-FCCC57D3D072}" type="slidenum">
              <a:rPr lang="en-US" altLang="zh-CN"/>
              <a:pPr/>
              <a:t>‹#›</a:t>
            </a:fld>
            <a:endParaRPr lang="en-US" altLang="zh-CN"/>
          </a:p>
        </p:txBody>
      </p:sp>
    </p:spTree>
    <p:extLst>
      <p:ext uri="{BB962C8B-B14F-4D97-AF65-F5344CB8AC3E}">
        <p14:creationId xmlns:p14="http://schemas.microsoft.com/office/powerpoint/2010/main" val="941118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b="0">
                <a:latin typeface="Times" charset="0"/>
                <a:ea typeface="宋体" charset="0"/>
                <a:cs typeface="宋体" charset="0"/>
              </a:defRPr>
            </a:lvl1pPr>
          </a:lstStyle>
          <a:p>
            <a:endParaRPr lang="en-US" altLang="zh-CN"/>
          </a:p>
        </p:txBody>
      </p:sp>
      <p:sp>
        <p:nvSpPr>
          <p:cNvPr id="1229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b="0">
                <a:latin typeface="Times" charset="0"/>
                <a:ea typeface="宋体" charset="0"/>
                <a:cs typeface="宋体" charset="0"/>
              </a:defRPr>
            </a:lvl1pPr>
          </a:lstStyle>
          <a:p>
            <a:endParaRPr lang="en-US" altLang="zh-CN"/>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b="0">
                <a:latin typeface="Times" charset="0"/>
                <a:ea typeface="宋体" charset="0"/>
                <a:cs typeface="宋体" charset="0"/>
              </a:defRPr>
            </a:lvl1pPr>
          </a:lstStyle>
          <a:p>
            <a:endParaRPr lang="en-US" altLang="zh-CN"/>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0">
                <a:latin typeface="Times" charset="0"/>
                <a:ea typeface="宋体" charset="0"/>
                <a:cs typeface="宋体" charset="0"/>
              </a:defRPr>
            </a:lvl1pPr>
          </a:lstStyle>
          <a:p>
            <a:fld id="{0E161A0B-55BD-B04E-8DB0-1DAA7DB1D7B6}" type="slidenum">
              <a:rPr lang="en-US" altLang="zh-CN"/>
              <a:pPr/>
              <a:t>‹#›</a:t>
            </a:fld>
            <a:endParaRPr lang="en-US" altLang="zh-CN"/>
          </a:p>
        </p:txBody>
      </p:sp>
    </p:spTree>
    <p:extLst>
      <p:ext uri="{BB962C8B-B14F-4D97-AF65-F5344CB8AC3E}">
        <p14:creationId xmlns:p14="http://schemas.microsoft.com/office/powerpoint/2010/main" val="31725438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052B146D-6953-E44E-AF99-65B8596B9A79}" type="slidenum">
              <a:rPr lang="en-US" altLang="zh-CN" sz="1200" b="0">
                <a:solidFill>
                  <a:prstClr val="black"/>
                </a:solidFill>
              </a:rPr>
              <a:pPr/>
              <a:t>2</a:t>
            </a:fld>
            <a:endParaRPr lang="en-US" altLang="zh-CN" sz="1200" b="0">
              <a:solidFill>
                <a:prstClr val="black"/>
              </a:solidFill>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宋体" charset="0"/>
              <a:cs typeface="宋体"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FD86D-D2B1-2847-B347-9CC9242DFA26}" type="slidenum">
              <a:rPr lang="en-US" altLang="zh-CN"/>
              <a:pPr/>
              <a:t>24</a:t>
            </a:fld>
            <a:endParaRPr lang="en-US" altLang="zh-CN"/>
          </a:p>
        </p:txBody>
      </p:sp>
      <p:sp>
        <p:nvSpPr>
          <p:cNvPr id="585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85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A95E7-E4EE-3D42-86CC-C8619CD6A576}" type="slidenum">
              <a:rPr lang="en-US" altLang="zh-CN"/>
              <a:pPr/>
              <a:t>25</a:t>
            </a:fld>
            <a:endParaRPr lang="en-US" altLang="zh-CN"/>
          </a:p>
        </p:txBody>
      </p:sp>
      <p:sp>
        <p:nvSpPr>
          <p:cNvPr id="78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541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28C06F-C466-1D4E-9B60-0DA629AAD897}" type="slidenum">
              <a:rPr lang="en-US" altLang="zh-CN"/>
              <a:pPr/>
              <a:t>26</a:t>
            </a:fld>
            <a:endParaRPr lang="en-US" altLang="zh-CN"/>
          </a:p>
        </p:txBody>
      </p:sp>
      <p:sp>
        <p:nvSpPr>
          <p:cNvPr id="78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745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17AF6-01A7-0C48-B58A-CE2417806C8E}" type="slidenum">
              <a:rPr lang="en-US" altLang="zh-CN"/>
              <a:pPr/>
              <a:t>27</a:t>
            </a:fld>
            <a:endParaRPr lang="en-US" altLang="zh-CN"/>
          </a:p>
        </p:txBody>
      </p:sp>
      <p:sp>
        <p:nvSpPr>
          <p:cNvPr id="78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950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5027D7-4F27-5D42-B031-98DC24BC94D1}" type="slidenum">
              <a:rPr lang="en-US" altLang="zh-CN"/>
              <a:pPr/>
              <a:t>28</a:t>
            </a:fld>
            <a:endParaRPr lang="en-US" altLang="zh-CN"/>
          </a:p>
        </p:txBody>
      </p:sp>
      <p:sp>
        <p:nvSpPr>
          <p:cNvPr id="82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637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AAE42-CA98-B44C-AB49-1DB9B1173834}" type="slidenum">
              <a:rPr lang="en-US" altLang="zh-CN"/>
              <a:pPr/>
              <a:t>29</a:t>
            </a:fld>
            <a:endParaRPr lang="en-US" altLang="zh-CN"/>
          </a:p>
        </p:txBody>
      </p:sp>
      <p:sp>
        <p:nvSpPr>
          <p:cNvPr id="625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566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ABC4F-74EB-C04B-A685-B8E217D8B82C}" type="slidenum">
              <a:rPr lang="en-US" altLang="zh-CN"/>
              <a:pPr/>
              <a:t>30</a:t>
            </a:fld>
            <a:endParaRPr lang="en-US" altLang="zh-CN"/>
          </a:p>
        </p:txBody>
      </p:sp>
      <p:sp>
        <p:nvSpPr>
          <p:cNvPr id="79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462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A4E83-63E1-FA4D-8111-5BF7580D459A}" type="slidenum">
              <a:rPr lang="en-US" altLang="zh-CN"/>
              <a:pPr/>
              <a:t>31</a:t>
            </a:fld>
            <a:endParaRPr lang="en-US" altLang="zh-CN"/>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077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7B445-A203-0042-81F0-434E290C181D}" type="slidenum">
              <a:rPr lang="en-US" altLang="zh-CN"/>
              <a:pPr/>
              <a:t>32</a:t>
            </a:fld>
            <a:endParaRPr lang="en-US" altLang="zh-CN"/>
          </a:p>
        </p:txBody>
      </p:sp>
      <p:sp>
        <p:nvSpPr>
          <p:cNvPr id="628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873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36CC4F-0B77-4745-8E89-DB54D7F51219}" type="slidenum">
              <a:rPr lang="en-US" altLang="zh-CN"/>
              <a:pPr/>
              <a:t>33</a:t>
            </a:fld>
            <a:endParaRPr lang="en-US" altLang="zh-CN"/>
          </a:p>
        </p:txBody>
      </p:sp>
      <p:sp>
        <p:nvSpPr>
          <p:cNvPr id="80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281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2F9C0-8A9A-0D4D-8636-A993F7B614A4}" type="slidenum">
              <a:rPr lang="en-US" altLang="zh-CN"/>
              <a:pPr/>
              <a:t>3</a:t>
            </a:fld>
            <a:endParaRPr lang="en-US" altLang="zh-CN"/>
          </a:p>
        </p:txBody>
      </p:sp>
      <p:sp>
        <p:nvSpPr>
          <p:cNvPr id="842754" name="Rectangle 2"/>
          <p:cNvSpPr>
            <a:spLocks noGrp="1" noRot="1" noChangeAspect="1" noChangeArrowheads="1"/>
          </p:cNvSpPr>
          <p:nvPr>
            <p:ph type="sldImg"/>
          </p:nvPr>
        </p:nvSpPr>
        <p:spPr bwMode="auto">
          <a:xfrm>
            <a:off x="1152525" y="692150"/>
            <a:ext cx="4552950"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4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F62EE5-F8DC-7848-A413-62F57C7EA0E9}" type="slidenum">
              <a:rPr lang="en-US" altLang="zh-CN"/>
              <a:pPr/>
              <a:t>34</a:t>
            </a:fld>
            <a:endParaRPr lang="en-US" altLang="zh-CN"/>
          </a:p>
        </p:txBody>
      </p:sp>
      <p:sp>
        <p:nvSpPr>
          <p:cNvPr id="80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691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D6902-04E0-8547-97B1-F533B06763E4}" type="slidenum">
              <a:rPr lang="en-US" altLang="zh-CN"/>
              <a:pPr/>
              <a:t>35</a:t>
            </a:fld>
            <a:endParaRPr lang="en-US" altLang="zh-CN"/>
          </a:p>
        </p:txBody>
      </p:sp>
      <p:sp>
        <p:nvSpPr>
          <p:cNvPr id="631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181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B61500-948F-AA45-AE66-E521928CF064}" type="slidenum">
              <a:rPr lang="en-US" altLang="zh-CN"/>
              <a:pPr/>
              <a:t>36</a:t>
            </a:fld>
            <a:endParaRPr lang="en-US" altLang="zh-CN"/>
          </a:p>
        </p:txBody>
      </p:sp>
      <p:sp>
        <p:nvSpPr>
          <p:cNvPr id="632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283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CC4E-DA4D-AD4C-A7E1-24770587BBB6}" type="slidenum">
              <a:rPr lang="en-US" altLang="zh-CN"/>
              <a:pPr/>
              <a:t>37</a:t>
            </a:fld>
            <a:endParaRPr lang="en-US" altLang="zh-CN"/>
          </a:p>
        </p:txBody>
      </p:sp>
      <p:sp>
        <p:nvSpPr>
          <p:cNvPr id="633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385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56794-AE85-3842-BFDB-90452840C792}" type="slidenum">
              <a:rPr lang="en-US" altLang="zh-CN"/>
              <a:pPr/>
              <a:t>38</a:t>
            </a:fld>
            <a:endParaRPr lang="en-US" altLang="zh-CN"/>
          </a:p>
        </p:txBody>
      </p:sp>
      <p:sp>
        <p:nvSpPr>
          <p:cNvPr id="634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488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29CE77-0057-CB42-9B14-7693256A75F7}" type="slidenum">
              <a:rPr lang="en-US" altLang="zh-CN"/>
              <a:pPr/>
              <a:t>39</a:t>
            </a:fld>
            <a:endParaRPr lang="en-US" altLang="zh-CN"/>
          </a:p>
        </p:txBody>
      </p:sp>
      <p:sp>
        <p:nvSpPr>
          <p:cNvPr id="635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590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A23AF5-2835-8449-B286-46E94277D71E}" type="slidenum">
              <a:rPr lang="en-US" altLang="zh-CN"/>
              <a:pPr/>
              <a:t>40</a:t>
            </a:fld>
            <a:endParaRPr lang="en-US" altLang="zh-CN"/>
          </a:p>
        </p:txBody>
      </p:sp>
      <p:sp>
        <p:nvSpPr>
          <p:cNvPr id="636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693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0626C-14B1-C64B-A6C4-863B92621B8B}" type="slidenum">
              <a:rPr lang="en-US" altLang="zh-CN"/>
              <a:pPr/>
              <a:t>42</a:t>
            </a:fld>
            <a:endParaRPr lang="en-US" altLang="zh-CN"/>
          </a:p>
        </p:txBody>
      </p:sp>
      <p:sp>
        <p:nvSpPr>
          <p:cNvPr id="80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6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DF14C-F152-1547-9E58-7ABE22E314E4}" type="slidenum">
              <a:rPr lang="en-US" altLang="zh-CN"/>
              <a:pPr/>
              <a:t>48</a:t>
            </a:fld>
            <a:endParaRPr lang="en-US" altLang="zh-CN"/>
          </a:p>
        </p:txBody>
      </p:sp>
      <p:sp>
        <p:nvSpPr>
          <p:cNvPr id="81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613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D93E32-7310-8F44-A504-B10224BEC3A8}" type="slidenum">
              <a:rPr lang="en-US" altLang="zh-CN"/>
              <a:pPr/>
              <a:t>49</a:t>
            </a:fld>
            <a:endParaRPr lang="en-US" altLang="zh-CN"/>
          </a:p>
        </p:txBody>
      </p:sp>
      <p:sp>
        <p:nvSpPr>
          <p:cNvPr id="64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614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E889C-EB3B-D44D-9B34-112A1DFF2B87}" type="slidenum">
              <a:rPr lang="en-US" altLang="zh-CN"/>
              <a:pPr/>
              <a:t>4</a:t>
            </a:fld>
            <a:endParaRPr lang="en-US" altLang="zh-CN"/>
          </a:p>
        </p:txBody>
      </p:sp>
      <p:sp>
        <p:nvSpPr>
          <p:cNvPr id="7741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77414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0707D2-51A9-7144-B2DF-F1A47D0B9AEB}" type="slidenum">
              <a:rPr lang="en-US" altLang="zh-CN"/>
              <a:pPr/>
              <a:t>50</a:t>
            </a:fld>
            <a:endParaRPr lang="en-US" altLang="zh-CN"/>
          </a:p>
        </p:txBody>
      </p:sp>
      <p:sp>
        <p:nvSpPr>
          <p:cNvPr id="81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817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725A22-8CED-A64E-8ECD-42DE1CEBAA51}" type="slidenum">
              <a:rPr lang="en-US" altLang="zh-CN"/>
              <a:pPr/>
              <a:t>51</a:t>
            </a:fld>
            <a:endParaRPr lang="en-US" altLang="zh-CN"/>
          </a:p>
        </p:txBody>
      </p:sp>
      <p:sp>
        <p:nvSpPr>
          <p:cNvPr id="64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819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FACE07-317C-E44B-98B1-A4299D5D3F73}" type="slidenum">
              <a:rPr lang="en-US" altLang="zh-CN"/>
              <a:pPr/>
              <a:t>52</a:t>
            </a:fld>
            <a:endParaRPr lang="en-US" altLang="zh-CN"/>
          </a:p>
        </p:txBody>
      </p:sp>
      <p:sp>
        <p:nvSpPr>
          <p:cNvPr id="64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921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84B22F-B4CE-244C-BFD8-59AB87AA48C4}" type="slidenum">
              <a:rPr lang="en-US" altLang="zh-CN"/>
              <a:pPr/>
              <a:t>53</a:t>
            </a:fld>
            <a:endParaRPr lang="en-US" altLang="zh-CN"/>
          </a:p>
        </p:txBody>
      </p:sp>
      <p:sp>
        <p:nvSpPr>
          <p:cNvPr id="65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024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168F3-1728-344A-9F08-011D6DEAF05A}" type="slidenum">
              <a:rPr lang="en-US" altLang="zh-CN"/>
              <a:pPr/>
              <a:t>54</a:t>
            </a:fld>
            <a:endParaRPr lang="en-US" altLang="zh-CN"/>
          </a:p>
        </p:txBody>
      </p:sp>
      <p:sp>
        <p:nvSpPr>
          <p:cNvPr id="65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126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7534B1-68E3-7A4C-A9B3-FFEFCCBF1B34}" type="slidenum">
              <a:rPr lang="en-US" altLang="zh-CN"/>
              <a:pPr/>
              <a:t>55</a:t>
            </a:fld>
            <a:endParaRPr lang="en-US" altLang="zh-CN"/>
          </a:p>
        </p:txBody>
      </p:sp>
      <p:sp>
        <p:nvSpPr>
          <p:cNvPr id="82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022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EFEEF-75A8-1343-8EE1-47684A911AEA}" type="slidenum">
              <a:rPr lang="en-US" altLang="zh-CN"/>
              <a:pPr/>
              <a:t>58</a:t>
            </a:fld>
            <a:endParaRPr lang="en-US" altLang="zh-CN"/>
          </a:p>
        </p:txBody>
      </p:sp>
      <p:sp>
        <p:nvSpPr>
          <p:cNvPr id="65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536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A6134-0D09-454B-BA90-98086E362BB3}" type="slidenum">
              <a:rPr lang="en-US" altLang="zh-CN"/>
              <a:pPr/>
              <a:t>59</a:t>
            </a:fld>
            <a:endParaRPr lang="en-US" altLang="zh-CN"/>
          </a:p>
        </p:txBody>
      </p:sp>
      <p:sp>
        <p:nvSpPr>
          <p:cNvPr id="65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6387"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23CE7-7EA5-0D4A-AF7A-AA2856BBFA19}" type="slidenum">
              <a:rPr lang="en-US" altLang="zh-CN"/>
              <a:pPr/>
              <a:t>62</a:t>
            </a:fld>
            <a:endParaRPr lang="en-US" altLang="zh-CN"/>
          </a:p>
        </p:txBody>
      </p:sp>
      <p:sp>
        <p:nvSpPr>
          <p:cNvPr id="65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945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929BE2-F26E-4048-A159-D9171A59D61E}" type="slidenum">
              <a:rPr lang="en-US" altLang="zh-CN"/>
              <a:pPr/>
              <a:t>63</a:t>
            </a:fld>
            <a:endParaRPr lang="en-US" altLang="zh-CN"/>
          </a:p>
        </p:txBody>
      </p:sp>
      <p:sp>
        <p:nvSpPr>
          <p:cNvPr id="66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048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74DAD-0F6C-D440-9161-17C3B9A60F52}" type="slidenum">
              <a:rPr lang="en-US" altLang="zh-CN"/>
              <a:pPr/>
              <a:t>13</a:t>
            </a:fld>
            <a:endParaRPr lang="en-US" altLang="zh-CN"/>
          </a:p>
        </p:txBody>
      </p:sp>
      <p:sp>
        <p:nvSpPr>
          <p:cNvPr id="714754" name="Rectangle 2"/>
          <p:cNvSpPr>
            <a:spLocks noGrp="1" noChangeArrowheads="1"/>
          </p:cNvSpPr>
          <p:nvPr>
            <p:ph type="body" idx="1"/>
          </p:nvPr>
        </p:nvSpPr>
        <p:spPr>
          <a:ln/>
          <a:extLs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lstStyle/>
          <a:p>
            <a:endParaRPr lang="zh-CN" altLang="en-US">
              <a:ea typeface="宋体" charset="0"/>
              <a:cs typeface="宋体" charset="0"/>
            </a:endParaRPr>
          </a:p>
        </p:txBody>
      </p:sp>
      <p:sp>
        <p:nvSpPr>
          <p:cNvPr id="714755" name="Rectangle 3"/>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B573D-195E-3240-B620-FA33F449AA8C}" type="slidenum">
              <a:rPr lang="en-US" altLang="zh-CN"/>
              <a:pPr/>
              <a:t>64</a:t>
            </a:fld>
            <a:endParaRPr lang="en-US" altLang="zh-CN"/>
          </a:p>
        </p:txBody>
      </p:sp>
      <p:sp>
        <p:nvSpPr>
          <p:cNvPr id="6942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69427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B5346384-95E7-F244-8FB7-4C2E4812600C}" type="slidenum">
              <a:rPr lang="en-US" sz="1200" b="0">
                <a:solidFill>
                  <a:srgbClr val="000000"/>
                </a:solidFill>
                <a:latin typeface="Times New Roman" charset="0"/>
                <a:cs typeface="MS PGothic" charset="0"/>
              </a:rPr>
              <a:pPr/>
              <a:t>65</a:t>
            </a:fld>
            <a:endParaRPr lang="en-US" sz="1200" b="0">
              <a:solidFill>
                <a:srgbClr val="000000"/>
              </a:solidFill>
              <a:latin typeface="Times New Roman" charset="0"/>
              <a:cs typeface="MS PGothic"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The explanation for free!</a:t>
            </a:r>
          </a:p>
          <a:p>
            <a:pPr eaLnBrk="1" hangingPunct="1"/>
            <a:r>
              <a:rPr lang="en-US">
                <a:latin typeface="Arial" charset="0"/>
              </a:rPr>
              <a:t>The Bible…Basically link address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C636D3-6379-C349-9726-2FF1DBF5EC38}" type="slidenum">
              <a:rPr lang="en-US" altLang="zh-CN"/>
              <a:pPr/>
              <a:t>14</a:t>
            </a:fld>
            <a:endParaRPr lang="en-US" altLang="zh-CN"/>
          </a:p>
        </p:txBody>
      </p:sp>
      <p:sp>
        <p:nvSpPr>
          <p:cNvPr id="61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645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56B67-FE52-6947-BB7F-89B24B8ED142}" type="slidenum">
              <a:rPr lang="en-US" altLang="zh-CN"/>
              <a:pPr/>
              <a:t>15</a:t>
            </a:fld>
            <a:endParaRPr lang="en-US" altLang="zh-CN"/>
          </a:p>
        </p:txBody>
      </p:sp>
      <p:sp>
        <p:nvSpPr>
          <p:cNvPr id="617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747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9590A-4A5D-514A-9B54-A28FF553A7F1}" type="slidenum">
              <a:rPr lang="en-US" altLang="zh-CN"/>
              <a:pPr/>
              <a:t>16</a:t>
            </a:fld>
            <a:endParaRPr lang="en-US" altLang="zh-CN"/>
          </a:p>
        </p:txBody>
      </p:sp>
      <p:sp>
        <p:nvSpPr>
          <p:cNvPr id="61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849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6729CE-63BC-0149-B7F9-40F4053BCAFB}" type="slidenum">
              <a:rPr lang="en-US" altLang="zh-CN"/>
              <a:pPr/>
              <a:t>17</a:t>
            </a:fld>
            <a:endParaRPr lang="en-US" altLang="zh-CN"/>
          </a:p>
        </p:txBody>
      </p:sp>
      <p:sp>
        <p:nvSpPr>
          <p:cNvPr id="78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131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35CB2-A1AD-064D-B72D-3FFAF6951614}" type="slidenum">
              <a:rPr lang="en-US" altLang="zh-CN"/>
              <a:pPr/>
              <a:t>18</a:t>
            </a:fld>
            <a:endParaRPr lang="en-US" altLang="zh-CN"/>
          </a:p>
        </p:txBody>
      </p:sp>
      <p:sp>
        <p:nvSpPr>
          <p:cNvPr id="78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336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64069873"/>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106358"/>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538575"/>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38807222"/>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549186"/>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45060007"/>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295945"/>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215495"/>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49462592"/>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24371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7299908"/>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91217"/>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8615709"/>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090977"/>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441452"/>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0479621"/>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865902"/>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45784070"/>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584377"/>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244142"/>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12146008"/>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72440"/>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51799609"/>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4049397"/>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3109275"/>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095976"/>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204136"/>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905409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69862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9197757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38836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56237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1089397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77343"/>
      </p:ext>
    </p:extLst>
  </p:cSld>
  <p:clrMapOvr>
    <a:masterClrMapping/>
  </p:clrMapOvr>
  <p:transition>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16614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587881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319743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82166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223519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982459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2211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781414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326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9887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347714"/>
      </p:ext>
    </p:extLst>
  </p:cSld>
  <p:clrMapOvr>
    <a:masterClrMapping/>
  </p:clrMapOvr>
  <p:transition>
    <p:wheel spokes="0"/>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8263264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9800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36064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33785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47100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04069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1B08BD40-5991-AE47-81CB-E612AF31084F}" type="slidenum">
              <a:rPr lang="en-US"/>
              <a:pPr>
                <a:defRPr/>
              </a:pPr>
              <a:t>‹#›</a:t>
            </a:fld>
            <a:endParaRPr lang="en-US"/>
          </a:p>
        </p:txBody>
      </p:sp>
    </p:spTree>
    <p:extLst>
      <p:ext uri="{BB962C8B-B14F-4D97-AF65-F5344CB8AC3E}">
        <p14:creationId xmlns:p14="http://schemas.microsoft.com/office/powerpoint/2010/main" val="31380827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7C8A04AC-506D-8E40-8EF6-3884E0571025}" type="slidenum">
              <a:rPr lang="en-US"/>
              <a:pPr>
                <a:defRPr/>
              </a:pPr>
              <a:t>‹#›</a:t>
            </a:fld>
            <a:endParaRPr lang="en-US"/>
          </a:p>
        </p:txBody>
      </p:sp>
    </p:spTree>
    <p:extLst>
      <p:ext uri="{BB962C8B-B14F-4D97-AF65-F5344CB8AC3E}">
        <p14:creationId xmlns:p14="http://schemas.microsoft.com/office/powerpoint/2010/main" val="4579276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040914AF-292D-9F49-89B2-BF0DFF40B507}" type="slidenum">
              <a:rPr lang="en-US"/>
              <a:pPr>
                <a:defRPr/>
              </a:pPr>
              <a:t>‹#›</a:t>
            </a:fld>
            <a:endParaRPr lang="en-US"/>
          </a:p>
        </p:txBody>
      </p:sp>
    </p:spTree>
    <p:extLst>
      <p:ext uri="{BB962C8B-B14F-4D97-AF65-F5344CB8AC3E}">
        <p14:creationId xmlns:p14="http://schemas.microsoft.com/office/powerpoint/2010/main" val="934072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9BF89723-F332-E446-837F-375DAAFB5D1C}" type="slidenum">
              <a:rPr lang="en-US"/>
              <a:pPr>
                <a:defRPr/>
              </a:pPr>
              <a:t>‹#›</a:t>
            </a:fld>
            <a:endParaRPr lang="en-US"/>
          </a:p>
        </p:txBody>
      </p:sp>
    </p:spTree>
    <p:extLst>
      <p:ext uri="{BB962C8B-B14F-4D97-AF65-F5344CB8AC3E}">
        <p14:creationId xmlns:p14="http://schemas.microsoft.com/office/powerpoint/2010/main" val="3752443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90622838"/>
      </p:ext>
    </p:extLst>
  </p:cSld>
  <p:clrMapOvr>
    <a:masterClrMapping/>
  </p:clrMapOvr>
  <p:transition>
    <p:wheel spokes="0"/>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47415418-9390-3144-8EB6-5BF6ECAF138A}" type="slidenum">
              <a:rPr lang="en-US"/>
              <a:pPr>
                <a:defRPr/>
              </a:pPr>
              <a:t>‹#›</a:t>
            </a:fld>
            <a:endParaRPr lang="en-US"/>
          </a:p>
        </p:txBody>
      </p:sp>
    </p:spTree>
    <p:extLst>
      <p:ext uri="{BB962C8B-B14F-4D97-AF65-F5344CB8AC3E}">
        <p14:creationId xmlns:p14="http://schemas.microsoft.com/office/powerpoint/2010/main" val="3357024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B3E0ECC9-EF64-7744-847A-16387019383A}" type="slidenum">
              <a:rPr lang="en-US"/>
              <a:pPr>
                <a:defRPr/>
              </a:pPr>
              <a:t>‹#›</a:t>
            </a:fld>
            <a:endParaRPr lang="en-US"/>
          </a:p>
        </p:txBody>
      </p:sp>
    </p:spTree>
    <p:extLst>
      <p:ext uri="{BB962C8B-B14F-4D97-AF65-F5344CB8AC3E}">
        <p14:creationId xmlns:p14="http://schemas.microsoft.com/office/powerpoint/2010/main" val="894349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1082151E-D258-D048-8440-9A1B53CB41A8}" type="slidenum">
              <a:rPr lang="en-US"/>
              <a:pPr>
                <a:defRPr/>
              </a:pPr>
              <a:t>‹#›</a:t>
            </a:fld>
            <a:endParaRPr lang="en-US"/>
          </a:p>
        </p:txBody>
      </p:sp>
    </p:spTree>
    <p:extLst>
      <p:ext uri="{BB962C8B-B14F-4D97-AF65-F5344CB8AC3E}">
        <p14:creationId xmlns:p14="http://schemas.microsoft.com/office/powerpoint/2010/main" val="4077101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733486F5-9F22-9745-80B1-B83EFFD76605}" type="slidenum">
              <a:rPr lang="en-US"/>
              <a:pPr>
                <a:defRPr/>
              </a:pPr>
              <a:t>‹#›</a:t>
            </a:fld>
            <a:endParaRPr lang="en-US"/>
          </a:p>
        </p:txBody>
      </p:sp>
    </p:spTree>
    <p:extLst>
      <p:ext uri="{BB962C8B-B14F-4D97-AF65-F5344CB8AC3E}">
        <p14:creationId xmlns:p14="http://schemas.microsoft.com/office/powerpoint/2010/main" val="2067693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6BCC9ECD-89A4-3F46-B73A-8FDFD025F9FC}" type="slidenum">
              <a:rPr lang="en-US"/>
              <a:pPr>
                <a:defRPr/>
              </a:pPr>
              <a:t>‹#›</a:t>
            </a:fld>
            <a:endParaRPr lang="en-US"/>
          </a:p>
        </p:txBody>
      </p:sp>
    </p:spTree>
    <p:extLst>
      <p:ext uri="{BB962C8B-B14F-4D97-AF65-F5344CB8AC3E}">
        <p14:creationId xmlns:p14="http://schemas.microsoft.com/office/powerpoint/2010/main" val="3543163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6FC25CAD-B8CA-0D45-954D-54D09DF59CA1}" type="slidenum">
              <a:rPr lang="en-US"/>
              <a:pPr>
                <a:defRPr/>
              </a:pPr>
              <a:t>‹#›</a:t>
            </a:fld>
            <a:endParaRPr lang="en-US"/>
          </a:p>
        </p:txBody>
      </p:sp>
    </p:spTree>
    <p:extLst>
      <p:ext uri="{BB962C8B-B14F-4D97-AF65-F5344CB8AC3E}">
        <p14:creationId xmlns:p14="http://schemas.microsoft.com/office/powerpoint/2010/main" val="1199829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310BBC88-6623-354D-A0EE-220C34B528CE}" type="slidenum">
              <a:rPr lang="en-US"/>
              <a:pPr>
                <a:defRPr/>
              </a:pPr>
              <a:t>‹#›</a:t>
            </a:fld>
            <a:endParaRPr lang="en-US"/>
          </a:p>
        </p:txBody>
      </p:sp>
    </p:spTree>
    <p:extLst>
      <p:ext uri="{BB962C8B-B14F-4D97-AF65-F5344CB8AC3E}">
        <p14:creationId xmlns:p14="http://schemas.microsoft.com/office/powerpoint/2010/main" val="85041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607813"/>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5579882"/>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8788803"/>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77" name="Rectangle 29"/>
          <p:cNvSpPr>
            <a:spLocks noChangeArrowheads="1"/>
          </p:cNvSpPr>
          <p:nvPr/>
        </p:nvSpPr>
        <p:spPr bwMode="auto">
          <a:xfrm>
            <a:off x="7570788" y="6526213"/>
            <a:ext cx="7318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2078" name="Text Box 30"/>
          <p:cNvSpPr txBox="1">
            <a:spLocks noChangeArrowheads="1"/>
          </p:cNvSpPr>
          <p:nvPr userDrawn="1"/>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6549" name="Group 37"/>
          <p:cNvGrpSpPr>
            <a:grpSpLocks/>
          </p:cNvGrpSpPr>
          <p:nvPr userDrawn="1"/>
        </p:nvGrpSpPr>
        <p:grpSpPr bwMode="auto">
          <a:xfrm>
            <a:off x="0" y="0"/>
            <a:ext cx="9132888" cy="6845300"/>
            <a:chOff x="0" y="0"/>
            <a:chExt cx="5753" cy="4312"/>
          </a:xfrm>
        </p:grpSpPr>
        <p:sp>
          <p:nvSpPr>
            <p:cNvPr id="57651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76547" name="Group 35"/>
            <p:cNvGrpSpPr>
              <a:grpSpLocks/>
            </p:cNvGrpSpPr>
            <p:nvPr userDrawn="1"/>
          </p:nvGrpSpPr>
          <p:grpSpPr bwMode="auto">
            <a:xfrm>
              <a:off x="246" y="204"/>
              <a:ext cx="5271" cy="3889"/>
              <a:chOff x="246" y="204"/>
              <a:chExt cx="5271" cy="3889"/>
            </a:xfrm>
          </p:grpSpPr>
          <p:sp>
            <p:nvSpPr>
              <p:cNvPr id="57651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57651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1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2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653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76548" name="Group 36"/>
            <p:cNvGrpSpPr>
              <a:grpSpLocks/>
            </p:cNvGrpSpPr>
            <p:nvPr userDrawn="1"/>
          </p:nvGrpSpPr>
          <p:grpSpPr bwMode="auto">
            <a:xfrm>
              <a:off x="0" y="0"/>
              <a:ext cx="1246" cy="1232"/>
              <a:chOff x="0" y="0"/>
              <a:chExt cx="1246" cy="1232"/>
            </a:xfrm>
          </p:grpSpPr>
          <p:sp>
            <p:nvSpPr>
              <p:cNvPr id="576541"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6542"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654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576544" name="Text Box 32"/>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
        <p:nvSpPr>
          <p:cNvPr id="576545" name="Rectangle 33"/>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8.0.01.</a:t>
            </a:r>
          </a:p>
        </p:txBody>
      </p:sp>
      <p:graphicFrame>
        <p:nvGraphicFramePr>
          <p:cNvPr id="57654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r:id="rId13" imgW="0" imgH="0" progId="PowerPoint.Show.8">
                  <p:embed/>
                </p:oleObj>
              </mc:Choice>
              <mc:Fallback>
                <p:oleObj r:id="rId1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00419" name="Rectangle 3"/>
          <p:cNvSpPr>
            <a:spLocks noChangeArrowheads="1"/>
          </p:cNvSpPr>
          <p:nvPr userDrawn="1"/>
        </p:nvSpPr>
        <p:spPr bwMode="auto">
          <a:xfrm>
            <a:off x="7570788" y="6515100"/>
            <a:ext cx="73183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00420" name="Text Box 4"/>
          <p:cNvSpPr txBox="1">
            <a:spLocks noChangeArrowheads="1"/>
          </p:cNvSpPr>
          <p:nvPr userDrawn="1"/>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wheel spokes="0"/>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cs typeface="Arial" charset="0"/>
        </a:defRPr>
      </a:lvl2pPr>
      <a:lvl3pPr algn="ctr" rtl="0" fontAlgn="base">
        <a:spcBef>
          <a:spcPct val="0"/>
        </a:spcBef>
        <a:spcAft>
          <a:spcPct val="0"/>
        </a:spcAft>
        <a:defRPr sz="4400">
          <a:solidFill>
            <a:schemeClr val="tx2"/>
          </a:solidFill>
          <a:latin typeface="Times New Roman" charset="0"/>
          <a:ea typeface="ＭＳ Ｐゴシック" charset="0"/>
          <a:cs typeface="Arial" charset="0"/>
        </a:defRPr>
      </a:lvl3pPr>
      <a:lvl4pPr algn="ctr" rtl="0" fontAlgn="base">
        <a:spcBef>
          <a:spcPct val="0"/>
        </a:spcBef>
        <a:spcAft>
          <a:spcPct val="0"/>
        </a:spcAft>
        <a:defRPr sz="4400">
          <a:solidFill>
            <a:schemeClr val="tx2"/>
          </a:solidFill>
          <a:latin typeface="Times New Roman" charset="0"/>
          <a:ea typeface="ＭＳ Ｐゴシック" charset="0"/>
          <a:cs typeface="Arial" charset="0"/>
        </a:defRPr>
      </a:lvl4pPr>
      <a:lvl5pPr algn="ctr" rtl="0" fontAlgn="base">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2138" name="Group 42"/>
          <p:cNvGrpSpPr>
            <a:grpSpLocks/>
          </p:cNvGrpSpPr>
          <p:nvPr userDrawn="1"/>
        </p:nvGrpSpPr>
        <p:grpSpPr bwMode="auto">
          <a:xfrm>
            <a:off x="0" y="0"/>
            <a:ext cx="9132888" cy="6845300"/>
            <a:chOff x="0" y="0"/>
            <a:chExt cx="5753" cy="4312"/>
          </a:xfrm>
        </p:grpSpPr>
        <p:sp>
          <p:nvSpPr>
            <p:cNvPr id="772099"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72136" name="Group 40"/>
            <p:cNvGrpSpPr>
              <a:grpSpLocks/>
            </p:cNvGrpSpPr>
            <p:nvPr userDrawn="1"/>
          </p:nvGrpSpPr>
          <p:grpSpPr bwMode="auto">
            <a:xfrm>
              <a:off x="246" y="204"/>
              <a:ext cx="5271" cy="3889"/>
              <a:chOff x="246" y="204"/>
              <a:chExt cx="5271" cy="3889"/>
            </a:xfrm>
          </p:grpSpPr>
          <p:sp>
            <p:nvSpPr>
              <p:cNvPr id="772101"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7210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0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0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0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0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0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0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0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1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2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2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2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212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72137" name="Group 41"/>
            <p:cNvGrpSpPr>
              <a:grpSpLocks/>
            </p:cNvGrpSpPr>
            <p:nvPr userDrawn="1"/>
          </p:nvGrpSpPr>
          <p:grpSpPr bwMode="auto">
            <a:xfrm>
              <a:off x="0" y="0"/>
              <a:ext cx="1246" cy="1232"/>
              <a:chOff x="0" y="0"/>
              <a:chExt cx="1246" cy="1232"/>
            </a:xfrm>
          </p:grpSpPr>
          <p:sp>
            <p:nvSpPr>
              <p:cNvPr id="772125"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2126"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2127"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77212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2129"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772130"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2131"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2132" name="Rectangle 36"/>
          <p:cNvSpPr>
            <a:spLocks noChangeArrowheads="1"/>
          </p:cNvSpPr>
          <p:nvPr/>
        </p:nvSpPr>
        <p:spPr bwMode="auto">
          <a:xfrm>
            <a:off x="341313" y="228600"/>
            <a:ext cx="1338262" cy="1063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3200">
                <a:solidFill>
                  <a:schemeClr val="tx2"/>
                </a:solidFill>
                <a:effectLst>
                  <a:outerShdw blurRad="38100" dist="38100" dir="2700000" algn="tl">
                    <a:srgbClr val="000000"/>
                  </a:outerShdw>
                </a:effectLst>
                <a:latin typeface="Times" charset="0"/>
                <a:ea typeface="宋体" charset="0"/>
                <a:cs typeface="宋体" charset="0"/>
              </a:rPr>
              <a:t>历史舞台</a:t>
            </a:r>
          </a:p>
        </p:txBody>
      </p:sp>
      <p:sp>
        <p:nvSpPr>
          <p:cNvPr id="772133"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endParaRPr lang="en-US"/>
          </a:p>
        </p:txBody>
      </p:sp>
      <p:sp>
        <p:nvSpPr>
          <p:cNvPr id="772134" name="Rectangle 38"/>
          <p:cNvSpPr>
            <a:spLocks noChangeArrowheads="1"/>
          </p:cNvSpPr>
          <p:nvPr userDrawn="1"/>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8.0.02.</a:t>
            </a:r>
          </a:p>
        </p:txBody>
      </p:sp>
      <p:sp>
        <p:nvSpPr>
          <p:cNvPr id="772139" name="Text Box 43"/>
          <p:cNvSpPr txBox="1">
            <a:spLocks noChangeArrowheads="1"/>
          </p:cNvSpPr>
          <p:nvPr userDrawn="1"/>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med">
    <p:fade/>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51" name="Rectangle 35"/>
          <p:cNvSpPr>
            <a:spLocks noChangeArrowheads="1"/>
          </p:cNvSpPr>
          <p:nvPr userDrawn="1"/>
        </p:nvSpPr>
        <p:spPr bwMode="auto">
          <a:xfrm>
            <a:off x="555625" y="398463"/>
            <a:ext cx="8375650" cy="62341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52" name="Rectangle 5"/>
          <p:cNvSpPr>
            <a:spLocks noChangeArrowheads="1"/>
          </p:cNvSpPr>
          <p:nvPr userDrawn="1"/>
        </p:nvSpPr>
        <p:spPr bwMode="auto">
          <a:xfrm>
            <a:off x="466725" y="376238"/>
            <a:ext cx="8281988" cy="6111875"/>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53" name="Freeform 6"/>
          <p:cNvSpPr>
            <a:spLocks/>
          </p:cNvSpPr>
          <p:nvPr userDrawn="1"/>
        </p:nvSpPr>
        <p:spPr bwMode="auto">
          <a:xfrm>
            <a:off x="4765675" y="600075"/>
            <a:ext cx="2239963" cy="5461000"/>
          </a:xfrm>
          <a:custGeom>
            <a:avLst/>
            <a:gdLst>
              <a:gd name="T0" fmla="*/ 2147483647 w 1411"/>
              <a:gd name="T1" fmla="*/ 2147483647 h 3440"/>
              <a:gd name="T2" fmla="*/ 2147483647 w 1411"/>
              <a:gd name="T3" fmla="*/ 2147483647 h 3440"/>
              <a:gd name="T4" fmla="*/ 2147483647 w 1411"/>
              <a:gd name="T5" fmla="*/ 2147483647 h 3440"/>
              <a:gd name="T6" fmla="*/ 2147483647 w 1411"/>
              <a:gd name="T7" fmla="*/ 2147483647 h 3440"/>
              <a:gd name="T8" fmla="*/ 2147483647 w 1411"/>
              <a:gd name="T9" fmla="*/ 2147483647 h 3440"/>
              <a:gd name="T10" fmla="*/ 2147483647 w 1411"/>
              <a:gd name="T11" fmla="*/ 2147483647 h 3440"/>
              <a:gd name="T12" fmla="*/ 2147483647 w 1411"/>
              <a:gd name="T13" fmla="*/ 2147483647 h 3440"/>
              <a:gd name="T14" fmla="*/ 2147483647 w 1411"/>
              <a:gd name="T15" fmla="*/ 2147483647 h 3440"/>
              <a:gd name="T16" fmla="*/ 2147483647 w 1411"/>
              <a:gd name="T17" fmla="*/ 2147483647 h 3440"/>
              <a:gd name="T18" fmla="*/ 2147483647 w 1411"/>
              <a:gd name="T19" fmla="*/ 2147483647 h 3440"/>
              <a:gd name="T20" fmla="*/ 2147483647 w 1411"/>
              <a:gd name="T21" fmla="*/ 2147483647 h 3440"/>
              <a:gd name="T22" fmla="*/ 2147483647 w 1411"/>
              <a:gd name="T23" fmla="*/ 2147483647 h 3440"/>
              <a:gd name="T24" fmla="*/ 2147483647 w 1411"/>
              <a:gd name="T25" fmla="*/ 2147483647 h 3440"/>
              <a:gd name="T26" fmla="*/ 2147483647 w 1411"/>
              <a:gd name="T27" fmla="*/ 2147483647 h 3440"/>
              <a:gd name="T28" fmla="*/ 2147483647 w 1411"/>
              <a:gd name="T29" fmla="*/ 2147483647 h 3440"/>
              <a:gd name="T30" fmla="*/ 2147483647 w 1411"/>
              <a:gd name="T31" fmla="*/ 2147483647 h 3440"/>
              <a:gd name="T32" fmla="*/ 2147483647 w 1411"/>
              <a:gd name="T33" fmla="*/ 2147483647 h 3440"/>
              <a:gd name="T34" fmla="*/ 2147483647 w 1411"/>
              <a:gd name="T35" fmla="*/ 2147483647 h 3440"/>
              <a:gd name="T36" fmla="*/ 2147483647 w 1411"/>
              <a:gd name="T37" fmla="*/ 2147483647 h 3440"/>
              <a:gd name="T38" fmla="*/ 2147483647 w 1411"/>
              <a:gd name="T39" fmla="*/ 2147483647 h 3440"/>
              <a:gd name="T40" fmla="*/ 2147483647 w 1411"/>
              <a:gd name="T41" fmla="*/ 2147483647 h 3440"/>
              <a:gd name="T42" fmla="*/ 2147483647 w 1411"/>
              <a:gd name="T43" fmla="*/ 2147483647 h 3440"/>
              <a:gd name="T44" fmla="*/ 2147483647 w 1411"/>
              <a:gd name="T45" fmla="*/ 2147483647 h 3440"/>
              <a:gd name="T46" fmla="*/ 2147483647 w 1411"/>
              <a:gd name="T47" fmla="*/ 2147483647 h 3440"/>
              <a:gd name="T48" fmla="*/ 2147483647 w 1411"/>
              <a:gd name="T49" fmla="*/ 2147483647 h 3440"/>
              <a:gd name="T50" fmla="*/ 2147483647 w 1411"/>
              <a:gd name="T51" fmla="*/ 2147483647 h 3440"/>
              <a:gd name="T52" fmla="*/ 2147483647 w 1411"/>
              <a:gd name="T53" fmla="*/ 2147483647 h 3440"/>
              <a:gd name="T54" fmla="*/ 2147483647 w 1411"/>
              <a:gd name="T55" fmla="*/ 2147483647 h 3440"/>
              <a:gd name="T56" fmla="*/ 2147483647 w 1411"/>
              <a:gd name="T57" fmla="*/ 2147483647 h 3440"/>
              <a:gd name="T58" fmla="*/ 2147483647 w 1411"/>
              <a:gd name="T59" fmla="*/ 2147483647 h 3440"/>
              <a:gd name="T60" fmla="*/ 2147483647 w 1411"/>
              <a:gd name="T61" fmla="*/ 2147483647 h 3440"/>
              <a:gd name="T62" fmla="*/ 2147483647 w 1411"/>
              <a:gd name="T63" fmla="*/ 2147483647 h 3440"/>
              <a:gd name="T64" fmla="*/ 2147483647 w 1411"/>
              <a:gd name="T65" fmla="*/ 2147483647 h 3440"/>
              <a:gd name="T66" fmla="*/ 2147483647 w 1411"/>
              <a:gd name="T67" fmla="*/ 2147483647 h 3440"/>
              <a:gd name="T68" fmla="*/ 2147483647 w 1411"/>
              <a:gd name="T69" fmla="*/ 2147483647 h 3440"/>
              <a:gd name="T70" fmla="*/ 2147483647 w 1411"/>
              <a:gd name="T71" fmla="*/ 2147483647 h 3440"/>
              <a:gd name="T72" fmla="*/ 2147483647 w 1411"/>
              <a:gd name="T73" fmla="*/ 2147483647 h 3440"/>
              <a:gd name="T74" fmla="*/ 2147483647 w 1411"/>
              <a:gd name="T75" fmla="*/ 2147483647 h 3440"/>
              <a:gd name="T76" fmla="*/ 2147483647 w 1411"/>
              <a:gd name="T77" fmla="*/ 2147483647 h 3440"/>
              <a:gd name="T78" fmla="*/ 2147483647 w 1411"/>
              <a:gd name="T79" fmla="*/ 2147483647 h 3440"/>
              <a:gd name="T80" fmla="*/ 2147483647 w 1411"/>
              <a:gd name="T81" fmla="*/ 2147483647 h 3440"/>
              <a:gd name="T82" fmla="*/ 2147483647 w 1411"/>
              <a:gd name="T83" fmla="*/ 2147483647 h 3440"/>
              <a:gd name="T84" fmla="*/ 2147483647 w 1411"/>
              <a:gd name="T85" fmla="*/ 2147483647 h 3440"/>
              <a:gd name="T86" fmla="*/ 2147483647 w 1411"/>
              <a:gd name="T87" fmla="*/ 2147483647 h 3440"/>
              <a:gd name="T88" fmla="*/ 2147483647 w 1411"/>
              <a:gd name="T89" fmla="*/ 2147483647 h 3440"/>
              <a:gd name="T90" fmla="*/ 2147483647 w 1411"/>
              <a:gd name="T91" fmla="*/ 2147483647 h 3440"/>
              <a:gd name="T92" fmla="*/ 2147483647 w 1411"/>
              <a:gd name="T93" fmla="*/ 2147483647 h 3440"/>
              <a:gd name="T94" fmla="*/ 2147483647 w 1411"/>
              <a:gd name="T95" fmla="*/ 2147483647 h 3440"/>
              <a:gd name="T96" fmla="*/ 2147483647 w 1411"/>
              <a:gd name="T97" fmla="*/ 2147483647 h 3440"/>
              <a:gd name="T98" fmla="*/ 2147483647 w 1411"/>
              <a:gd name="T99" fmla="*/ 2147483647 h 3440"/>
              <a:gd name="T100" fmla="*/ 2147483647 w 1411"/>
              <a:gd name="T101" fmla="*/ 2147483647 h 3440"/>
              <a:gd name="T102" fmla="*/ 2147483647 w 1411"/>
              <a:gd name="T103" fmla="*/ 2147483647 h 3440"/>
              <a:gd name="T104" fmla="*/ 2147483647 w 1411"/>
              <a:gd name="T105" fmla="*/ 2147483647 h 3440"/>
              <a:gd name="T106" fmla="*/ 2147483647 w 1411"/>
              <a:gd name="T107" fmla="*/ 2147483647 h 3440"/>
              <a:gd name="T108" fmla="*/ 2147483647 w 1411"/>
              <a:gd name="T109" fmla="*/ 2147483647 h 3440"/>
              <a:gd name="T110" fmla="*/ 2147483647 w 1411"/>
              <a:gd name="T111" fmla="*/ 2147483647 h 3440"/>
              <a:gd name="T112" fmla="*/ 2147483647 w 1411"/>
              <a:gd name="T113" fmla="*/ 2147483647 h 3440"/>
              <a:gd name="T114" fmla="*/ 2147483647 w 1411"/>
              <a:gd name="T115" fmla="*/ 2147483647 h 3440"/>
              <a:gd name="T116" fmla="*/ 2147483647 w 1411"/>
              <a:gd name="T117" fmla="*/ 2147483647 h 3440"/>
              <a:gd name="T118" fmla="*/ 2147483647 w 1411"/>
              <a:gd name="T119" fmla="*/ 2147483647 h 3440"/>
              <a:gd name="T120" fmla="*/ 2147483647 w 1411"/>
              <a:gd name="T121" fmla="*/ 2147483647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54" name="Freeform 7"/>
          <p:cNvSpPr>
            <a:spLocks/>
          </p:cNvSpPr>
          <p:nvPr userDrawn="1"/>
        </p:nvSpPr>
        <p:spPr bwMode="auto">
          <a:xfrm>
            <a:off x="828675" y="5421313"/>
            <a:ext cx="3119438" cy="777875"/>
          </a:xfrm>
          <a:custGeom>
            <a:avLst/>
            <a:gdLst>
              <a:gd name="T0" fmla="*/ 2147483647 w 1965"/>
              <a:gd name="T1" fmla="*/ 2147483647 h 490"/>
              <a:gd name="T2" fmla="*/ 2147483647 w 1965"/>
              <a:gd name="T3" fmla="*/ 2147483647 h 490"/>
              <a:gd name="T4" fmla="*/ 2147483647 w 1965"/>
              <a:gd name="T5" fmla="*/ 2147483647 h 490"/>
              <a:gd name="T6" fmla="*/ 2147483647 w 1965"/>
              <a:gd name="T7" fmla="*/ 2147483647 h 490"/>
              <a:gd name="T8" fmla="*/ 2147483647 w 1965"/>
              <a:gd name="T9" fmla="*/ 2147483647 h 490"/>
              <a:gd name="T10" fmla="*/ 2147483647 w 1965"/>
              <a:gd name="T11" fmla="*/ 2147483647 h 490"/>
              <a:gd name="T12" fmla="*/ 2147483647 w 1965"/>
              <a:gd name="T13" fmla="*/ 2147483647 h 490"/>
              <a:gd name="T14" fmla="*/ 2147483647 w 1965"/>
              <a:gd name="T15" fmla="*/ 2147483647 h 490"/>
              <a:gd name="T16" fmla="*/ 2147483647 w 1965"/>
              <a:gd name="T17" fmla="*/ 2147483647 h 490"/>
              <a:gd name="T18" fmla="*/ 2147483647 w 1965"/>
              <a:gd name="T19" fmla="*/ 2147483647 h 490"/>
              <a:gd name="T20" fmla="*/ 2147483647 w 1965"/>
              <a:gd name="T21" fmla="*/ 2147483647 h 490"/>
              <a:gd name="T22" fmla="*/ 2147483647 w 1965"/>
              <a:gd name="T23" fmla="*/ 2147483647 h 490"/>
              <a:gd name="T24" fmla="*/ 2147483647 w 1965"/>
              <a:gd name="T25" fmla="*/ 2147483647 h 490"/>
              <a:gd name="T26" fmla="*/ 2147483647 w 1965"/>
              <a:gd name="T27" fmla="*/ 2147483647 h 490"/>
              <a:gd name="T28" fmla="*/ 2147483647 w 1965"/>
              <a:gd name="T29" fmla="*/ 2147483647 h 490"/>
              <a:gd name="T30" fmla="*/ 2147483647 w 1965"/>
              <a:gd name="T31" fmla="*/ 2147483647 h 490"/>
              <a:gd name="T32" fmla="*/ 2147483647 w 1965"/>
              <a:gd name="T33" fmla="*/ 2147483647 h 490"/>
              <a:gd name="T34" fmla="*/ 2147483647 w 1965"/>
              <a:gd name="T35" fmla="*/ 2147483647 h 490"/>
              <a:gd name="T36" fmla="*/ 2147483647 w 1965"/>
              <a:gd name="T37" fmla="*/ 2147483647 h 490"/>
              <a:gd name="T38" fmla="*/ 2147483647 w 1965"/>
              <a:gd name="T39" fmla="*/ 2147483647 h 490"/>
              <a:gd name="T40" fmla="*/ 2147483647 w 1965"/>
              <a:gd name="T41" fmla="*/ 2147483647 h 490"/>
              <a:gd name="T42" fmla="*/ 2147483647 w 1965"/>
              <a:gd name="T43" fmla="*/ 2147483647 h 490"/>
              <a:gd name="T44" fmla="*/ 2147483647 w 1965"/>
              <a:gd name="T45" fmla="*/ 2147483647 h 490"/>
              <a:gd name="T46" fmla="*/ 2147483647 w 1965"/>
              <a:gd name="T47" fmla="*/ 2147483647 h 490"/>
              <a:gd name="T48" fmla="*/ 2147483647 w 1965"/>
              <a:gd name="T49" fmla="*/ 2147483647 h 490"/>
              <a:gd name="T50" fmla="*/ 2147483647 w 1965"/>
              <a:gd name="T51" fmla="*/ 2147483647 h 490"/>
              <a:gd name="T52" fmla="*/ 2147483647 w 1965"/>
              <a:gd name="T53" fmla="*/ 2147483647 h 490"/>
              <a:gd name="T54" fmla="*/ 2147483647 w 1965"/>
              <a:gd name="T55" fmla="*/ 2147483647 h 490"/>
              <a:gd name="T56" fmla="*/ 2147483647 w 1965"/>
              <a:gd name="T57" fmla="*/ 2147483647 h 490"/>
              <a:gd name="T58" fmla="*/ 2147483647 w 1965"/>
              <a:gd name="T59" fmla="*/ 2147483647 h 490"/>
              <a:gd name="T60" fmla="*/ 2147483647 w 1965"/>
              <a:gd name="T61" fmla="*/ 2147483647 h 490"/>
              <a:gd name="T62" fmla="*/ 2147483647 w 1965"/>
              <a:gd name="T63" fmla="*/ 2147483647 h 490"/>
              <a:gd name="T64" fmla="*/ 2147483647 w 1965"/>
              <a:gd name="T65" fmla="*/ 2147483647 h 490"/>
              <a:gd name="T66" fmla="*/ 2147483647 w 1965"/>
              <a:gd name="T67" fmla="*/ 2147483647 h 490"/>
              <a:gd name="T68" fmla="*/ 2147483647 w 1965"/>
              <a:gd name="T69" fmla="*/ 2147483647 h 490"/>
              <a:gd name="T70" fmla="*/ 2147483647 w 1965"/>
              <a:gd name="T71" fmla="*/ 2147483647 h 490"/>
              <a:gd name="T72" fmla="*/ 2147483647 w 1965"/>
              <a:gd name="T73" fmla="*/ 2147483647 h 490"/>
              <a:gd name="T74" fmla="*/ 2147483647 w 1965"/>
              <a:gd name="T75" fmla="*/ 2147483647 h 490"/>
              <a:gd name="T76" fmla="*/ 2147483647 w 1965"/>
              <a:gd name="T77" fmla="*/ 2147483647 h 490"/>
              <a:gd name="T78" fmla="*/ 2147483647 w 1965"/>
              <a:gd name="T79" fmla="*/ 2147483647 h 490"/>
              <a:gd name="T80" fmla="*/ 2147483647 w 1965"/>
              <a:gd name="T81" fmla="*/ 2147483647 h 490"/>
              <a:gd name="T82" fmla="*/ 2147483647 w 1965"/>
              <a:gd name="T83" fmla="*/ 2147483647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55" name="Freeform 8"/>
          <p:cNvSpPr>
            <a:spLocks/>
          </p:cNvSpPr>
          <p:nvPr userDrawn="1"/>
        </p:nvSpPr>
        <p:spPr bwMode="auto">
          <a:xfrm>
            <a:off x="6921500" y="631825"/>
            <a:ext cx="1654175" cy="2800350"/>
          </a:xfrm>
          <a:custGeom>
            <a:avLst/>
            <a:gdLst>
              <a:gd name="T0" fmla="*/ 2147483647 w 1042"/>
              <a:gd name="T1" fmla="*/ 2147483647 h 1764"/>
              <a:gd name="T2" fmla="*/ 2147483647 w 1042"/>
              <a:gd name="T3" fmla="*/ 2147483647 h 1764"/>
              <a:gd name="T4" fmla="*/ 2147483647 w 1042"/>
              <a:gd name="T5" fmla="*/ 2147483647 h 1764"/>
              <a:gd name="T6" fmla="*/ 2147483647 w 1042"/>
              <a:gd name="T7" fmla="*/ 2147483647 h 1764"/>
              <a:gd name="T8" fmla="*/ 2147483647 w 1042"/>
              <a:gd name="T9" fmla="*/ 2147483647 h 1764"/>
              <a:gd name="T10" fmla="*/ 2147483647 w 1042"/>
              <a:gd name="T11" fmla="*/ 2147483647 h 1764"/>
              <a:gd name="T12" fmla="*/ 2147483647 w 1042"/>
              <a:gd name="T13" fmla="*/ 2147483647 h 1764"/>
              <a:gd name="T14" fmla="*/ 2147483647 w 1042"/>
              <a:gd name="T15" fmla="*/ 2147483647 h 1764"/>
              <a:gd name="T16" fmla="*/ 2147483647 w 1042"/>
              <a:gd name="T17" fmla="*/ 2147483647 h 1764"/>
              <a:gd name="T18" fmla="*/ 2147483647 w 1042"/>
              <a:gd name="T19" fmla="*/ 2147483647 h 1764"/>
              <a:gd name="T20" fmla="*/ 2147483647 w 1042"/>
              <a:gd name="T21" fmla="*/ 2147483647 h 1764"/>
              <a:gd name="T22" fmla="*/ 2147483647 w 1042"/>
              <a:gd name="T23" fmla="*/ 2147483647 h 1764"/>
              <a:gd name="T24" fmla="*/ 2147483647 w 1042"/>
              <a:gd name="T25" fmla="*/ 2147483647 h 1764"/>
              <a:gd name="T26" fmla="*/ 2147483647 w 1042"/>
              <a:gd name="T27" fmla="*/ 2147483647 h 1764"/>
              <a:gd name="T28" fmla="*/ 0 w 1042"/>
              <a:gd name="T29" fmla="*/ 2147483647 h 1764"/>
              <a:gd name="T30" fmla="*/ 2147483647 w 1042"/>
              <a:gd name="T31" fmla="*/ 2147483647 h 1764"/>
              <a:gd name="T32" fmla="*/ 2147483647 w 1042"/>
              <a:gd name="T33" fmla="*/ 2147483647 h 1764"/>
              <a:gd name="T34" fmla="*/ 2147483647 w 1042"/>
              <a:gd name="T35" fmla="*/ 2147483647 h 1764"/>
              <a:gd name="T36" fmla="*/ 2147483647 w 1042"/>
              <a:gd name="T37" fmla="*/ 2147483647 h 1764"/>
              <a:gd name="T38" fmla="*/ 2147483647 w 1042"/>
              <a:gd name="T39" fmla="*/ 2147483647 h 1764"/>
              <a:gd name="T40" fmla="*/ 2147483647 w 1042"/>
              <a:gd name="T41" fmla="*/ 2147483647 h 1764"/>
              <a:gd name="T42" fmla="*/ 2147483647 w 1042"/>
              <a:gd name="T43" fmla="*/ 2147483647 h 1764"/>
              <a:gd name="T44" fmla="*/ 2147483647 w 1042"/>
              <a:gd name="T45" fmla="*/ 2147483647 h 1764"/>
              <a:gd name="T46" fmla="*/ 2147483647 w 1042"/>
              <a:gd name="T47" fmla="*/ 2147483647 h 1764"/>
              <a:gd name="T48" fmla="*/ 2147483647 w 1042"/>
              <a:gd name="T49" fmla="*/ 2147483647 h 1764"/>
              <a:gd name="T50" fmla="*/ 2147483647 w 1042"/>
              <a:gd name="T51" fmla="*/ 2147483647 h 1764"/>
              <a:gd name="T52" fmla="*/ 2147483647 w 1042"/>
              <a:gd name="T53" fmla="*/ 2147483647 h 1764"/>
              <a:gd name="T54" fmla="*/ 2147483647 w 1042"/>
              <a:gd name="T55" fmla="*/ 2147483647 h 1764"/>
              <a:gd name="T56" fmla="*/ 2147483647 w 1042"/>
              <a:gd name="T57" fmla="*/ 2147483647 h 1764"/>
              <a:gd name="T58" fmla="*/ 2147483647 w 1042"/>
              <a:gd name="T59" fmla="*/ 2147483647 h 1764"/>
              <a:gd name="T60" fmla="*/ 2147483647 w 1042"/>
              <a:gd name="T61" fmla="*/ 2147483647 h 1764"/>
              <a:gd name="T62" fmla="*/ 2147483647 w 1042"/>
              <a:gd name="T63" fmla="*/ 2147483647 h 1764"/>
              <a:gd name="T64" fmla="*/ 2147483647 w 1042"/>
              <a:gd name="T65" fmla="*/ 2147483647 h 1764"/>
              <a:gd name="T66" fmla="*/ 2147483647 w 1042"/>
              <a:gd name="T67" fmla="*/ 2147483647 h 1764"/>
              <a:gd name="T68" fmla="*/ 2147483647 w 1042"/>
              <a:gd name="T69" fmla="*/ 2147483647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56" name="Freeform 9"/>
          <p:cNvSpPr>
            <a:spLocks/>
          </p:cNvSpPr>
          <p:nvPr userDrawn="1"/>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57" name="Freeform 10"/>
          <p:cNvSpPr>
            <a:spLocks/>
          </p:cNvSpPr>
          <p:nvPr userDrawn="1"/>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58" name="Freeform 11"/>
          <p:cNvSpPr>
            <a:spLocks/>
          </p:cNvSpPr>
          <p:nvPr userDrawn="1"/>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59" name="Freeform 12"/>
          <p:cNvSpPr>
            <a:spLocks/>
          </p:cNvSpPr>
          <p:nvPr userDrawn="1"/>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0" name="Freeform 13"/>
          <p:cNvSpPr>
            <a:spLocks/>
          </p:cNvSpPr>
          <p:nvPr userDrawn="1"/>
        </p:nvSpPr>
        <p:spPr bwMode="auto">
          <a:xfrm>
            <a:off x="2108200" y="1601788"/>
            <a:ext cx="3140075" cy="669925"/>
          </a:xfrm>
          <a:custGeom>
            <a:avLst/>
            <a:gdLst>
              <a:gd name="T0" fmla="*/ 2147483647 w 1978"/>
              <a:gd name="T1" fmla="*/ 2147483647 h 422"/>
              <a:gd name="T2" fmla="*/ 2147483647 w 1978"/>
              <a:gd name="T3" fmla="*/ 2147483647 h 422"/>
              <a:gd name="T4" fmla="*/ 2147483647 w 1978"/>
              <a:gd name="T5" fmla="*/ 2147483647 h 422"/>
              <a:gd name="T6" fmla="*/ 2147483647 w 1978"/>
              <a:gd name="T7" fmla="*/ 2147483647 h 422"/>
              <a:gd name="T8" fmla="*/ 2147483647 w 1978"/>
              <a:gd name="T9" fmla="*/ 2147483647 h 422"/>
              <a:gd name="T10" fmla="*/ 2147483647 w 1978"/>
              <a:gd name="T11" fmla="*/ 0 h 422"/>
              <a:gd name="T12" fmla="*/ 2147483647 w 1978"/>
              <a:gd name="T13" fmla="*/ 0 h 422"/>
              <a:gd name="T14" fmla="*/ 2147483647 w 1978"/>
              <a:gd name="T15" fmla="*/ 2147483647 h 422"/>
              <a:gd name="T16" fmla="*/ 2147483647 w 1978"/>
              <a:gd name="T17" fmla="*/ 2147483647 h 422"/>
              <a:gd name="T18" fmla="*/ 2147483647 w 1978"/>
              <a:gd name="T19" fmla="*/ 2147483647 h 422"/>
              <a:gd name="T20" fmla="*/ 2147483647 w 1978"/>
              <a:gd name="T21" fmla="*/ 2147483647 h 422"/>
              <a:gd name="T22" fmla="*/ 2147483647 w 1978"/>
              <a:gd name="T23" fmla="*/ 2147483647 h 422"/>
              <a:gd name="T24" fmla="*/ 2147483647 w 1978"/>
              <a:gd name="T25" fmla="*/ 2147483647 h 422"/>
              <a:gd name="T26" fmla="*/ 2147483647 w 1978"/>
              <a:gd name="T27" fmla="*/ 2147483647 h 422"/>
              <a:gd name="T28" fmla="*/ 2147483647 w 1978"/>
              <a:gd name="T29" fmla="*/ 2147483647 h 422"/>
              <a:gd name="T30" fmla="*/ 2147483647 w 1978"/>
              <a:gd name="T31" fmla="*/ 2147483647 h 422"/>
              <a:gd name="T32" fmla="*/ 2147483647 w 1978"/>
              <a:gd name="T33" fmla="*/ 2147483647 h 422"/>
              <a:gd name="T34" fmla="*/ 2147483647 w 1978"/>
              <a:gd name="T35" fmla="*/ 2147483647 h 422"/>
              <a:gd name="T36" fmla="*/ 2147483647 w 1978"/>
              <a:gd name="T37" fmla="*/ 2147483647 h 422"/>
              <a:gd name="T38" fmla="*/ 2147483647 w 1978"/>
              <a:gd name="T39" fmla="*/ 2147483647 h 422"/>
              <a:gd name="T40" fmla="*/ 2147483647 w 1978"/>
              <a:gd name="T41" fmla="*/ 2147483647 h 422"/>
              <a:gd name="T42" fmla="*/ 2147483647 w 1978"/>
              <a:gd name="T43" fmla="*/ 2147483647 h 422"/>
              <a:gd name="T44" fmla="*/ 2147483647 w 1978"/>
              <a:gd name="T45" fmla="*/ 2147483647 h 422"/>
              <a:gd name="T46" fmla="*/ 2147483647 w 1978"/>
              <a:gd name="T47" fmla="*/ 2147483647 h 422"/>
              <a:gd name="T48" fmla="*/ 2147483647 w 1978"/>
              <a:gd name="T49" fmla="*/ 2147483647 h 422"/>
              <a:gd name="T50" fmla="*/ 2147483647 w 1978"/>
              <a:gd name="T51" fmla="*/ 2147483647 h 422"/>
              <a:gd name="T52" fmla="*/ 2147483647 w 1978"/>
              <a:gd name="T53" fmla="*/ 2147483647 h 422"/>
              <a:gd name="T54" fmla="*/ 2147483647 w 1978"/>
              <a:gd name="T55" fmla="*/ 2147483647 h 422"/>
              <a:gd name="T56" fmla="*/ 2147483647 w 1978"/>
              <a:gd name="T57" fmla="*/ 2147483647 h 422"/>
              <a:gd name="T58" fmla="*/ 2147483647 w 1978"/>
              <a:gd name="T59" fmla="*/ 2147483647 h 422"/>
              <a:gd name="T60" fmla="*/ 2147483647 w 1978"/>
              <a:gd name="T61" fmla="*/ 2147483647 h 422"/>
              <a:gd name="T62" fmla="*/ 2147483647 w 1978"/>
              <a:gd name="T63" fmla="*/ 2147483647 h 422"/>
              <a:gd name="T64" fmla="*/ 2147483647 w 1978"/>
              <a:gd name="T65" fmla="*/ 2147483647 h 422"/>
              <a:gd name="T66" fmla="*/ 2147483647 w 1978"/>
              <a:gd name="T67" fmla="*/ 2147483647 h 422"/>
              <a:gd name="T68" fmla="*/ 2147483647 w 1978"/>
              <a:gd name="T69" fmla="*/ 2147483647 h 422"/>
              <a:gd name="T70" fmla="*/ 2147483647 w 1978"/>
              <a:gd name="T71" fmla="*/ 2147483647 h 422"/>
              <a:gd name="T72" fmla="*/ 2147483647 w 1978"/>
              <a:gd name="T73" fmla="*/ 2147483647 h 422"/>
              <a:gd name="T74" fmla="*/ 2147483647 w 1978"/>
              <a:gd name="T75" fmla="*/ 2147483647 h 422"/>
              <a:gd name="T76" fmla="*/ 2147483647 w 1978"/>
              <a:gd name="T77" fmla="*/ 2147483647 h 422"/>
              <a:gd name="T78" fmla="*/ 2147483647 w 1978"/>
              <a:gd name="T79" fmla="*/ 2147483647 h 422"/>
              <a:gd name="T80" fmla="*/ 2147483647 w 1978"/>
              <a:gd name="T81" fmla="*/ 2147483647 h 422"/>
              <a:gd name="T82" fmla="*/ 2147483647 w 1978"/>
              <a:gd name="T83" fmla="*/ 2147483647 h 422"/>
              <a:gd name="T84" fmla="*/ 2147483647 w 1978"/>
              <a:gd name="T85" fmla="*/ 2147483647 h 422"/>
              <a:gd name="T86" fmla="*/ 2147483647 w 1978"/>
              <a:gd name="T87" fmla="*/ 2147483647 h 422"/>
              <a:gd name="T88" fmla="*/ 2147483647 w 1978"/>
              <a:gd name="T89" fmla="*/ 2147483647 h 422"/>
              <a:gd name="T90" fmla="*/ 2147483647 w 1978"/>
              <a:gd name="T91" fmla="*/ 2147483647 h 422"/>
              <a:gd name="T92" fmla="*/ 2147483647 w 1978"/>
              <a:gd name="T93" fmla="*/ 2147483647 h 422"/>
              <a:gd name="T94" fmla="*/ 2147483647 w 1978"/>
              <a:gd name="T95" fmla="*/ 2147483647 h 422"/>
              <a:gd name="T96" fmla="*/ 2147483647 w 1978"/>
              <a:gd name="T97" fmla="*/ 2147483647 h 422"/>
              <a:gd name="T98" fmla="*/ 2147483647 w 1978"/>
              <a:gd name="T99" fmla="*/ 2147483647 h 422"/>
              <a:gd name="T100" fmla="*/ 2147483647 w 1978"/>
              <a:gd name="T101" fmla="*/ 2147483647 h 422"/>
              <a:gd name="T102" fmla="*/ 2147483647 w 1978"/>
              <a:gd name="T103" fmla="*/ 2147483647 h 422"/>
              <a:gd name="T104" fmla="*/ 2147483647 w 1978"/>
              <a:gd name="T105" fmla="*/ 2147483647 h 422"/>
              <a:gd name="T106" fmla="*/ 2147483647 w 1978"/>
              <a:gd name="T107" fmla="*/ 2147483647 h 422"/>
              <a:gd name="T108" fmla="*/ 2147483647 w 1978"/>
              <a:gd name="T109" fmla="*/ 2147483647 h 422"/>
              <a:gd name="T110" fmla="*/ 2147483647 w 1978"/>
              <a:gd name="T111" fmla="*/ 2147483647 h 422"/>
              <a:gd name="T112" fmla="*/ 2147483647 w 1978"/>
              <a:gd name="T113" fmla="*/ 2147483647 h 422"/>
              <a:gd name="T114" fmla="*/ 2147483647 w 1978"/>
              <a:gd name="T115" fmla="*/ 2147483647 h 422"/>
              <a:gd name="T116" fmla="*/ 2147483647 w 1978"/>
              <a:gd name="T117" fmla="*/ 2147483647 h 422"/>
              <a:gd name="T118" fmla="*/ 2147483647 w 1978"/>
              <a:gd name="T119" fmla="*/ 2147483647 h 422"/>
              <a:gd name="T120" fmla="*/ 2147483647 w 1978"/>
              <a:gd name="T121" fmla="*/ 2147483647 h 422"/>
              <a:gd name="T122" fmla="*/ 2147483647 w 1978"/>
              <a:gd name="T123" fmla="*/ 2147483647 h 422"/>
              <a:gd name="T124" fmla="*/ 2147483647 w 1978"/>
              <a:gd name="T125" fmla="*/ 2147483647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1" name="Freeform 14"/>
          <p:cNvSpPr>
            <a:spLocks/>
          </p:cNvSpPr>
          <p:nvPr userDrawn="1"/>
        </p:nvSpPr>
        <p:spPr bwMode="auto">
          <a:xfrm>
            <a:off x="5502275" y="887413"/>
            <a:ext cx="2900363" cy="1397000"/>
          </a:xfrm>
          <a:custGeom>
            <a:avLst/>
            <a:gdLst>
              <a:gd name="T0" fmla="*/ 2147483647 w 1827"/>
              <a:gd name="T1" fmla="*/ 2147483647 h 880"/>
              <a:gd name="T2" fmla="*/ 2147483647 w 1827"/>
              <a:gd name="T3" fmla="*/ 2147483647 h 880"/>
              <a:gd name="T4" fmla="*/ 2147483647 w 1827"/>
              <a:gd name="T5" fmla="*/ 2147483647 h 880"/>
              <a:gd name="T6" fmla="*/ 2147483647 w 1827"/>
              <a:gd name="T7" fmla="*/ 2147483647 h 880"/>
              <a:gd name="T8" fmla="*/ 2147483647 w 1827"/>
              <a:gd name="T9" fmla="*/ 2147483647 h 880"/>
              <a:gd name="T10" fmla="*/ 2147483647 w 1827"/>
              <a:gd name="T11" fmla="*/ 2147483647 h 880"/>
              <a:gd name="T12" fmla="*/ 2147483647 w 1827"/>
              <a:gd name="T13" fmla="*/ 2147483647 h 880"/>
              <a:gd name="T14" fmla="*/ 2147483647 w 1827"/>
              <a:gd name="T15" fmla="*/ 2147483647 h 880"/>
              <a:gd name="T16" fmla="*/ 2147483647 w 1827"/>
              <a:gd name="T17" fmla="*/ 2147483647 h 880"/>
              <a:gd name="T18" fmla="*/ 2147483647 w 1827"/>
              <a:gd name="T19" fmla="*/ 2147483647 h 880"/>
              <a:gd name="T20" fmla="*/ 2147483647 w 1827"/>
              <a:gd name="T21" fmla="*/ 2147483647 h 880"/>
              <a:gd name="T22" fmla="*/ 2147483647 w 1827"/>
              <a:gd name="T23" fmla="*/ 2147483647 h 880"/>
              <a:gd name="T24" fmla="*/ 2147483647 w 1827"/>
              <a:gd name="T25" fmla="*/ 2147483647 h 880"/>
              <a:gd name="T26" fmla="*/ 2147483647 w 1827"/>
              <a:gd name="T27" fmla="*/ 2147483647 h 880"/>
              <a:gd name="T28" fmla="*/ 2147483647 w 1827"/>
              <a:gd name="T29" fmla="*/ 2147483647 h 880"/>
              <a:gd name="T30" fmla="*/ 2147483647 w 1827"/>
              <a:gd name="T31" fmla="*/ 2147483647 h 880"/>
              <a:gd name="T32" fmla="*/ 2147483647 w 1827"/>
              <a:gd name="T33" fmla="*/ 2147483647 h 880"/>
              <a:gd name="T34" fmla="*/ 2147483647 w 1827"/>
              <a:gd name="T35" fmla="*/ 2147483647 h 880"/>
              <a:gd name="T36" fmla="*/ 2147483647 w 1827"/>
              <a:gd name="T37" fmla="*/ 2147483647 h 880"/>
              <a:gd name="T38" fmla="*/ 2147483647 w 1827"/>
              <a:gd name="T39" fmla="*/ 2147483647 h 880"/>
              <a:gd name="T40" fmla="*/ 2147483647 w 1827"/>
              <a:gd name="T41" fmla="*/ 2147483647 h 880"/>
              <a:gd name="T42" fmla="*/ 2147483647 w 1827"/>
              <a:gd name="T43" fmla="*/ 2147483647 h 880"/>
              <a:gd name="T44" fmla="*/ 2147483647 w 1827"/>
              <a:gd name="T45" fmla="*/ 2147483647 h 880"/>
              <a:gd name="T46" fmla="*/ 2147483647 w 1827"/>
              <a:gd name="T47" fmla="*/ 2147483647 h 880"/>
              <a:gd name="T48" fmla="*/ 2147483647 w 1827"/>
              <a:gd name="T49" fmla="*/ 2147483647 h 880"/>
              <a:gd name="T50" fmla="*/ 2147483647 w 1827"/>
              <a:gd name="T51" fmla="*/ 2147483647 h 880"/>
              <a:gd name="T52" fmla="*/ 2147483647 w 1827"/>
              <a:gd name="T53" fmla="*/ 2147483647 h 880"/>
              <a:gd name="T54" fmla="*/ 2147483647 w 1827"/>
              <a:gd name="T55" fmla="*/ 2147483647 h 880"/>
              <a:gd name="T56" fmla="*/ 2147483647 w 1827"/>
              <a:gd name="T57" fmla="*/ 0 h 880"/>
              <a:gd name="T58" fmla="*/ 2147483647 w 1827"/>
              <a:gd name="T59" fmla="*/ 2147483647 h 880"/>
              <a:gd name="T60" fmla="*/ 2147483647 w 1827"/>
              <a:gd name="T61" fmla="*/ 2147483647 h 880"/>
              <a:gd name="T62" fmla="*/ 2147483647 w 1827"/>
              <a:gd name="T63" fmla="*/ 2147483647 h 880"/>
              <a:gd name="T64" fmla="*/ 2147483647 w 1827"/>
              <a:gd name="T65" fmla="*/ 2147483647 h 880"/>
              <a:gd name="T66" fmla="*/ 2147483647 w 1827"/>
              <a:gd name="T67" fmla="*/ 2147483647 h 880"/>
              <a:gd name="T68" fmla="*/ 2147483647 w 1827"/>
              <a:gd name="T69" fmla="*/ 2147483647 h 880"/>
              <a:gd name="T70" fmla="*/ 2147483647 w 1827"/>
              <a:gd name="T71" fmla="*/ 2147483647 h 880"/>
              <a:gd name="T72" fmla="*/ 2147483647 w 1827"/>
              <a:gd name="T73" fmla="*/ 2147483647 h 880"/>
              <a:gd name="T74" fmla="*/ 2147483647 w 1827"/>
              <a:gd name="T75" fmla="*/ 2147483647 h 880"/>
              <a:gd name="T76" fmla="*/ 2147483647 w 1827"/>
              <a:gd name="T77" fmla="*/ 2147483647 h 880"/>
              <a:gd name="T78" fmla="*/ 2147483647 w 1827"/>
              <a:gd name="T79" fmla="*/ 2147483647 h 880"/>
              <a:gd name="T80" fmla="*/ 2147483647 w 1827"/>
              <a:gd name="T81" fmla="*/ 2147483647 h 880"/>
              <a:gd name="T82" fmla="*/ 2147483647 w 1827"/>
              <a:gd name="T83" fmla="*/ 2147483647 h 880"/>
              <a:gd name="T84" fmla="*/ 2147483647 w 1827"/>
              <a:gd name="T85" fmla="*/ 2147483647 h 880"/>
              <a:gd name="T86" fmla="*/ 2147483647 w 1827"/>
              <a:gd name="T87" fmla="*/ 2147483647 h 880"/>
              <a:gd name="T88" fmla="*/ 2147483647 w 1827"/>
              <a:gd name="T89" fmla="*/ 2147483647 h 880"/>
              <a:gd name="T90" fmla="*/ 2147483647 w 1827"/>
              <a:gd name="T91" fmla="*/ 2147483647 h 880"/>
              <a:gd name="T92" fmla="*/ 2147483647 w 1827"/>
              <a:gd name="T93" fmla="*/ 2147483647 h 880"/>
              <a:gd name="T94" fmla="*/ 2147483647 w 1827"/>
              <a:gd name="T95" fmla="*/ 2147483647 h 880"/>
              <a:gd name="T96" fmla="*/ 2147483647 w 1827"/>
              <a:gd name="T97" fmla="*/ 2147483647 h 880"/>
              <a:gd name="T98" fmla="*/ 2147483647 w 1827"/>
              <a:gd name="T99" fmla="*/ 2147483647 h 880"/>
              <a:gd name="T100" fmla="*/ 2147483647 w 1827"/>
              <a:gd name="T101" fmla="*/ 2147483647 h 880"/>
              <a:gd name="T102" fmla="*/ 2147483647 w 1827"/>
              <a:gd name="T103" fmla="*/ 2147483647 h 880"/>
              <a:gd name="T104" fmla="*/ 2147483647 w 1827"/>
              <a:gd name="T105" fmla="*/ 2147483647 h 880"/>
              <a:gd name="T106" fmla="*/ 2147483647 w 1827"/>
              <a:gd name="T107" fmla="*/ 2147483647 h 880"/>
              <a:gd name="T108" fmla="*/ 2147483647 w 1827"/>
              <a:gd name="T109" fmla="*/ 2147483647 h 880"/>
              <a:gd name="T110" fmla="*/ 2147483647 w 1827"/>
              <a:gd name="T111" fmla="*/ 2147483647 h 880"/>
              <a:gd name="T112" fmla="*/ 2147483647 w 1827"/>
              <a:gd name="T113" fmla="*/ 2147483647 h 880"/>
              <a:gd name="T114" fmla="*/ 2147483647 w 1827"/>
              <a:gd name="T115" fmla="*/ 2147483647 h 880"/>
              <a:gd name="T116" fmla="*/ 2147483647 w 1827"/>
              <a:gd name="T117" fmla="*/ 2147483647 h 880"/>
              <a:gd name="T118" fmla="*/ 0 w 1827"/>
              <a:gd name="T119" fmla="*/ 2147483647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2" name="Freeform 15"/>
          <p:cNvSpPr>
            <a:spLocks/>
          </p:cNvSpPr>
          <p:nvPr userDrawn="1"/>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3" name="Freeform 16"/>
          <p:cNvSpPr>
            <a:spLocks/>
          </p:cNvSpPr>
          <p:nvPr userDrawn="1"/>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4" name="Freeform 17"/>
          <p:cNvSpPr>
            <a:spLocks/>
          </p:cNvSpPr>
          <p:nvPr userDrawn="1"/>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5" name="Freeform 18"/>
          <p:cNvSpPr>
            <a:spLocks/>
          </p:cNvSpPr>
          <p:nvPr userDrawn="1"/>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6" name="Freeform 19"/>
          <p:cNvSpPr>
            <a:spLocks/>
          </p:cNvSpPr>
          <p:nvPr userDrawn="1"/>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7" name="Freeform 20"/>
          <p:cNvSpPr>
            <a:spLocks/>
          </p:cNvSpPr>
          <p:nvPr userDrawn="1"/>
        </p:nvSpPr>
        <p:spPr bwMode="auto">
          <a:xfrm>
            <a:off x="8588375" y="508000"/>
            <a:ext cx="127000" cy="2973388"/>
          </a:xfrm>
          <a:custGeom>
            <a:avLst/>
            <a:gdLst>
              <a:gd name="T0" fmla="*/ 2147483647 w 80"/>
              <a:gd name="T1" fmla="*/ 2147483647 h 1873"/>
              <a:gd name="T2" fmla="*/ 2147483647 w 80"/>
              <a:gd name="T3" fmla="*/ 2147483647 h 1873"/>
              <a:gd name="T4" fmla="*/ 2147483647 w 80"/>
              <a:gd name="T5" fmla="*/ 2147483647 h 1873"/>
              <a:gd name="T6" fmla="*/ 2147483647 w 80"/>
              <a:gd name="T7" fmla="*/ 2147483647 h 1873"/>
              <a:gd name="T8" fmla="*/ 2147483647 w 80"/>
              <a:gd name="T9" fmla="*/ 2147483647 h 1873"/>
              <a:gd name="T10" fmla="*/ 2147483647 w 80"/>
              <a:gd name="T11" fmla="*/ 2147483647 h 1873"/>
              <a:gd name="T12" fmla="*/ 2147483647 w 80"/>
              <a:gd name="T13" fmla="*/ 2147483647 h 1873"/>
              <a:gd name="T14" fmla="*/ 2147483647 w 80"/>
              <a:gd name="T15" fmla="*/ 2147483647 h 1873"/>
              <a:gd name="T16" fmla="*/ 2147483647 w 80"/>
              <a:gd name="T17" fmla="*/ 2147483647 h 1873"/>
              <a:gd name="T18" fmla="*/ 2147483647 w 80"/>
              <a:gd name="T19" fmla="*/ 2147483647 h 1873"/>
              <a:gd name="T20" fmla="*/ 2147483647 w 80"/>
              <a:gd name="T21" fmla="*/ 2147483647 h 1873"/>
              <a:gd name="T22" fmla="*/ 2147483647 w 80"/>
              <a:gd name="T23" fmla="*/ 2147483647 h 1873"/>
              <a:gd name="T24" fmla="*/ 2147483647 w 80"/>
              <a:gd name="T25" fmla="*/ 2147483647 h 1873"/>
              <a:gd name="T26" fmla="*/ 2147483647 w 80"/>
              <a:gd name="T27" fmla="*/ 2147483647 h 1873"/>
              <a:gd name="T28" fmla="*/ 2147483647 w 80"/>
              <a:gd name="T29" fmla="*/ 2147483647 h 1873"/>
              <a:gd name="T30" fmla="*/ 2147483647 w 80"/>
              <a:gd name="T31" fmla="*/ 2147483647 h 1873"/>
              <a:gd name="T32" fmla="*/ 2147483647 w 80"/>
              <a:gd name="T33" fmla="*/ 2147483647 h 1873"/>
              <a:gd name="T34" fmla="*/ 2147483647 w 80"/>
              <a:gd name="T35" fmla="*/ 2147483647 h 1873"/>
              <a:gd name="T36" fmla="*/ 2147483647 w 80"/>
              <a:gd name="T37" fmla="*/ 2147483647 h 1873"/>
              <a:gd name="T38" fmla="*/ 2147483647 w 80"/>
              <a:gd name="T39" fmla="*/ 2147483647 h 1873"/>
              <a:gd name="T40" fmla="*/ 2147483647 w 80"/>
              <a:gd name="T41" fmla="*/ 2147483647 h 1873"/>
              <a:gd name="T42" fmla="*/ 2147483647 w 80"/>
              <a:gd name="T43" fmla="*/ 2147483647 h 1873"/>
              <a:gd name="T44" fmla="*/ 2147483647 w 80"/>
              <a:gd name="T45" fmla="*/ 2147483647 h 1873"/>
              <a:gd name="T46" fmla="*/ 2147483647 w 80"/>
              <a:gd name="T47" fmla="*/ 2147483647 h 1873"/>
              <a:gd name="T48" fmla="*/ 2147483647 w 80"/>
              <a:gd name="T49" fmla="*/ 2147483647 h 1873"/>
              <a:gd name="T50" fmla="*/ 2147483647 w 80"/>
              <a:gd name="T51" fmla="*/ 2147483647 h 1873"/>
              <a:gd name="T52" fmla="*/ 2147483647 w 80"/>
              <a:gd name="T53" fmla="*/ 2147483647 h 1873"/>
              <a:gd name="T54" fmla="*/ 2147483647 w 80"/>
              <a:gd name="T55" fmla="*/ 2147483647 h 1873"/>
              <a:gd name="T56" fmla="*/ 2147483647 w 80"/>
              <a:gd name="T57" fmla="*/ 2147483647 h 1873"/>
              <a:gd name="T58" fmla="*/ 2147483647 w 80"/>
              <a:gd name="T59" fmla="*/ 2147483647 h 1873"/>
              <a:gd name="T60" fmla="*/ 2147483647 w 80"/>
              <a:gd name="T61" fmla="*/ 2147483647 h 1873"/>
              <a:gd name="T62" fmla="*/ 2147483647 w 80"/>
              <a:gd name="T63" fmla="*/ 2147483647 h 1873"/>
              <a:gd name="T64" fmla="*/ 2147483647 w 80"/>
              <a:gd name="T65" fmla="*/ 2147483647 h 1873"/>
              <a:gd name="T66" fmla="*/ 2147483647 w 80"/>
              <a:gd name="T67" fmla="*/ 2147483647 h 1873"/>
              <a:gd name="T68" fmla="*/ 2147483647 w 80"/>
              <a:gd name="T69" fmla="*/ 2147483647 h 1873"/>
              <a:gd name="T70" fmla="*/ 2147483647 w 80"/>
              <a:gd name="T71" fmla="*/ 2147483647 h 1873"/>
              <a:gd name="T72" fmla="*/ 2147483647 w 80"/>
              <a:gd name="T73" fmla="*/ 2147483647 h 1873"/>
              <a:gd name="T74" fmla="*/ 2147483647 w 80"/>
              <a:gd name="T75" fmla="*/ 2147483647 h 1873"/>
              <a:gd name="T76" fmla="*/ 2147483647 w 80"/>
              <a:gd name="T77" fmla="*/ 2147483647 h 1873"/>
              <a:gd name="T78" fmla="*/ 2147483647 w 80"/>
              <a:gd name="T79" fmla="*/ 2147483647 h 1873"/>
              <a:gd name="T80" fmla="*/ 2147483647 w 80"/>
              <a:gd name="T81" fmla="*/ 2147483647 h 1873"/>
              <a:gd name="T82" fmla="*/ 2147483647 w 80"/>
              <a:gd name="T83" fmla="*/ 2147483647 h 1873"/>
              <a:gd name="T84" fmla="*/ 2147483647 w 80"/>
              <a:gd name="T85" fmla="*/ 2147483647 h 1873"/>
              <a:gd name="T86" fmla="*/ 2147483647 w 80"/>
              <a:gd name="T87" fmla="*/ 2147483647 h 1873"/>
              <a:gd name="T88" fmla="*/ 2147483647 w 80"/>
              <a:gd name="T89" fmla="*/ 2147483647 h 1873"/>
              <a:gd name="T90" fmla="*/ 2147483647 w 80"/>
              <a:gd name="T91" fmla="*/ 2147483647 h 1873"/>
              <a:gd name="T92" fmla="*/ 2147483647 w 80"/>
              <a:gd name="T93" fmla="*/ 2147483647 h 1873"/>
              <a:gd name="T94" fmla="*/ 2147483647 w 80"/>
              <a:gd name="T95" fmla="*/ 2147483647 h 1873"/>
              <a:gd name="T96" fmla="*/ 2147483647 w 80"/>
              <a:gd name="T97" fmla="*/ 2147483647 h 1873"/>
              <a:gd name="T98" fmla="*/ 2147483647 w 80"/>
              <a:gd name="T99" fmla="*/ 2147483647 h 1873"/>
              <a:gd name="T100" fmla="*/ 2147483647 w 80"/>
              <a:gd name="T101" fmla="*/ 2147483647 h 1873"/>
              <a:gd name="T102" fmla="*/ 2147483647 w 80"/>
              <a:gd name="T103" fmla="*/ 2147483647 h 1873"/>
              <a:gd name="T104" fmla="*/ 2147483647 w 80"/>
              <a:gd name="T105" fmla="*/ 2147483647 h 1873"/>
              <a:gd name="T106" fmla="*/ 2147483647 w 80"/>
              <a:gd name="T107" fmla="*/ 2147483647 h 1873"/>
              <a:gd name="T108" fmla="*/ 2147483647 w 80"/>
              <a:gd name="T109" fmla="*/ 2147483647 h 1873"/>
              <a:gd name="T110" fmla="*/ 2147483647 w 80"/>
              <a:gd name="T111" fmla="*/ 2147483647 h 1873"/>
              <a:gd name="T112" fmla="*/ 2147483647 w 80"/>
              <a:gd name="T113" fmla="*/ 2147483647 h 1873"/>
              <a:gd name="T114" fmla="*/ 2147483647 w 80"/>
              <a:gd name="T115" fmla="*/ 2147483647 h 1873"/>
              <a:gd name="T116" fmla="*/ 2147483647 w 80"/>
              <a:gd name="T117" fmla="*/ 2147483647 h 1873"/>
              <a:gd name="T118" fmla="*/ 2147483647 w 80"/>
              <a:gd name="T119" fmla="*/ 2147483647 h 1873"/>
              <a:gd name="T120" fmla="*/ 2147483647 w 80"/>
              <a:gd name="T121" fmla="*/ 2147483647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8" name="Freeform 21"/>
          <p:cNvSpPr>
            <a:spLocks/>
          </p:cNvSpPr>
          <p:nvPr userDrawn="1"/>
        </p:nvSpPr>
        <p:spPr bwMode="auto">
          <a:xfrm>
            <a:off x="1477963" y="6337300"/>
            <a:ext cx="2371725" cy="127000"/>
          </a:xfrm>
          <a:custGeom>
            <a:avLst/>
            <a:gdLst>
              <a:gd name="T0" fmla="*/ 2147483647 w 1494"/>
              <a:gd name="T1" fmla="*/ 0 h 80"/>
              <a:gd name="T2" fmla="*/ 2147483647 w 1494"/>
              <a:gd name="T3" fmla="*/ 2147483647 h 80"/>
              <a:gd name="T4" fmla="*/ 2147483647 w 1494"/>
              <a:gd name="T5" fmla="*/ 2147483647 h 80"/>
              <a:gd name="T6" fmla="*/ 2147483647 w 1494"/>
              <a:gd name="T7" fmla="*/ 2147483647 h 80"/>
              <a:gd name="T8" fmla="*/ 2147483647 w 1494"/>
              <a:gd name="T9" fmla="*/ 2147483647 h 80"/>
              <a:gd name="T10" fmla="*/ 2147483647 w 1494"/>
              <a:gd name="T11" fmla="*/ 2147483647 h 80"/>
              <a:gd name="T12" fmla="*/ 2147483647 w 1494"/>
              <a:gd name="T13" fmla="*/ 2147483647 h 80"/>
              <a:gd name="T14" fmla="*/ 2147483647 w 1494"/>
              <a:gd name="T15" fmla="*/ 2147483647 h 80"/>
              <a:gd name="T16" fmla="*/ 2147483647 w 1494"/>
              <a:gd name="T17" fmla="*/ 2147483647 h 80"/>
              <a:gd name="T18" fmla="*/ 2147483647 w 1494"/>
              <a:gd name="T19" fmla="*/ 2147483647 h 80"/>
              <a:gd name="T20" fmla="*/ 2147483647 w 1494"/>
              <a:gd name="T21" fmla="*/ 2147483647 h 80"/>
              <a:gd name="T22" fmla="*/ 2147483647 w 1494"/>
              <a:gd name="T23" fmla="*/ 2147483647 h 80"/>
              <a:gd name="T24" fmla="*/ 2147483647 w 1494"/>
              <a:gd name="T25" fmla="*/ 2147483647 h 80"/>
              <a:gd name="T26" fmla="*/ 2147483647 w 1494"/>
              <a:gd name="T27" fmla="*/ 2147483647 h 80"/>
              <a:gd name="T28" fmla="*/ 2147483647 w 1494"/>
              <a:gd name="T29" fmla="*/ 2147483647 h 80"/>
              <a:gd name="T30" fmla="*/ 2147483647 w 1494"/>
              <a:gd name="T31" fmla="*/ 2147483647 h 80"/>
              <a:gd name="T32" fmla="*/ 2147483647 w 1494"/>
              <a:gd name="T33" fmla="*/ 2147483647 h 80"/>
              <a:gd name="T34" fmla="*/ 2147483647 w 1494"/>
              <a:gd name="T35" fmla="*/ 2147483647 h 80"/>
              <a:gd name="T36" fmla="*/ 2147483647 w 1494"/>
              <a:gd name="T37" fmla="*/ 2147483647 h 80"/>
              <a:gd name="T38" fmla="*/ 2147483647 w 1494"/>
              <a:gd name="T39" fmla="*/ 2147483647 h 80"/>
              <a:gd name="T40" fmla="*/ 2147483647 w 1494"/>
              <a:gd name="T41" fmla="*/ 2147483647 h 80"/>
              <a:gd name="T42" fmla="*/ 2147483647 w 1494"/>
              <a:gd name="T43" fmla="*/ 2147483647 h 80"/>
              <a:gd name="T44" fmla="*/ 2147483647 w 1494"/>
              <a:gd name="T45" fmla="*/ 2147483647 h 80"/>
              <a:gd name="T46" fmla="*/ 2147483647 w 1494"/>
              <a:gd name="T47" fmla="*/ 2147483647 h 80"/>
              <a:gd name="T48" fmla="*/ 2147483647 w 1494"/>
              <a:gd name="T49" fmla="*/ 2147483647 h 80"/>
              <a:gd name="T50" fmla="*/ 2147483647 w 1494"/>
              <a:gd name="T51" fmla="*/ 2147483647 h 80"/>
              <a:gd name="T52" fmla="*/ 2147483647 w 1494"/>
              <a:gd name="T53" fmla="*/ 2147483647 h 80"/>
              <a:gd name="T54" fmla="*/ 2147483647 w 1494"/>
              <a:gd name="T55" fmla="*/ 2147483647 h 80"/>
              <a:gd name="T56" fmla="*/ 2147483647 w 1494"/>
              <a:gd name="T57" fmla="*/ 2147483647 h 80"/>
              <a:gd name="T58" fmla="*/ 2147483647 w 1494"/>
              <a:gd name="T59" fmla="*/ 2147483647 h 80"/>
              <a:gd name="T60" fmla="*/ 2147483647 w 1494"/>
              <a:gd name="T61" fmla="*/ 2147483647 h 80"/>
              <a:gd name="T62" fmla="*/ 2147483647 w 1494"/>
              <a:gd name="T63" fmla="*/ 2147483647 h 80"/>
              <a:gd name="T64" fmla="*/ 2147483647 w 1494"/>
              <a:gd name="T65" fmla="*/ 2147483647 h 80"/>
              <a:gd name="T66" fmla="*/ 2147483647 w 1494"/>
              <a:gd name="T67" fmla="*/ 2147483647 h 80"/>
              <a:gd name="T68" fmla="*/ 2147483647 w 1494"/>
              <a:gd name="T69" fmla="*/ 2147483647 h 80"/>
              <a:gd name="T70" fmla="*/ 2147483647 w 1494"/>
              <a:gd name="T71" fmla="*/ 2147483647 h 80"/>
              <a:gd name="T72" fmla="*/ 2147483647 w 1494"/>
              <a:gd name="T73" fmla="*/ 2147483647 h 80"/>
              <a:gd name="T74" fmla="*/ 2147483647 w 1494"/>
              <a:gd name="T75" fmla="*/ 2147483647 h 80"/>
              <a:gd name="T76" fmla="*/ 2147483647 w 1494"/>
              <a:gd name="T77" fmla="*/ 2147483647 h 80"/>
              <a:gd name="T78" fmla="*/ 2147483647 w 1494"/>
              <a:gd name="T79" fmla="*/ 2147483647 h 80"/>
              <a:gd name="T80" fmla="*/ 2147483647 w 1494"/>
              <a:gd name="T81" fmla="*/ 2147483647 h 80"/>
              <a:gd name="T82" fmla="*/ 2147483647 w 1494"/>
              <a:gd name="T83" fmla="*/ 2147483647 h 80"/>
              <a:gd name="T84" fmla="*/ 2147483647 w 1494"/>
              <a:gd name="T85" fmla="*/ 2147483647 h 80"/>
              <a:gd name="T86" fmla="*/ 2147483647 w 1494"/>
              <a:gd name="T87" fmla="*/ 2147483647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69" name="Freeform 22"/>
          <p:cNvSpPr>
            <a:spLocks/>
          </p:cNvSpPr>
          <p:nvPr userDrawn="1"/>
        </p:nvSpPr>
        <p:spPr bwMode="auto">
          <a:xfrm>
            <a:off x="4402138" y="6311900"/>
            <a:ext cx="2733675" cy="128588"/>
          </a:xfrm>
          <a:custGeom>
            <a:avLst/>
            <a:gdLst>
              <a:gd name="T0" fmla="*/ 0 w 1722"/>
              <a:gd name="T1" fmla="*/ 0 h 81"/>
              <a:gd name="T2" fmla="*/ 2147483647 w 1722"/>
              <a:gd name="T3" fmla="*/ 0 h 81"/>
              <a:gd name="T4" fmla="*/ 2147483647 w 1722"/>
              <a:gd name="T5" fmla="*/ 0 h 81"/>
              <a:gd name="T6" fmla="*/ 2147483647 w 1722"/>
              <a:gd name="T7" fmla="*/ 2147483647 h 81"/>
              <a:gd name="T8" fmla="*/ 2147483647 w 1722"/>
              <a:gd name="T9" fmla="*/ 2147483647 h 81"/>
              <a:gd name="T10" fmla="*/ 2147483647 w 1722"/>
              <a:gd name="T11" fmla="*/ 0 h 81"/>
              <a:gd name="T12" fmla="*/ 2147483647 w 1722"/>
              <a:gd name="T13" fmla="*/ 2147483647 h 81"/>
              <a:gd name="T14" fmla="*/ 2147483647 w 1722"/>
              <a:gd name="T15" fmla="*/ 2147483647 h 81"/>
              <a:gd name="T16" fmla="*/ 2147483647 w 1722"/>
              <a:gd name="T17" fmla="*/ 2147483647 h 81"/>
              <a:gd name="T18" fmla="*/ 2147483647 w 1722"/>
              <a:gd name="T19" fmla="*/ 2147483647 h 81"/>
              <a:gd name="T20" fmla="*/ 2147483647 w 1722"/>
              <a:gd name="T21" fmla="*/ 2147483647 h 81"/>
              <a:gd name="T22" fmla="*/ 2147483647 w 1722"/>
              <a:gd name="T23" fmla="*/ 2147483647 h 81"/>
              <a:gd name="T24" fmla="*/ 2147483647 w 1722"/>
              <a:gd name="T25" fmla="*/ 2147483647 h 81"/>
              <a:gd name="T26" fmla="*/ 2147483647 w 1722"/>
              <a:gd name="T27" fmla="*/ 2147483647 h 81"/>
              <a:gd name="T28" fmla="*/ 2147483647 w 1722"/>
              <a:gd name="T29" fmla="*/ 2147483647 h 81"/>
              <a:gd name="T30" fmla="*/ 2147483647 w 1722"/>
              <a:gd name="T31" fmla="*/ 2147483647 h 81"/>
              <a:gd name="T32" fmla="*/ 2147483647 w 1722"/>
              <a:gd name="T33" fmla="*/ 2147483647 h 81"/>
              <a:gd name="T34" fmla="*/ 2147483647 w 1722"/>
              <a:gd name="T35" fmla="*/ 2147483647 h 81"/>
              <a:gd name="T36" fmla="*/ 2147483647 w 1722"/>
              <a:gd name="T37" fmla="*/ 2147483647 h 81"/>
              <a:gd name="T38" fmla="*/ 2147483647 w 1722"/>
              <a:gd name="T39" fmla="*/ 2147483647 h 81"/>
              <a:gd name="T40" fmla="*/ 2147483647 w 1722"/>
              <a:gd name="T41" fmla="*/ 2147483647 h 81"/>
              <a:gd name="T42" fmla="*/ 2147483647 w 1722"/>
              <a:gd name="T43" fmla="*/ 2147483647 h 81"/>
              <a:gd name="T44" fmla="*/ 2147483647 w 1722"/>
              <a:gd name="T45" fmla="*/ 2147483647 h 81"/>
              <a:gd name="T46" fmla="*/ 2147483647 w 1722"/>
              <a:gd name="T47" fmla="*/ 2147483647 h 81"/>
              <a:gd name="T48" fmla="*/ 2147483647 w 1722"/>
              <a:gd name="T49" fmla="*/ 2147483647 h 81"/>
              <a:gd name="T50" fmla="*/ 2147483647 w 1722"/>
              <a:gd name="T51" fmla="*/ 2147483647 h 81"/>
              <a:gd name="T52" fmla="*/ 2147483647 w 1722"/>
              <a:gd name="T53" fmla="*/ 2147483647 h 81"/>
              <a:gd name="T54" fmla="*/ 2147483647 w 1722"/>
              <a:gd name="T55" fmla="*/ 2147483647 h 81"/>
              <a:gd name="T56" fmla="*/ 2147483647 w 1722"/>
              <a:gd name="T57" fmla="*/ 2147483647 h 81"/>
              <a:gd name="T58" fmla="*/ 2147483647 w 1722"/>
              <a:gd name="T59" fmla="*/ 2147483647 h 81"/>
              <a:gd name="T60" fmla="*/ 2147483647 w 1722"/>
              <a:gd name="T61" fmla="*/ 2147483647 h 81"/>
              <a:gd name="T62" fmla="*/ 2147483647 w 1722"/>
              <a:gd name="T63" fmla="*/ 2147483647 h 81"/>
              <a:gd name="T64" fmla="*/ 2147483647 w 1722"/>
              <a:gd name="T65" fmla="*/ 2147483647 h 81"/>
              <a:gd name="T66" fmla="*/ 2147483647 w 1722"/>
              <a:gd name="T67" fmla="*/ 2147483647 h 81"/>
              <a:gd name="T68" fmla="*/ 2147483647 w 1722"/>
              <a:gd name="T69" fmla="*/ 2147483647 h 81"/>
              <a:gd name="T70" fmla="*/ 2147483647 w 1722"/>
              <a:gd name="T71" fmla="*/ 2147483647 h 81"/>
              <a:gd name="T72" fmla="*/ 2147483647 w 1722"/>
              <a:gd name="T73" fmla="*/ 2147483647 h 81"/>
              <a:gd name="T74" fmla="*/ 2147483647 w 1722"/>
              <a:gd name="T75" fmla="*/ 2147483647 h 81"/>
              <a:gd name="T76" fmla="*/ 2147483647 w 1722"/>
              <a:gd name="T77" fmla="*/ 2147483647 h 81"/>
              <a:gd name="T78" fmla="*/ 2147483647 w 1722"/>
              <a:gd name="T79" fmla="*/ 2147483647 h 81"/>
              <a:gd name="T80" fmla="*/ 2147483647 w 1722"/>
              <a:gd name="T81" fmla="*/ 2147483647 h 81"/>
              <a:gd name="T82" fmla="*/ 2147483647 w 1722"/>
              <a:gd name="T83" fmla="*/ 2147483647 h 81"/>
              <a:gd name="T84" fmla="*/ 2147483647 w 1722"/>
              <a:gd name="T85" fmla="*/ 2147483647 h 81"/>
              <a:gd name="T86" fmla="*/ 2147483647 w 1722"/>
              <a:gd name="T87" fmla="*/ 2147483647 h 81"/>
              <a:gd name="T88" fmla="*/ 2147483647 w 1722"/>
              <a:gd name="T89" fmla="*/ 2147483647 h 81"/>
              <a:gd name="T90" fmla="*/ 2147483647 w 1722"/>
              <a:gd name="T91" fmla="*/ 2147483647 h 81"/>
              <a:gd name="T92" fmla="*/ 2147483647 w 1722"/>
              <a:gd name="T93" fmla="*/ 2147483647 h 81"/>
              <a:gd name="T94" fmla="*/ 2147483647 w 1722"/>
              <a:gd name="T95" fmla="*/ 2147483647 h 81"/>
              <a:gd name="T96" fmla="*/ 2147483647 w 1722"/>
              <a:gd name="T97" fmla="*/ 2147483647 h 81"/>
              <a:gd name="T98" fmla="*/ 2147483647 w 1722"/>
              <a:gd name="T99" fmla="*/ 2147483647 h 81"/>
              <a:gd name="T100" fmla="*/ 2147483647 w 1722"/>
              <a:gd name="T101" fmla="*/ 2147483647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70" name="Freeform 23"/>
          <p:cNvSpPr>
            <a:spLocks/>
          </p:cNvSpPr>
          <p:nvPr userDrawn="1"/>
        </p:nvSpPr>
        <p:spPr bwMode="auto">
          <a:xfrm>
            <a:off x="8588375" y="3179763"/>
            <a:ext cx="127000" cy="2168525"/>
          </a:xfrm>
          <a:custGeom>
            <a:avLst/>
            <a:gdLst>
              <a:gd name="T0" fmla="*/ 2147483647 w 80"/>
              <a:gd name="T1" fmla="*/ 2147483647 h 1366"/>
              <a:gd name="T2" fmla="*/ 2147483647 w 80"/>
              <a:gd name="T3" fmla="*/ 2147483647 h 1366"/>
              <a:gd name="T4" fmla="*/ 2147483647 w 80"/>
              <a:gd name="T5" fmla="*/ 2147483647 h 1366"/>
              <a:gd name="T6" fmla="*/ 2147483647 w 80"/>
              <a:gd name="T7" fmla="*/ 2147483647 h 1366"/>
              <a:gd name="T8" fmla="*/ 2147483647 w 80"/>
              <a:gd name="T9" fmla="*/ 2147483647 h 1366"/>
              <a:gd name="T10" fmla="*/ 2147483647 w 80"/>
              <a:gd name="T11" fmla="*/ 2147483647 h 1366"/>
              <a:gd name="T12" fmla="*/ 2147483647 w 80"/>
              <a:gd name="T13" fmla="*/ 2147483647 h 1366"/>
              <a:gd name="T14" fmla="*/ 2147483647 w 80"/>
              <a:gd name="T15" fmla="*/ 2147483647 h 1366"/>
              <a:gd name="T16" fmla="*/ 2147483647 w 80"/>
              <a:gd name="T17" fmla="*/ 2147483647 h 1366"/>
              <a:gd name="T18" fmla="*/ 2147483647 w 80"/>
              <a:gd name="T19" fmla="*/ 2147483647 h 1366"/>
              <a:gd name="T20" fmla="*/ 2147483647 w 80"/>
              <a:gd name="T21" fmla="*/ 2147483647 h 1366"/>
              <a:gd name="T22" fmla="*/ 2147483647 w 80"/>
              <a:gd name="T23" fmla="*/ 2147483647 h 1366"/>
              <a:gd name="T24" fmla="*/ 2147483647 w 80"/>
              <a:gd name="T25" fmla="*/ 2147483647 h 1366"/>
              <a:gd name="T26" fmla="*/ 2147483647 w 80"/>
              <a:gd name="T27" fmla="*/ 2147483647 h 1366"/>
              <a:gd name="T28" fmla="*/ 2147483647 w 80"/>
              <a:gd name="T29" fmla="*/ 2147483647 h 1366"/>
              <a:gd name="T30" fmla="*/ 2147483647 w 80"/>
              <a:gd name="T31" fmla="*/ 2147483647 h 1366"/>
              <a:gd name="T32" fmla="*/ 2147483647 w 80"/>
              <a:gd name="T33" fmla="*/ 2147483647 h 1366"/>
              <a:gd name="T34" fmla="*/ 2147483647 w 80"/>
              <a:gd name="T35" fmla="*/ 2147483647 h 1366"/>
              <a:gd name="T36" fmla="*/ 2147483647 w 80"/>
              <a:gd name="T37" fmla="*/ 2147483647 h 1366"/>
              <a:gd name="T38" fmla="*/ 2147483647 w 80"/>
              <a:gd name="T39" fmla="*/ 2147483647 h 1366"/>
              <a:gd name="T40" fmla="*/ 2147483647 w 80"/>
              <a:gd name="T41" fmla="*/ 2147483647 h 1366"/>
              <a:gd name="T42" fmla="*/ 2147483647 w 80"/>
              <a:gd name="T43" fmla="*/ 2147483647 h 1366"/>
              <a:gd name="T44" fmla="*/ 2147483647 w 80"/>
              <a:gd name="T45" fmla="*/ 2147483647 h 1366"/>
              <a:gd name="T46" fmla="*/ 2147483647 w 80"/>
              <a:gd name="T47" fmla="*/ 2147483647 h 1366"/>
              <a:gd name="T48" fmla="*/ 2147483647 w 80"/>
              <a:gd name="T49" fmla="*/ 2147483647 h 1366"/>
              <a:gd name="T50" fmla="*/ 2147483647 w 80"/>
              <a:gd name="T51" fmla="*/ 2147483647 h 1366"/>
              <a:gd name="T52" fmla="*/ 2147483647 w 80"/>
              <a:gd name="T53" fmla="*/ 2147483647 h 1366"/>
              <a:gd name="T54" fmla="*/ 2147483647 w 80"/>
              <a:gd name="T55" fmla="*/ 2147483647 h 1366"/>
              <a:gd name="T56" fmla="*/ 2147483647 w 80"/>
              <a:gd name="T57" fmla="*/ 2147483647 h 1366"/>
              <a:gd name="T58" fmla="*/ 2147483647 w 80"/>
              <a:gd name="T59" fmla="*/ 2147483647 h 1366"/>
              <a:gd name="T60" fmla="*/ 2147483647 w 80"/>
              <a:gd name="T61" fmla="*/ 2147483647 h 1366"/>
              <a:gd name="T62" fmla="*/ 2147483647 w 80"/>
              <a:gd name="T63" fmla="*/ 2147483647 h 1366"/>
              <a:gd name="T64" fmla="*/ 2147483647 w 80"/>
              <a:gd name="T65" fmla="*/ 2147483647 h 1366"/>
              <a:gd name="T66" fmla="*/ 2147483647 w 80"/>
              <a:gd name="T67" fmla="*/ 2147483647 h 1366"/>
              <a:gd name="T68" fmla="*/ 2147483647 w 80"/>
              <a:gd name="T69" fmla="*/ 2147483647 h 1366"/>
              <a:gd name="T70" fmla="*/ 2147483647 w 80"/>
              <a:gd name="T71" fmla="*/ 2147483647 h 1366"/>
              <a:gd name="T72" fmla="*/ 2147483647 w 80"/>
              <a:gd name="T73" fmla="*/ 2147483647 h 1366"/>
              <a:gd name="T74" fmla="*/ 2147483647 w 80"/>
              <a:gd name="T75" fmla="*/ 2147483647 h 1366"/>
              <a:gd name="T76" fmla="*/ 2147483647 w 80"/>
              <a:gd name="T77" fmla="*/ 2147483647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71" name="Freeform 24"/>
          <p:cNvSpPr>
            <a:spLocks/>
          </p:cNvSpPr>
          <p:nvPr userDrawn="1"/>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72" name="Freeform 25"/>
          <p:cNvSpPr>
            <a:spLocks/>
          </p:cNvSpPr>
          <p:nvPr userDrawn="1"/>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73" name="Freeform 26"/>
          <p:cNvSpPr>
            <a:spLocks/>
          </p:cNvSpPr>
          <p:nvPr userDrawn="1"/>
        </p:nvSpPr>
        <p:spPr bwMode="auto">
          <a:xfrm>
            <a:off x="1843088" y="323850"/>
            <a:ext cx="4011612" cy="185738"/>
          </a:xfrm>
          <a:custGeom>
            <a:avLst/>
            <a:gdLst>
              <a:gd name="T0" fmla="*/ 2147483647 w 2527"/>
              <a:gd name="T1" fmla="*/ 2147483647 h 117"/>
              <a:gd name="T2" fmla="*/ 2147483647 w 2527"/>
              <a:gd name="T3" fmla="*/ 2147483647 h 117"/>
              <a:gd name="T4" fmla="*/ 2147483647 w 2527"/>
              <a:gd name="T5" fmla="*/ 2147483647 h 117"/>
              <a:gd name="T6" fmla="*/ 2147483647 w 2527"/>
              <a:gd name="T7" fmla="*/ 2147483647 h 117"/>
              <a:gd name="T8" fmla="*/ 2147483647 w 2527"/>
              <a:gd name="T9" fmla="*/ 2147483647 h 117"/>
              <a:gd name="T10" fmla="*/ 2147483647 w 2527"/>
              <a:gd name="T11" fmla="*/ 2147483647 h 117"/>
              <a:gd name="T12" fmla="*/ 2147483647 w 2527"/>
              <a:gd name="T13" fmla="*/ 2147483647 h 117"/>
              <a:gd name="T14" fmla="*/ 2147483647 w 2527"/>
              <a:gd name="T15" fmla="*/ 2147483647 h 117"/>
              <a:gd name="T16" fmla="*/ 2147483647 w 2527"/>
              <a:gd name="T17" fmla="*/ 2147483647 h 117"/>
              <a:gd name="T18" fmla="*/ 2147483647 w 2527"/>
              <a:gd name="T19" fmla="*/ 2147483647 h 117"/>
              <a:gd name="T20" fmla="*/ 2147483647 w 2527"/>
              <a:gd name="T21" fmla="*/ 2147483647 h 117"/>
              <a:gd name="T22" fmla="*/ 2147483647 w 2527"/>
              <a:gd name="T23" fmla="*/ 2147483647 h 117"/>
              <a:gd name="T24" fmla="*/ 2147483647 w 2527"/>
              <a:gd name="T25" fmla="*/ 0 h 117"/>
              <a:gd name="T26" fmla="*/ 2147483647 w 2527"/>
              <a:gd name="T27" fmla="*/ 0 h 117"/>
              <a:gd name="T28" fmla="*/ 2147483647 w 2527"/>
              <a:gd name="T29" fmla="*/ 2147483647 h 117"/>
              <a:gd name="T30" fmla="*/ 2147483647 w 2527"/>
              <a:gd name="T31" fmla="*/ 2147483647 h 117"/>
              <a:gd name="T32" fmla="*/ 2147483647 w 2527"/>
              <a:gd name="T33" fmla="*/ 2147483647 h 117"/>
              <a:gd name="T34" fmla="*/ 2147483647 w 2527"/>
              <a:gd name="T35" fmla="*/ 2147483647 h 117"/>
              <a:gd name="T36" fmla="*/ 2147483647 w 2527"/>
              <a:gd name="T37" fmla="*/ 2147483647 h 117"/>
              <a:gd name="T38" fmla="*/ 2147483647 w 2527"/>
              <a:gd name="T39" fmla="*/ 2147483647 h 117"/>
              <a:gd name="T40" fmla="*/ 2147483647 w 2527"/>
              <a:gd name="T41" fmla="*/ 2147483647 h 117"/>
              <a:gd name="T42" fmla="*/ 2147483647 w 2527"/>
              <a:gd name="T43" fmla="*/ 2147483647 h 117"/>
              <a:gd name="T44" fmla="*/ 2147483647 w 2527"/>
              <a:gd name="T45" fmla="*/ 2147483647 h 117"/>
              <a:gd name="T46" fmla="*/ 2147483647 w 2527"/>
              <a:gd name="T47" fmla="*/ 2147483647 h 117"/>
              <a:gd name="T48" fmla="*/ 2147483647 w 2527"/>
              <a:gd name="T49" fmla="*/ 2147483647 h 117"/>
              <a:gd name="T50" fmla="*/ 2147483647 w 2527"/>
              <a:gd name="T51" fmla="*/ 2147483647 h 117"/>
              <a:gd name="T52" fmla="*/ 2147483647 w 2527"/>
              <a:gd name="T53" fmla="*/ 2147483647 h 117"/>
              <a:gd name="T54" fmla="*/ 2147483647 w 2527"/>
              <a:gd name="T55" fmla="*/ 2147483647 h 117"/>
              <a:gd name="T56" fmla="*/ 2147483647 w 2527"/>
              <a:gd name="T57" fmla="*/ 2147483647 h 117"/>
              <a:gd name="T58" fmla="*/ 2147483647 w 2527"/>
              <a:gd name="T59" fmla="*/ 2147483647 h 117"/>
              <a:gd name="T60" fmla="*/ 2147483647 w 2527"/>
              <a:gd name="T61" fmla="*/ 2147483647 h 117"/>
              <a:gd name="T62" fmla="*/ 2147483647 w 2527"/>
              <a:gd name="T63" fmla="*/ 2147483647 h 117"/>
              <a:gd name="T64" fmla="*/ 2147483647 w 2527"/>
              <a:gd name="T65" fmla="*/ 2147483647 h 117"/>
              <a:gd name="T66" fmla="*/ 2147483647 w 2527"/>
              <a:gd name="T67" fmla="*/ 2147483647 h 117"/>
              <a:gd name="T68" fmla="*/ 0 w 2527"/>
              <a:gd name="T69" fmla="*/ 2147483647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sp>
        <p:nvSpPr>
          <p:cNvPr id="2074" name="Freeform 27"/>
          <p:cNvSpPr>
            <a:spLocks/>
          </p:cNvSpPr>
          <p:nvPr userDrawn="1"/>
        </p:nvSpPr>
        <p:spPr bwMode="auto">
          <a:xfrm>
            <a:off x="4873625" y="323850"/>
            <a:ext cx="2798763" cy="119063"/>
          </a:xfrm>
          <a:custGeom>
            <a:avLst/>
            <a:gdLst>
              <a:gd name="T0" fmla="*/ 2147483647 w 1763"/>
              <a:gd name="T1" fmla="*/ 0 h 75"/>
              <a:gd name="T2" fmla="*/ 2147483647 w 1763"/>
              <a:gd name="T3" fmla="*/ 2147483647 h 75"/>
              <a:gd name="T4" fmla="*/ 2147483647 w 1763"/>
              <a:gd name="T5" fmla="*/ 2147483647 h 75"/>
              <a:gd name="T6" fmla="*/ 2147483647 w 1763"/>
              <a:gd name="T7" fmla="*/ 2147483647 h 75"/>
              <a:gd name="T8" fmla="*/ 2147483647 w 1763"/>
              <a:gd name="T9" fmla="*/ 2147483647 h 75"/>
              <a:gd name="T10" fmla="*/ 2147483647 w 1763"/>
              <a:gd name="T11" fmla="*/ 2147483647 h 75"/>
              <a:gd name="T12" fmla="*/ 2147483647 w 1763"/>
              <a:gd name="T13" fmla="*/ 2147483647 h 75"/>
              <a:gd name="T14" fmla="*/ 2147483647 w 1763"/>
              <a:gd name="T15" fmla="*/ 2147483647 h 75"/>
              <a:gd name="T16" fmla="*/ 2147483647 w 1763"/>
              <a:gd name="T17" fmla="*/ 2147483647 h 75"/>
              <a:gd name="T18" fmla="*/ 2147483647 w 1763"/>
              <a:gd name="T19" fmla="*/ 2147483647 h 75"/>
              <a:gd name="T20" fmla="*/ 2147483647 w 1763"/>
              <a:gd name="T21" fmla="*/ 2147483647 h 75"/>
              <a:gd name="T22" fmla="*/ 2147483647 w 1763"/>
              <a:gd name="T23" fmla="*/ 2147483647 h 75"/>
              <a:gd name="T24" fmla="*/ 2147483647 w 1763"/>
              <a:gd name="T25" fmla="*/ 2147483647 h 75"/>
              <a:gd name="T26" fmla="*/ 2147483647 w 1763"/>
              <a:gd name="T27" fmla="*/ 2147483647 h 75"/>
              <a:gd name="T28" fmla="*/ 2147483647 w 1763"/>
              <a:gd name="T29" fmla="*/ 2147483647 h 75"/>
              <a:gd name="T30" fmla="*/ 2147483647 w 1763"/>
              <a:gd name="T31" fmla="*/ 2147483647 h 75"/>
              <a:gd name="T32" fmla="*/ 2147483647 w 1763"/>
              <a:gd name="T33" fmla="*/ 2147483647 h 75"/>
              <a:gd name="T34" fmla="*/ 2147483647 w 1763"/>
              <a:gd name="T35" fmla="*/ 2147483647 h 75"/>
              <a:gd name="T36" fmla="*/ 2147483647 w 1763"/>
              <a:gd name="T37" fmla="*/ 2147483647 h 75"/>
              <a:gd name="T38" fmla="*/ 2147483647 w 1763"/>
              <a:gd name="T39" fmla="*/ 2147483647 h 75"/>
              <a:gd name="T40" fmla="*/ 2147483647 w 1763"/>
              <a:gd name="T41" fmla="*/ 2147483647 h 75"/>
              <a:gd name="T42" fmla="*/ 2147483647 w 1763"/>
              <a:gd name="T43" fmla="*/ 2147483647 h 75"/>
              <a:gd name="T44" fmla="*/ 2147483647 w 1763"/>
              <a:gd name="T45" fmla="*/ 2147483647 h 75"/>
              <a:gd name="T46" fmla="*/ 2147483647 w 1763"/>
              <a:gd name="T47" fmla="*/ 2147483647 h 75"/>
              <a:gd name="T48" fmla="*/ 2147483647 w 1763"/>
              <a:gd name="T49" fmla="*/ 2147483647 h 75"/>
              <a:gd name="T50" fmla="*/ 2147483647 w 1763"/>
              <a:gd name="T51" fmla="*/ 2147483647 h 75"/>
              <a:gd name="T52" fmla="*/ 2147483647 w 1763"/>
              <a:gd name="T53" fmla="*/ 2147483647 h 75"/>
              <a:gd name="T54" fmla="*/ 2147483647 w 1763"/>
              <a:gd name="T55" fmla="*/ 2147483647 h 75"/>
              <a:gd name="T56" fmla="*/ 2147483647 w 1763"/>
              <a:gd name="T57" fmla="*/ 2147483647 h 75"/>
              <a:gd name="T58" fmla="*/ 2147483647 w 1763"/>
              <a:gd name="T59" fmla="*/ 2147483647 h 75"/>
              <a:gd name="T60" fmla="*/ 2147483647 w 1763"/>
              <a:gd name="T61" fmla="*/ 2147483647 h 75"/>
              <a:gd name="T62" fmla="*/ 2147483647 w 1763"/>
              <a:gd name="T63" fmla="*/ 2147483647 h 75"/>
              <a:gd name="T64" fmla="*/ 2147483647 w 1763"/>
              <a:gd name="T65" fmla="*/ 2147483647 h 75"/>
              <a:gd name="T66" fmla="*/ 2147483647 w 1763"/>
              <a:gd name="T67" fmla="*/ 2147483647 h 75"/>
              <a:gd name="T68" fmla="*/ 2147483647 w 1763"/>
              <a:gd name="T69" fmla="*/ 2147483647 h 75"/>
              <a:gd name="T70" fmla="*/ 2147483647 w 1763"/>
              <a:gd name="T71" fmla="*/ 2147483647 h 75"/>
              <a:gd name="T72" fmla="*/ 2147483647 w 1763"/>
              <a:gd name="T73" fmla="*/ 2147483647 h 75"/>
              <a:gd name="T74" fmla="*/ 2147483647 w 1763"/>
              <a:gd name="T75" fmla="*/ 2147483647 h 75"/>
              <a:gd name="T76" fmla="*/ 2147483647 w 1763"/>
              <a:gd name="T77" fmla="*/ 2147483647 h 75"/>
              <a:gd name="T78" fmla="*/ 2147483647 w 1763"/>
              <a:gd name="T79" fmla="*/ 2147483647 h 75"/>
              <a:gd name="T80" fmla="*/ 2147483647 w 1763"/>
              <a:gd name="T81" fmla="*/ 2147483647 h 75"/>
              <a:gd name="T82" fmla="*/ 2147483647 w 1763"/>
              <a:gd name="T83" fmla="*/ 2147483647 h 75"/>
              <a:gd name="T84" fmla="*/ 2147483647 w 1763"/>
              <a:gd name="T85" fmla="*/ 2147483647 h 75"/>
              <a:gd name="T86" fmla="*/ 2147483647 w 1763"/>
              <a:gd name="T87" fmla="*/ 2147483647 h 75"/>
              <a:gd name="T88" fmla="*/ 2147483647 w 1763"/>
              <a:gd name="T89" fmla="*/ 2147483647 h 75"/>
              <a:gd name="T90" fmla="*/ 2147483647 w 1763"/>
              <a:gd name="T91" fmla="*/ 2147483647 h 75"/>
              <a:gd name="T92" fmla="*/ 2147483647 w 1763"/>
              <a:gd name="T93" fmla="*/ 2147483647 h 75"/>
              <a:gd name="T94" fmla="*/ 2147483647 w 1763"/>
              <a:gd name="T95" fmla="*/ 2147483647 h 75"/>
              <a:gd name="T96" fmla="*/ 2147483647 w 1763"/>
              <a:gd name="T97" fmla="*/ 2147483647 h 75"/>
              <a:gd name="T98" fmla="*/ 2147483647 w 1763"/>
              <a:gd name="T99" fmla="*/ 2147483647 h 75"/>
              <a:gd name="T100" fmla="*/ 0 w 1763"/>
              <a:gd name="T101" fmla="*/ 2147483647 h 75"/>
              <a:gd name="T102" fmla="*/ 2147483647 w 1763"/>
              <a:gd name="T103" fmla="*/ 2147483647 h 75"/>
              <a:gd name="T104" fmla="*/ 2147483647 w 1763"/>
              <a:gd name="T105" fmla="*/ 2147483647 h 75"/>
              <a:gd name="T106" fmla="*/ 2147483647 w 1763"/>
              <a:gd name="T107" fmla="*/ 2147483647 h 75"/>
              <a:gd name="T108" fmla="*/ 2147483647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cs typeface="ＭＳ Ｐゴシック" charset="0"/>
            </a:endParaRPr>
          </a:p>
        </p:txBody>
      </p:sp>
      <p:grpSp>
        <p:nvGrpSpPr>
          <p:cNvPr id="2075" name="Group 28"/>
          <p:cNvGrpSpPr>
            <a:grpSpLocks/>
          </p:cNvGrpSpPr>
          <p:nvPr/>
        </p:nvGrpSpPr>
        <p:grpSpPr bwMode="auto">
          <a:xfrm>
            <a:off x="0" y="0"/>
            <a:ext cx="1978025" cy="1955800"/>
            <a:chOff x="0" y="0"/>
            <a:chExt cx="1246" cy="1232"/>
          </a:xfrm>
        </p:grpSpPr>
        <p:sp>
          <p:nvSpPr>
            <p:cNvPr id="207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7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8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grpSp>
      <p:sp>
        <p:nvSpPr>
          <p:cNvPr id="2076"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defRPr/>
            </a:pPr>
            <a:r>
              <a:rPr lang="en-US" altLang="zh-CN" sz="1000">
                <a:solidFill>
                  <a:srgbClr val="FFFFFF"/>
                </a:solidFill>
                <a:ea typeface="宋体" charset="0"/>
                <a:cs typeface="宋体" charset="0"/>
              </a:rPr>
              <a:t>©2006 TBBMI</a:t>
            </a:r>
          </a:p>
        </p:txBody>
      </p:sp>
      <p:sp>
        <p:nvSpPr>
          <p:cNvPr id="296993"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altLang="zh-CN" sz="1000">
                <a:solidFill>
                  <a:srgbClr val="FFFFFF"/>
                </a:solidFill>
                <a:effectLst>
                  <a:outerShdw blurRad="38100" dist="38100" dir="2700000" algn="tl">
                    <a:srgbClr val="000000"/>
                  </a:outerShdw>
                </a:effectLst>
                <a:ea typeface="宋体" charset="0"/>
                <a:cs typeface="宋体" charset="0"/>
              </a:rPr>
              <a:t>8.0.01.</a:t>
            </a:r>
          </a:p>
        </p:txBody>
      </p:sp>
    </p:spTree>
    <p:extLst>
      <p:ext uri="{BB962C8B-B14F-4D97-AF65-F5344CB8AC3E}">
        <p14:creationId xmlns:p14="http://schemas.microsoft.com/office/powerpoint/2010/main" val="365917948"/>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cs typeface="MS PGothic" charset="0"/>
              </a:defRPr>
            </a:lvl1pPr>
          </a:lstStyle>
          <a:p>
            <a:pPr>
              <a:defRPr/>
            </a:pPr>
            <a:fld id="{0EE43333-506E-DB44-BBA1-27C3D3DC0AD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58688657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9.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emf"/><Relationship Id="rId3" Type="http://schemas.openxmlformats.org/officeDocument/2006/relationships/notesSlide" Target="../notesSlides/notesSlide14.xml"/><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slideLayout" Target="../slideLayouts/slideLayout7.xml"/><Relationship Id="rId16" Type="http://schemas.openxmlformats.org/officeDocument/2006/relationships/image" Target="../media/image43.emf"/><Relationship Id="rId1" Type="http://schemas.openxmlformats.org/officeDocument/2006/relationships/tags" Target="../tags/tag7.xml"/><Relationship Id="rId6" Type="http://schemas.openxmlformats.org/officeDocument/2006/relationships/image" Target="../media/image33.jpeg"/><Relationship Id="rId11" Type="http://schemas.openxmlformats.org/officeDocument/2006/relationships/image" Target="../media/image38.emf"/><Relationship Id="rId5" Type="http://schemas.openxmlformats.org/officeDocument/2006/relationships/image" Target="../media/image32.png"/><Relationship Id="rId15" Type="http://schemas.openxmlformats.org/officeDocument/2006/relationships/image" Target="../media/image42.emf"/><Relationship Id="rId10" Type="http://schemas.openxmlformats.org/officeDocument/2006/relationships/image" Target="../media/image37.emf"/><Relationship Id="rId4" Type="http://schemas.openxmlformats.org/officeDocument/2006/relationships/oleObject" Target="../embeddings/oleObject6.bin"/><Relationship Id="rId9" Type="http://schemas.openxmlformats.org/officeDocument/2006/relationships/image" Target="../media/image36.emf"/><Relationship Id="rId14" Type="http://schemas.openxmlformats.org/officeDocument/2006/relationships/image" Target="../media/image41.emf"/></Relationships>
</file>

<file path=ppt/slides/_rels/slide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7.xml"/><Relationship Id="rId7" Type="http://schemas.openxmlformats.org/officeDocument/2006/relationships/image" Target="../media/image55.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0.jpeg"/><Relationship Id="rId5" Type="http://schemas.openxmlformats.org/officeDocument/2006/relationships/image" Target="../media/image54.jpeg"/><Relationship Id="rId4"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6.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0.jpeg"/><Relationship Id="rId9" Type="http://schemas.openxmlformats.org/officeDocument/2006/relationships/image" Target="../media/image12.jpeg"/><Relationship Id="rId1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70.jpeg"/><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p:cNvPicPr>
            <a:picLocks noChangeAspect="1" noChangeArrowheads="1"/>
          </p:cNvPicPr>
          <p:nvPr/>
        </p:nvPicPr>
        <p:blipFill>
          <a:blip r:embed="rId2">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05539" name="WordArt 3"/>
          <p:cNvSpPr>
            <a:spLocks noChangeArrowheads="1" noChangeShapeType="1" noTextEdit="1"/>
          </p:cNvSpPr>
          <p:nvPr/>
        </p:nvSpPr>
        <p:spPr bwMode="auto">
          <a:xfrm>
            <a:off x="604227" y="548054"/>
            <a:ext cx="7687286" cy="4445977"/>
          </a:xfrm>
          <a:prstGeom prst="rect">
            <a:avLst/>
          </a:prstGeom>
          <a:extLst>
            <a:ext uri="{AF507438-7753-43e0-B8FC-AC1667EBCBE1}">
              <a14:hiddenEffects xmlns:a14="http://schemas.microsoft.com/office/drawing/2010/main" xmlns="">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zh-TW" altLang="en-US" sz="8000" kern="10" dirty="0">
                <a:ln w="9525">
                  <a:round/>
                  <a:headEnd/>
                  <a:tailEnd/>
                </a:ln>
                <a:gradFill rotWithShape="0">
                  <a:gsLst>
                    <a:gs pos="0">
                      <a:srgbClr val="FFE701"/>
                    </a:gs>
                    <a:gs pos="100000">
                      <a:srgbClr val="FE3E02"/>
                    </a:gs>
                  </a:gsLst>
                  <a:lin ang="5400000" scaled="1"/>
                </a:gradFill>
                <a:latin typeface="Impact"/>
                <a:ea typeface="Impact"/>
                <a:cs typeface="Impact"/>
              </a:rPr>
              <a:t>圣经基石</a:t>
            </a:r>
            <a:endParaRPr lang="en-US" sz="8000" kern="10" dirty="0">
              <a:ln w="9525">
                <a:round/>
                <a:headEnd/>
                <a:tailEnd/>
              </a:ln>
              <a:gradFill rotWithShape="0">
                <a:gsLst>
                  <a:gs pos="0">
                    <a:srgbClr val="FFE701"/>
                  </a:gs>
                  <a:gs pos="100000">
                    <a:srgbClr val="FE3E02"/>
                  </a:gs>
                </a:gsLst>
                <a:lin ang="5400000" scaled="1"/>
              </a:gradFill>
              <a:latin typeface="Impact"/>
              <a:ea typeface="Impact"/>
              <a:cs typeface="Impact"/>
            </a:endParaRPr>
          </a:p>
        </p:txBody>
      </p:sp>
      <p:sp>
        <p:nvSpPr>
          <p:cNvPr id="705541" name="Text Box 5"/>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05543" name="Rectangle 7"/>
          <p:cNvSpPr>
            <a:spLocks noChangeArrowheads="1"/>
          </p:cNvSpPr>
          <p:nvPr/>
        </p:nvSpPr>
        <p:spPr bwMode="auto">
          <a:xfrm>
            <a:off x="75596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05544" name="Rectangle 8"/>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04</a:t>
            </a:r>
          </a:p>
        </p:txBody>
      </p:sp>
      <p:sp>
        <p:nvSpPr>
          <p:cNvPr id="705545" name="Text Box 9"/>
          <p:cNvSpPr txBox="1">
            <a:spLocks noChangeArrowheads="1"/>
          </p:cNvSpPr>
          <p:nvPr/>
        </p:nvSpPr>
        <p:spPr bwMode="auto">
          <a:xfrm>
            <a:off x="8469313" y="6483350"/>
            <a:ext cx="635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zh-CN" sz="1200">
                <a:ea typeface="宋体" charset="0"/>
                <a:cs typeface="宋体" charset="0"/>
              </a:rPr>
              <a:t>1</a:t>
            </a:r>
          </a:p>
        </p:txBody>
      </p:sp>
      <p:sp>
        <p:nvSpPr>
          <p:cNvPr id="705547" name="Text Box 11"/>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
        <p:nvSpPr>
          <p:cNvPr id="2" name="Rectangle 1">
            <a:extLst>
              <a:ext uri="{FF2B5EF4-FFF2-40B4-BE49-F238E27FC236}">
                <a16:creationId xmlns:a16="http://schemas.microsoft.com/office/drawing/2014/main" id="{5EBAD5F2-D99C-3D99-696E-C9B6D40D815E}"/>
              </a:ext>
            </a:extLst>
          </p:cNvPr>
          <p:cNvSpPr>
            <a:spLocks noChangeArrowheads="1"/>
          </p:cNvSpPr>
          <p:nvPr/>
        </p:nvSpPr>
        <p:spPr bwMode="auto">
          <a:xfrm>
            <a:off x="-36513" y="6038850"/>
            <a:ext cx="9251951" cy="8191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charset="0"/>
                <a:cs typeface="Arial" charset="0"/>
              </a:rPr>
              <a:t>Dr. Rick Griffith • </a:t>
            </a:r>
            <a:r>
              <a:rPr lang="zh-CN" altLang="en-US"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i="1" kern="0" dirty="0">
                <a:solidFill>
                  <a:srgbClr val="FFFFFF"/>
                </a:solidFill>
                <a:effectLst>
                  <a:outerShdw blurRad="38100" dist="38100" dir="2700000" algn="tl">
                    <a:srgbClr val="000000"/>
                  </a:outerShdw>
                </a:effectLst>
                <a:latin typeface="Arial" charset="0"/>
                <a:cs typeface="Arial" charset="0"/>
              </a:rPr>
              <a:t>• </a:t>
            </a:r>
            <a:r>
              <a:rPr lang="en-US" sz="2000" i="1" kern="0" dirty="0" err="1">
                <a:solidFill>
                  <a:srgbClr val="FFFFFF"/>
                </a:solidFill>
                <a:effectLst>
                  <a:outerShdw blurRad="38100" dist="38100" dir="2700000" algn="tl">
                    <a:srgbClr val="000000"/>
                  </a:outerShdw>
                </a:effectLst>
                <a:latin typeface="Arial" charset="0"/>
                <a:cs typeface="Arial" charset="0"/>
              </a:rPr>
              <a:t>BibleStudyDownloads.org</a:t>
            </a:r>
            <a:endParaRPr lang="en-US" sz="2000" i="1" kern="0" dirty="0">
              <a:solidFill>
                <a:srgbClr val="FFFFFF"/>
              </a:solidFill>
              <a:effectLst>
                <a:outerShdw blurRad="38100" dist="38100" dir="2700000" algn="tl">
                  <a:srgbClr val="000000"/>
                </a:outerShdw>
              </a:effectLst>
              <a:latin typeface="Arial" charset="0"/>
              <a:cs typeface="Arial" charset="0"/>
            </a:endParaRPr>
          </a:p>
        </p:txBody>
      </p:sp>
      <p:sp>
        <p:nvSpPr>
          <p:cNvPr id="3" name="Text Box 5">
            <a:extLst>
              <a:ext uri="{FF2B5EF4-FFF2-40B4-BE49-F238E27FC236}">
                <a16:creationId xmlns:a16="http://schemas.microsoft.com/office/drawing/2014/main" id="{41BD8A5D-C4BB-3EFC-4DCA-7EB7216DF414}"/>
              </a:ext>
            </a:extLst>
          </p:cNvPr>
          <p:cNvSpPr txBox="1">
            <a:spLocks noChangeArrowheads="1"/>
          </p:cNvSpPr>
          <p:nvPr/>
        </p:nvSpPr>
        <p:spPr bwMode="auto">
          <a:xfrm>
            <a:off x="5327650" y="3535972"/>
            <a:ext cx="3527425" cy="5669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55000"/>
              </a:lnSpc>
              <a:defRPr/>
            </a:pPr>
            <a:r>
              <a:rPr lang="zh-CN" altLang="en-US" sz="4800" dirty="0">
                <a:effectLst>
                  <a:outerShdw blurRad="50800" dist="76200" dir="2700000" algn="tl" rotWithShape="0">
                    <a:srgbClr val="000000"/>
                  </a:outerShdw>
                </a:effectLst>
                <a:latin typeface="Helvetica" charset="0"/>
              </a:rPr>
              <a:t>第</a:t>
            </a:r>
            <a:r>
              <a:rPr lang="en-US" altLang="zh-CN" sz="4800" dirty="0">
                <a:effectLst>
                  <a:outerShdw blurRad="50800" dist="76200" dir="2700000" algn="tl" rotWithShape="0">
                    <a:srgbClr val="000000"/>
                  </a:outerShdw>
                </a:effectLst>
                <a:latin typeface="Helvetica" charset="0"/>
              </a:rPr>
              <a:t>1</a:t>
            </a:r>
            <a:r>
              <a:rPr lang="zh-CN" altLang="en-US" sz="4800" dirty="0">
                <a:effectLst>
                  <a:outerShdw blurRad="50800" dist="76200" dir="2700000" algn="tl" rotWithShape="0">
                    <a:srgbClr val="000000"/>
                  </a:outerShdw>
                </a:effectLst>
                <a:latin typeface="Helvetica" charset="0"/>
              </a:rPr>
              <a:t>部分</a:t>
            </a:r>
            <a:endParaRPr lang="en-US" sz="4800" dirty="0">
              <a:effectLst>
                <a:outerShdw blurRad="50800" dist="76200" dir="2700000" algn="tl" rotWithShape="0">
                  <a:srgbClr val="000000"/>
                </a:outerShdw>
              </a:effectLst>
              <a:latin typeface="Helvetica" charset="0"/>
            </a:endParaRPr>
          </a:p>
        </p:txBody>
      </p:sp>
    </p:spTree>
    <p:extLst>
      <p:ext uri="{BB962C8B-B14F-4D97-AF65-F5344CB8AC3E}">
        <p14:creationId xmlns:p14="http://schemas.microsoft.com/office/powerpoint/2010/main" val="36134264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5539"/>
                                        </p:tgtEl>
                                        <p:attrNameLst>
                                          <p:attrName>style.visibility</p:attrName>
                                        </p:attrNameLst>
                                      </p:cBhvr>
                                      <p:to>
                                        <p:strVal val="visible"/>
                                      </p:to>
                                    </p:set>
                                    <p:animEffect transition="in" filter="wipe(left)">
                                      <p:cBhvr>
                                        <p:cTn id="7" dur="500"/>
                                        <p:tgtEl>
                                          <p:spTgt spid="7055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animBg="1"/>
      <p:bldP spid="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77219" name="Group 3"/>
          <p:cNvGrpSpPr>
            <a:grpSpLocks/>
          </p:cNvGrpSpPr>
          <p:nvPr/>
        </p:nvGrpSpPr>
        <p:grpSpPr bwMode="auto">
          <a:xfrm>
            <a:off x="8145463" y="4981575"/>
            <a:ext cx="195262" cy="206375"/>
            <a:chOff x="4315" y="862"/>
            <a:chExt cx="168" cy="813"/>
          </a:xfrm>
        </p:grpSpPr>
        <p:sp>
          <p:nvSpPr>
            <p:cNvPr id="777220" name="Rectangle 4"/>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7221" name="Rectangle 5"/>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grpSp>
        <p:nvGrpSpPr>
          <p:cNvPr id="777222" name="Group 6"/>
          <p:cNvGrpSpPr>
            <a:grpSpLocks/>
          </p:cNvGrpSpPr>
          <p:nvPr/>
        </p:nvGrpSpPr>
        <p:grpSpPr bwMode="auto">
          <a:xfrm>
            <a:off x="1627188" y="2182813"/>
            <a:ext cx="6045200" cy="3983037"/>
            <a:chOff x="610" y="1163"/>
            <a:chExt cx="4583" cy="2701"/>
          </a:xfrm>
        </p:grpSpPr>
        <p:sp>
          <p:nvSpPr>
            <p:cNvPr id="777223"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sp>
          <p:nvSpPr>
            <p:cNvPr id="777224"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7225"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7226"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grpSp>
      <p:grpSp>
        <p:nvGrpSpPr>
          <p:cNvPr id="777227" name="Group 11"/>
          <p:cNvGrpSpPr>
            <a:grpSpLocks/>
          </p:cNvGrpSpPr>
          <p:nvPr/>
        </p:nvGrpSpPr>
        <p:grpSpPr bwMode="auto">
          <a:xfrm>
            <a:off x="8145463" y="4981575"/>
            <a:ext cx="195262" cy="206375"/>
            <a:chOff x="4315" y="862"/>
            <a:chExt cx="168" cy="813"/>
          </a:xfrm>
        </p:grpSpPr>
        <p:sp>
          <p:nvSpPr>
            <p:cNvPr id="777228" name="Rectangle 12"/>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7229" name="Rectangle 13"/>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sp>
        <p:nvSpPr>
          <p:cNvPr id="777230" name="Rectangle 14"/>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sp>
        <p:nvSpPr>
          <p:cNvPr id="777231" name="Rectangle 15"/>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pic>
        <p:nvPicPr>
          <p:cNvPr id="77723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3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3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3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3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3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3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3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4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4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42"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724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extLst>
            <a:ext uri="{909E8E84-426E-40dd-AFC4-6F175D3DCCD1}">
              <a14:hiddenFill xmlns:a14="http://schemas.microsoft.com/office/drawing/2010/main" xmlns="">
                <a:solidFill>
                  <a:srgbClr val="FFFFFF"/>
                </a:solidFill>
              </a14:hiddenFill>
            </a:ext>
          </a:extLst>
        </p:spPr>
      </p:pic>
      <p:sp>
        <p:nvSpPr>
          <p:cNvPr id="777244" name="Text Box 28"/>
          <p:cNvSpPr txBox="1">
            <a:spLocks noChangeArrowheads="1"/>
          </p:cNvSpPr>
          <p:nvPr/>
        </p:nvSpPr>
        <p:spPr bwMode="auto">
          <a:xfrm>
            <a:off x="8275638" y="5589588"/>
            <a:ext cx="6286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400" b="0">
              <a:solidFill>
                <a:srgbClr val="FFE957"/>
              </a:solidFill>
              <a:ea typeface="宋体" charset="0"/>
              <a:cs typeface="宋体" charset="0"/>
            </a:endParaRPr>
          </a:p>
        </p:txBody>
      </p:sp>
      <p:sp>
        <p:nvSpPr>
          <p:cNvPr id="777246" name="Rectangle 30"/>
          <p:cNvSpPr>
            <a:spLocks noChangeArrowheads="1"/>
          </p:cNvSpPr>
          <p:nvPr/>
        </p:nvSpPr>
        <p:spPr bwMode="auto">
          <a:xfrm>
            <a:off x="75723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77247" name="Rectangle 31"/>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08</a:t>
            </a:r>
          </a:p>
        </p:txBody>
      </p:sp>
      <p:pic>
        <p:nvPicPr>
          <p:cNvPr id="777248"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1868488" y="2252663"/>
            <a:ext cx="301625" cy="4605337"/>
          </a:xfrm>
          <a:prstGeom prst="rect">
            <a:avLst/>
          </a:prstGeom>
          <a:noFill/>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pic>
        <p:nvPicPr>
          <p:cNvPr id="777249"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91350" y="2195513"/>
            <a:ext cx="301625" cy="4662487"/>
          </a:xfrm>
          <a:prstGeom prst="rect">
            <a:avLst/>
          </a:prstGeom>
          <a:noFill/>
          <a:extLst>
            <a:ext uri="{909E8E84-426E-40dd-AFC4-6F175D3DCCD1}">
              <a14:hiddenFill xmlns:a14="http://schemas.microsoft.com/office/drawing/2010/main" xmlns="">
                <a:solidFill>
                  <a:srgbClr val="FFFFFF"/>
                </a:solidFill>
              </a14:hiddenFill>
            </a:ext>
          </a:extLst>
        </p:spPr>
      </p:pic>
      <p:sp>
        <p:nvSpPr>
          <p:cNvPr id="777250" name="Text Box 34"/>
          <p:cNvSpPr txBox="1">
            <a:spLocks noChangeArrowheads="1"/>
          </p:cNvSpPr>
          <p:nvPr/>
        </p:nvSpPr>
        <p:spPr bwMode="auto">
          <a:xfrm>
            <a:off x="120650" y="106363"/>
            <a:ext cx="3097213"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ea typeface="宋体" charset="0"/>
                <a:cs typeface="宋体" charset="0"/>
              </a:rPr>
              <a:t>“年代综览”布块</a:t>
            </a:r>
            <a:endParaRPr lang="en-US" altLang="zh-CN" sz="3200">
              <a:ea typeface="宋体" charset="0"/>
              <a:cs typeface="宋体" charset="0"/>
            </a:endParaRPr>
          </a:p>
        </p:txBody>
      </p:sp>
      <p:pic>
        <p:nvPicPr>
          <p:cNvPr id="777251"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xmlns="">
                <a:solidFill>
                  <a:srgbClr val="FF879B"/>
                </a:solidFill>
              </a14:hiddenFill>
            </a:ext>
          </a:extLst>
        </p:spPr>
      </p:pic>
      <p:sp>
        <p:nvSpPr>
          <p:cNvPr id="777285" name="Text Box 69"/>
          <p:cNvSpPr txBox="1">
            <a:spLocks noChangeArrowheads="1"/>
          </p:cNvSpPr>
          <p:nvPr/>
        </p:nvSpPr>
        <p:spPr bwMode="auto">
          <a:xfrm>
            <a:off x="5010150" y="1685925"/>
            <a:ext cx="6858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latin typeface="" charset="0"/>
                <a:ea typeface="宋体" charset="0"/>
                <a:cs typeface="宋体" charset="0"/>
              </a:rPr>
              <a:t>主</a:t>
            </a:r>
          </a:p>
        </p:txBody>
      </p:sp>
      <p:grpSp>
        <p:nvGrpSpPr>
          <p:cNvPr id="777286" name="Group 70"/>
          <p:cNvGrpSpPr>
            <a:grpSpLocks/>
          </p:cNvGrpSpPr>
          <p:nvPr/>
        </p:nvGrpSpPr>
        <p:grpSpPr bwMode="auto">
          <a:xfrm>
            <a:off x="1885950" y="1871663"/>
            <a:ext cx="3157538" cy="323850"/>
            <a:chOff x="1188" y="1179"/>
            <a:chExt cx="1989" cy="204"/>
          </a:xfrm>
        </p:grpSpPr>
        <p:sp>
          <p:nvSpPr>
            <p:cNvPr id="777287" name="Rectangle 71"/>
            <p:cNvSpPr>
              <a:spLocks noChangeArrowheads="1"/>
            </p:cNvSpPr>
            <p:nvPr/>
          </p:nvSpPr>
          <p:spPr bwMode="auto">
            <a:xfrm>
              <a:off x="1188"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FEA18"/>
                  </a:solidFill>
                  <a:latin typeface="Times" charset="0"/>
                  <a:ea typeface="宋体" charset="0"/>
                  <a:cs typeface="宋体" charset="0"/>
                </a:rPr>
                <a:t>造</a:t>
              </a:r>
            </a:p>
          </p:txBody>
        </p:sp>
        <p:grpSp>
          <p:nvGrpSpPr>
            <p:cNvPr id="777288" name="Group 72"/>
            <p:cNvGrpSpPr>
              <a:grpSpLocks/>
            </p:cNvGrpSpPr>
            <p:nvPr/>
          </p:nvGrpSpPr>
          <p:grpSpPr bwMode="auto">
            <a:xfrm>
              <a:off x="1415" y="1179"/>
              <a:ext cx="803" cy="204"/>
              <a:chOff x="1415" y="1179"/>
              <a:chExt cx="803" cy="204"/>
            </a:xfrm>
          </p:grpSpPr>
          <p:sp>
            <p:nvSpPr>
              <p:cNvPr id="777289" name="Rectangle 73"/>
              <p:cNvSpPr>
                <a:spLocks noChangeArrowheads="1"/>
              </p:cNvSpPr>
              <p:nvPr/>
            </p:nvSpPr>
            <p:spPr bwMode="auto">
              <a:xfrm>
                <a:off x="1415"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亚</a:t>
                </a:r>
                <a:endParaRPr lang="zh-CN" altLang="en-US" sz="3600">
                  <a:solidFill>
                    <a:srgbClr val="FC030C"/>
                  </a:solidFill>
                  <a:latin typeface="Times" charset="0"/>
                  <a:ea typeface="宋体" charset="0"/>
                  <a:cs typeface="宋体" charset="0"/>
                </a:endParaRPr>
              </a:p>
            </p:txBody>
          </p:sp>
          <p:sp>
            <p:nvSpPr>
              <p:cNvPr id="777290" name="Rectangle 74"/>
              <p:cNvSpPr>
                <a:spLocks noChangeArrowheads="1"/>
              </p:cNvSpPr>
              <p:nvPr/>
            </p:nvSpPr>
            <p:spPr bwMode="auto">
              <a:xfrm>
                <a:off x="1633" y="118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约</a:t>
                </a:r>
                <a:endParaRPr lang="zh-CN" altLang="en-US" sz="2000">
                  <a:solidFill>
                    <a:srgbClr val="FC030C"/>
                  </a:solidFill>
                  <a:latin typeface="Times" charset="0"/>
                  <a:ea typeface="宋体" charset="0"/>
                  <a:cs typeface="宋体" charset="0"/>
                </a:endParaRPr>
              </a:p>
            </p:txBody>
          </p:sp>
          <p:sp>
            <p:nvSpPr>
              <p:cNvPr id="777291" name="Rectangle 75"/>
              <p:cNvSpPr>
                <a:spLocks noChangeArrowheads="1"/>
              </p:cNvSpPr>
              <p:nvPr/>
            </p:nvSpPr>
            <p:spPr bwMode="auto">
              <a:xfrm>
                <a:off x="1867" y="1187"/>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摩</a:t>
                </a:r>
                <a:endParaRPr lang="zh-CN" altLang="en-US" sz="2000">
                  <a:solidFill>
                    <a:srgbClr val="FC030C"/>
                  </a:solidFill>
                  <a:latin typeface="Times" charset="0"/>
                  <a:ea typeface="宋体" charset="0"/>
                  <a:cs typeface="宋体" charset="0"/>
                </a:endParaRPr>
              </a:p>
            </p:txBody>
          </p:sp>
          <p:sp>
            <p:nvSpPr>
              <p:cNvPr id="777292" name="Rectangle 76"/>
              <p:cNvSpPr>
                <a:spLocks noChangeArrowheads="1"/>
              </p:cNvSpPr>
              <p:nvPr/>
            </p:nvSpPr>
            <p:spPr bwMode="auto">
              <a:xfrm>
                <a:off x="2057"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书</a:t>
                </a:r>
                <a:endParaRPr lang="zh-CN" altLang="en-US" sz="2000">
                  <a:solidFill>
                    <a:srgbClr val="FC030C"/>
                  </a:solidFill>
                  <a:latin typeface="Times" charset="0"/>
                  <a:ea typeface="宋体" charset="0"/>
                  <a:cs typeface="宋体" charset="0"/>
                </a:endParaRPr>
              </a:p>
            </p:txBody>
          </p:sp>
        </p:grpSp>
        <p:grpSp>
          <p:nvGrpSpPr>
            <p:cNvPr id="777293" name="Group 77"/>
            <p:cNvGrpSpPr>
              <a:grpSpLocks/>
            </p:cNvGrpSpPr>
            <p:nvPr/>
          </p:nvGrpSpPr>
          <p:grpSpPr bwMode="auto">
            <a:xfrm>
              <a:off x="2335" y="1183"/>
              <a:ext cx="599" cy="200"/>
              <a:chOff x="2335" y="1183"/>
              <a:chExt cx="599" cy="200"/>
            </a:xfrm>
          </p:grpSpPr>
          <p:sp>
            <p:nvSpPr>
              <p:cNvPr id="777294" name="Rectangle 78"/>
              <p:cNvSpPr>
                <a:spLocks noChangeArrowheads="1"/>
              </p:cNvSpPr>
              <p:nvPr/>
            </p:nvSpPr>
            <p:spPr bwMode="auto">
              <a:xfrm>
                <a:off x="2335"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无</a:t>
                </a:r>
                <a:endParaRPr lang="zh-CN" altLang="en-US" sz="2000">
                  <a:solidFill>
                    <a:srgbClr val="08F220"/>
                  </a:solidFill>
                  <a:latin typeface="Times" charset="0"/>
                  <a:ea typeface="宋体" charset="0"/>
                  <a:cs typeface="宋体" charset="0"/>
                </a:endParaRPr>
              </a:p>
            </p:txBody>
          </p:sp>
          <p:sp>
            <p:nvSpPr>
              <p:cNvPr id="777295" name="Rectangle 79"/>
              <p:cNvSpPr>
                <a:spLocks noChangeArrowheads="1"/>
              </p:cNvSpPr>
              <p:nvPr/>
            </p:nvSpPr>
            <p:spPr bwMode="auto">
              <a:xfrm>
                <a:off x="2560"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王</a:t>
                </a:r>
                <a:endParaRPr lang="zh-CN" altLang="en-US" sz="2000">
                  <a:solidFill>
                    <a:srgbClr val="08F220"/>
                  </a:solidFill>
                  <a:latin typeface="Times" charset="0"/>
                  <a:ea typeface="宋体" charset="0"/>
                  <a:cs typeface="宋体" charset="0"/>
                </a:endParaRPr>
              </a:p>
            </p:txBody>
          </p:sp>
          <p:sp>
            <p:nvSpPr>
              <p:cNvPr id="777296" name="Rectangle 80"/>
              <p:cNvSpPr>
                <a:spLocks noChangeArrowheads="1"/>
              </p:cNvSpPr>
              <p:nvPr/>
            </p:nvSpPr>
            <p:spPr bwMode="auto">
              <a:xfrm>
                <a:off x="2773"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掳</a:t>
                </a:r>
                <a:endParaRPr lang="zh-CN" altLang="en-US" sz="2000">
                  <a:solidFill>
                    <a:srgbClr val="08F220"/>
                  </a:solidFill>
                  <a:latin typeface="Times" charset="0"/>
                  <a:ea typeface="宋体" charset="0"/>
                  <a:cs typeface="宋体" charset="0"/>
                </a:endParaRPr>
              </a:p>
            </p:txBody>
          </p:sp>
        </p:grpSp>
        <p:sp>
          <p:nvSpPr>
            <p:cNvPr id="777297" name="Rectangle 81"/>
            <p:cNvSpPr>
              <a:spLocks noChangeArrowheads="1"/>
            </p:cNvSpPr>
            <p:nvPr/>
          </p:nvSpPr>
          <p:spPr bwMode="auto">
            <a:xfrm>
              <a:off x="3016" y="1184"/>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11B0C5"/>
                  </a:solidFill>
                  <a:latin typeface="" charset="0"/>
                  <a:ea typeface="宋体" charset="0"/>
                  <a:cs typeface="宋体" charset="0"/>
                </a:rPr>
                <a:t>默</a:t>
              </a:r>
              <a:endParaRPr lang="zh-CN" altLang="en-US" sz="2000">
                <a:solidFill>
                  <a:srgbClr val="11B0C5"/>
                </a:solidFill>
                <a:latin typeface="Times" charset="0"/>
                <a:ea typeface="宋体" charset="0"/>
                <a:cs typeface="宋体" charset="0"/>
              </a:endParaRPr>
            </a:p>
          </p:txBody>
        </p:sp>
      </p:grpSp>
      <p:grpSp>
        <p:nvGrpSpPr>
          <p:cNvPr id="777298" name="Group 82"/>
          <p:cNvGrpSpPr>
            <a:grpSpLocks/>
          </p:cNvGrpSpPr>
          <p:nvPr/>
        </p:nvGrpSpPr>
        <p:grpSpPr bwMode="auto">
          <a:xfrm>
            <a:off x="2238375" y="1358900"/>
            <a:ext cx="2838450" cy="379413"/>
            <a:chOff x="1410" y="856"/>
            <a:chExt cx="1788" cy="239"/>
          </a:xfrm>
        </p:grpSpPr>
        <p:sp>
          <p:nvSpPr>
            <p:cNvPr id="777299" name="Rectangle 83"/>
            <p:cNvSpPr>
              <a:spLocks noChangeArrowheads="1"/>
            </p:cNvSpPr>
            <p:nvPr/>
          </p:nvSpPr>
          <p:spPr bwMode="auto">
            <a:xfrm>
              <a:off x="1410" y="865"/>
              <a:ext cx="860"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r>
                <a:rPr lang="en-US" altLang="zh-CN" sz="2400" i="1">
                  <a:solidFill>
                    <a:srgbClr val="FFEA18"/>
                  </a:solidFill>
                  <a:latin typeface="" charset="0"/>
                  <a:ea typeface="宋体" charset="0"/>
                  <a:cs typeface="宋体" charset="0"/>
                </a:rPr>
                <a:t>4</a:t>
              </a:r>
              <a:r>
                <a:rPr lang="zh-CN" altLang="en-US" sz="2400" i="1">
                  <a:solidFill>
                    <a:srgbClr val="FFEA18"/>
                  </a:solidFill>
                  <a:latin typeface="" charset="0"/>
                  <a:ea typeface="宋体" charset="0"/>
                  <a:cs typeface="宋体" charset="0"/>
                </a:rPr>
                <a:t>个人物</a:t>
              </a:r>
              <a:endParaRPr lang="en-US" altLang="zh-CN" sz="2400" i="1">
                <a:solidFill>
                  <a:srgbClr val="FFEA18"/>
                </a:solidFill>
                <a:latin typeface="" charset="0"/>
                <a:ea typeface="宋体" charset="0"/>
                <a:cs typeface="宋体" charset="0"/>
              </a:endParaRPr>
            </a:p>
          </p:txBody>
        </p:sp>
        <p:sp>
          <p:nvSpPr>
            <p:cNvPr id="777300" name="Rectangle 84"/>
            <p:cNvSpPr>
              <a:spLocks noChangeArrowheads="1"/>
            </p:cNvSpPr>
            <p:nvPr/>
          </p:nvSpPr>
          <p:spPr bwMode="auto">
            <a:xfrm>
              <a:off x="2196" y="856"/>
              <a:ext cx="1002"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pPr algn="ctr"/>
              <a:r>
                <a:rPr lang="zh-CN" altLang="en-US" sz="2400" i="1">
                  <a:solidFill>
                    <a:srgbClr val="FFEA18"/>
                  </a:solidFill>
                  <a:latin typeface="" charset="0"/>
                  <a:ea typeface="宋体" charset="0"/>
                  <a:cs typeface="宋体" charset="0"/>
                </a:rPr>
                <a:t>三个时期</a:t>
              </a:r>
              <a:endParaRPr lang="en-US" altLang="zh-CN" sz="2400" i="1">
                <a:solidFill>
                  <a:srgbClr val="FFEA18"/>
                </a:solidFill>
                <a:latin typeface="" charset="0"/>
                <a:ea typeface="宋体" charset="0"/>
                <a:cs typeface="宋体" charset="0"/>
              </a:endParaRPr>
            </a:p>
          </p:txBody>
        </p:sp>
      </p:grpSp>
      <p:grpSp>
        <p:nvGrpSpPr>
          <p:cNvPr id="777301" name="Group 85"/>
          <p:cNvGrpSpPr>
            <a:grpSpLocks/>
          </p:cNvGrpSpPr>
          <p:nvPr/>
        </p:nvGrpSpPr>
        <p:grpSpPr bwMode="auto">
          <a:xfrm>
            <a:off x="3392488" y="506413"/>
            <a:ext cx="722312" cy="1098550"/>
            <a:chOff x="2137" y="319"/>
            <a:chExt cx="455" cy="692"/>
          </a:xfrm>
        </p:grpSpPr>
        <p:grpSp>
          <p:nvGrpSpPr>
            <p:cNvPr id="777302" name="Group 86"/>
            <p:cNvGrpSpPr>
              <a:grpSpLocks/>
            </p:cNvGrpSpPr>
            <p:nvPr/>
          </p:nvGrpSpPr>
          <p:grpSpPr bwMode="auto">
            <a:xfrm>
              <a:off x="2137" y="319"/>
              <a:ext cx="455" cy="692"/>
              <a:chOff x="1814" y="109"/>
              <a:chExt cx="455" cy="692"/>
            </a:xfrm>
          </p:grpSpPr>
          <p:sp>
            <p:nvSpPr>
              <p:cNvPr id="777303" name="Text Box 87"/>
              <p:cNvSpPr txBox="1">
                <a:spLocks noChangeArrowheads="1"/>
              </p:cNvSpPr>
              <p:nvPr/>
            </p:nvSpPr>
            <p:spPr bwMode="auto">
              <a:xfrm>
                <a:off x="1814" y="109"/>
                <a:ext cx="455" cy="69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spcBef>
                    <a:spcPct val="50000"/>
                  </a:spcBef>
                </a:pPr>
                <a:r>
                  <a:rPr lang="en-US" altLang="zh-CN" sz="6600" i="1">
                    <a:solidFill>
                      <a:srgbClr val="FF262D"/>
                    </a:solidFill>
                    <a:latin typeface="" charset="0"/>
                    <a:ea typeface="宋体" charset="0"/>
                    <a:cs typeface="宋体" charset="0"/>
                  </a:rPr>
                  <a:t>7</a:t>
                </a:r>
              </a:p>
            </p:txBody>
          </p:sp>
          <p:sp>
            <p:nvSpPr>
              <p:cNvPr id="777304" name="Line 88"/>
              <p:cNvSpPr>
                <a:spLocks noChangeShapeType="1"/>
              </p:cNvSpPr>
              <p:nvPr/>
            </p:nvSpPr>
            <p:spPr bwMode="auto">
              <a:xfrm>
                <a:off x="1915" y="345"/>
                <a:ext cx="129"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chemeClr val="bg2"/>
                    </a:solidFill>
                    <a:round/>
                    <a:headEnd/>
                    <a:tailEnd/>
                  </a14:hiddenLine>
                </a:ext>
              </a:extLst>
            </p:spPr>
            <p:txBody>
              <a:bodyPr wrap="none" anchor="ctr"/>
              <a:lstStyle/>
              <a:p>
                <a:endParaRPr lang="en-US"/>
              </a:p>
            </p:txBody>
          </p:sp>
        </p:grpSp>
        <p:sp>
          <p:nvSpPr>
            <p:cNvPr id="777305" name="Line 89"/>
            <p:cNvSpPr>
              <a:spLocks noChangeShapeType="1"/>
            </p:cNvSpPr>
            <p:nvPr/>
          </p:nvSpPr>
          <p:spPr bwMode="auto">
            <a:xfrm>
              <a:off x="2299" y="682"/>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77306" name="Rectangle 90"/>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zh-CN" altLang="en-US" sz="2400" b="0">
              <a:solidFill>
                <a:srgbClr val="FDDC07"/>
              </a:solidFill>
              <a:ea typeface="宋体" charset="0"/>
              <a:cs typeface="宋体" charset="0"/>
            </a:endParaRPr>
          </a:p>
        </p:txBody>
      </p:sp>
      <p:sp>
        <p:nvSpPr>
          <p:cNvPr id="777307" name="Rectangle 91"/>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77308" name="AutoShape 92"/>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endParaRPr lang="zh-CN" altLang="en-US" b="0">
              <a:solidFill>
                <a:schemeClr val="bg2"/>
              </a:solidFill>
              <a:ea typeface="宋体" charset="0"/>
              <a:cs typeface="宋体" charset="0"/>
            </a:endParaRPr>
          </a:p>
        </p:txBody>
      </p:sp>
      <p:sp>
        <p:nvSpPr>
          <p:cNvPr id="777309" name="Text Box 93"/>
          <p:cNvSpPr txBox="1">
            <a:spLocks noChangeArrowheads="1"/>
          </p:cNvSpPr>
          <p:nvPr/>
        </p:nvSpPr>
        <p:spPr bwMode="auto">
          <a:xfrm>
            <a:off x="2312988" y="2898775"/>
            <a:ext cx="1322387" cy="2873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09F32"/>
                </a:solidFill>
                <a:latin typeface="Arial" charset="0"/>
                <a:ea typeface="宋体" charset="0"/>
                <a:cs typeface="宋体" charset="0"/>
              </a:rPr>
              <a:t>创造</a:t>
            </a:r>
            <a:endParaRPr lang="zh-CN" altLang="en-US">
              <a:solidFill>
                <a:srgbClr val="00DFCA"/>
              </a:solidFill>
              <a:latin typeface="Arial" charset="0"/>
              <a:ea typeface="宋体" charset="0"/>
              <a:cs typeface="宋体" charset="0"/>
            </a:endParaRPr>
          </a:p>
        </p:txBody>
      </p:sp>
      <p:sp>
        <p:nvSpPr>
          <p:cNvPr id="777310" name="Text Box 94"/>
          <p:cNvSpPr txBox="1">
            <a:spLocks noChangeArrowheads="1"/>
          </p:cNvSpPr>
          <p:nvPr/>
        </p:nvSpPr>
        <p:spPr bwMode="auto">
          <a:xfrm>
            <a:off x="2438400" y="3135313"/>
            <a:ext cx="1752600" cy="2873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C030C"/>
                </a:solidFill>
                <a:latin typeface="Arial" charset="0"/>
                <a:ea typeface="宋体" charset="0"/>
                <a:cs typeface="宋体" charset="0"/>
              </a:rPr>
              <a:t>亚伯拉罕    </a:t>
            </a:r>
            <a:endParaRPr lang="zh-CN" altLang="en-US">
              <a:solidFill>
                <a:srgbClr val="00DFCA"/>
              </a:solidFill>
              <a:latin typeface="Arial" charset="0"/>
              <a:ea typeface="宋体" charset="0"/>
              <a:cs typeface="宋体" charset="0"/>
            </a:endParaRPr>
          </a:p>
        </p:txBody>
      </p:sp>
      <p:sp>
        <p:nvSpPr>
          <p:cNvPr id="777311" name="Text Box 95"/>
          <p:cNvSpPr txBox="1">
            <a:spLocks noChangeArrowheads="1"/>
          </p:cNvSpPr>
          <p:nvPr/>
        </p:nvSpPr>
        <p:spPr bwMode="auto">
          <a:xfrm>
            <a:off x="2671763" y="3387725"/>
            <a:ext cx="1563687" cy="2873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C030C"/>
                </a:solidFill>
                <a:latin typeface="Arial" charset="0"/>
                <a:ea typeface="宋体" charset="0"/>
                <a:cs typeface="宋体" charset="0"/>
              </a:rPr>
              <a:t>约瑟</a:t>
            </a:r>
            <a:endParaRPr lang="zh-CN" altLang="en-US">
              <a:solidFill>
                <a:srgbClr val="00DFCA"/>
              </a:solidFill>
              <a:latin typeface="Arial" charset="0"/>
              <a:ea typeface="宋体" charset="0"/>
              <a:cs typeface="宋体" charset="0"/>
            </a:endParaRPr>
          </a:p>
        </p:txBody>
      </p:sp>
      <p:sp>
        <p:nvSpPr>
          <p:cNvPr id="777312" name="Text Box 96"/>
          <p:cNvSpPr txBox="1">
            <a:spLocks noChangeArrowheads="1"/>
          </p:cNvSpPr>
          <p:nvPr/>
        </p:nvSpPr>
        <p:spPr bwMode="auto">
          <a:xfrm>
            <a:off x="2859088" y="3617913"/>
            <a:ext cx="1457325"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FC030C"/>
                </a:solidFill>
                <a:latin typeface="Arial" charset="0"/>
                <a:ea typeface="宋体" charset="0"/>
                <a:cs typeface="宋体" charset="0"/>
              </a:rPr>
              <a:t>摩西</a:t>
            </a:r>
            <a:endParaRPr lang="zh-CN" altLang="en-US">
              <a:solidFill>
                <a:srgbClr val="00DFCA"/>
              </a:solidFill>
              <a:latin typeface="Arial" charset="0"/>
              <a:ea typeface="宋体" charset="0"/>
              <a:cs typeface="宋体" charset="0"/>
            </a:endParaRPr>
          </a:p>
        </p:txBody>
      </p:sp>
      <p:sp>
        <p:nvSpPr>
          <p:cNvPr id="777313" name="Text Box 97"/>
          <p:cNvSpPr txBox="1">
            <a:spLocks noChangeArrowheads="1"/>
          </p:cNvSpPr>
          <p:nvPr/>
        </p:nvSpPr>
        <p:spPr bwMode="auto">
          <a:xfrm>
            <a:off x="2992438" y="3865563"/>
            <a:ext cx="1385887"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FC030C"/>
                </a:solidFill>
                <a:latin typeface="Arial" charset="0"/>
                <a:ea typeface="宋体" charset="0"/>
                <a:cs typeface="宋体" charset="0"/>
              </a:rPr>
              <a:t>约书亚</a:t>
            </a:r>
            <a:endParaRPr lang="zh-CN" altLang="en-US">
              <a:solidFill>
                <a:srgbClr val="00DFCA"/>
              </a:solidFill>
              <a:latin typeface="Arial" charset="0"/>
              <a:ea typeface="宋体" charset="0"/>
              <a:cs typeface="宋体" charset="0"/>
            </a:endParaRPr>
          </a:p>
        </p:txBody>
      </p:sp>
      <p:sp>
        <p:nvSpPr>
          <p:cNvPr id="777314" name="Text Box 98"/>
          <p:cNvSpPr txBox="1">
            <a:spLocks noChangeArrowheads="1"/>
          </p:cNvSpPr>
          <p:nvPr/>
        </p:nvSpPr>
        <p:spPr bwMode="auto">
          <a:xfrm>
            <a:off x="3151188" y="4106863"/>
            <a:ext cx="1276350"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1ADE31"/>
                </a:solidFill>
                <a:latin typeface="Arial" charset="0"/>
                <a:ea typeface="宋体" charset="0"/>
                <a:cs typeface="宋体" charset="0"/>
              </a:rPr>
              <a:t>无王</a:t>
            </a:r>
          </a:p>
        </p:txBody>
      </p:sp>
      <p:sp>
        <p:nvSpPr>
          <p:cNvPr id="777315" name="Text Box 99"/>
          <p:cNvSpPr txBox="1">
            <a:spLocks noChangeArrowheads="1"/>
          </p:cNvSpPr>
          <p:nvPr/>
        </p:nvSpPr>
        <p:spPr bwMode="auto">
          <a:xfrm>
            <a:off x="3486150" y="4660900"/>
            <a:ext cx="906463" cy="2381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60000"/>
              </a:lnSpc>
              <a:spcBef>
                <a:spcPct val="50000"/>
              </a:spcBef>
            </a:pPr>
            <a:r>
              <a:rPr lang="zh-CN" altLang="en-US">
                <a:solidFill>
                  <a:srgbClr val="1ADE31"/>
                </a:solidFill>
                <a:latin typeface="Arial" charset="0"/>
                <a:ea typeface="宋体" charset="0"/>
                <a:cs typeface="宋体" charset="0"/>
              </a:rPr>
              <a:t>被掳</a:t>
            </a:r>
            <a:endParaRPr lang="zh-CN" altLang="en-US">
              <a:solidFill>
                <a:srgbClr val="00DFCA"/>
              </a:solidFill>
              <a:latin typeface="Arial" charset="0"/>
              <a:ea typeface="宋体" charset="0"/>
              <a:cs typeface="宋体" charset="0"/>
            </a:endParaRPr>
          </a:p>
        </p:txBody>
      </p:sp>
      <p:sp>
        <p:nvSpPr>
          <p:cNvPr id="777316" name="Text Box 100"/>
          <p:cNvSpPr txBox="1">
            <a:spLocks noChangeArrowheads="1"/>
          </p:cNvSpPr>
          <p:nvPr/>
        </p:nvSpPr>
        <p:spPr bwMode="auto">
          <a:xfrm>
            <a:off x="3724275" y="5146675"/>
            <a:ext cx="113665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lnSpc>
                <a:spcPct val="70000"/>
              </a:lnSpc>
              <a:spcBef>
                <a:spcPct val="50000"/>
              </a:spcBef>
            </a:pPr>
            <a:r>
              <a:rPr lang="zh-CN" altLang="en-US" sz="2000">
                <a:latin typeface="Arial" charset="0"/>
                <a:ea typeface="宋体" charset="0"/>
                <a:cs typeface="宋体" charset="0"/>
              </a:rPr>
              <a:t>主耶稣</a:t>
            </a:r>
            <a:endParaRPr lang="zh-CN" altLang="en-US">
              <a:solidFill>
                <a:srgbClr val="00DFCA"/>
              </a:solidFill>
              <a:latin typeface="Arial" charset="0"/>
              <a:ea typeface="宋体" charset="0"/>
              <a:cs typeface="宋体" charset="0"/>
            </a:endParaRPr>
          </a:p>
        </p:txBody>
      </p:sp>
      <p:sp>
        <p:nvSpPr>
          <p:cNvPr id="777317" name="Text Box 101"/>
          <p:cNvSpPr txBox="1">
            <a:spLocks noChangeArrowheads="1"/>
          </p:cNvSpPr>
          <p:nvPr/>
        </p:nvSpPr>
        <p:spPr bwMode="auto">
          <a:xfrm>
            <a:off x="3640138" y="4833938"/>
            <a:ext cx="1433512" cy="3365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a:solidFill>
                  <a:srgbClr val="00DFCA"/>
                </a:solidFill>
                <a:latin typeface="Arial" charset="0"/>
                <a:ea typeface="宋体" charset="0"/>
                <a:cs typeface="宋体" charset="0"/>
              </a:rPr>
              <a:t>静默</a:t>
            </a:r>
          </a:p>
        </p:txBody>
      </p:sp>
      <p:sp>
        <p:nvSpPr>
          <p:cNvPr id="777318" name="Text Box 102"/>
          <p:cNvSpPr txBox="1">
            <a:spLocks noChangeArrowheads="1"/>
          </p:cNvSpPr>
          <p:nvPr/>
        </p:nvSpPr>
        <p:spPr bwMode="auto">
          <a:xfrm>
            <a:off x="3297238" y="4370388"/>
            <a:ext cx="1127125"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1ADE31"/>
                </a:solidFill>
                <a:latin typeface="Arial" charset="0"/>
                <a:ea typeface="宋体" charset="0"/>
                <a:cs typeface="宋体" charset="0"/>
              </a:rPr>
              <a:t>王朝</a:t>
            </a:r>
          </a:p>
        </p:txBody>
      </p:sp>
      <p:grpSp>
        <p:nvGrpSpPr>
          <p:cNvPr id="777322" name="Group 106"/>
          <p:cNvGrpSpPr>
            <a:grpSpLocks/>
          </p:cNvGrpSpPr>
          <p:nvPr/>
        </p:nvGrpSpPr>
        <p:grpSpPr bwMode="auto">
          <a:xfrm>
            <a:off x="5575300" y="3281363"/>
            <a:ext cx="1795463" cy="1658937"/>
            <a:chOff x="3512" y="2067"/>
            <a:chExt cx="1131" cy="1045"/>
          </a:xfrm>
        </p:grpSpPr>
        <p:sp>
          <p:nvSpPr>
            <p:cNvPr id="777320" name="AutoShape 104"/>
            <p:cNvSpPr>
              <a:spLocks noChangeArrowheads="1"/>
            </p:cNvSpPr>
            <p:nvPr/>
          </p:nvSpPr>
          <p:spPr bwMode="auto">
            <a:xfrm>
              <a:off x="3512" y="206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endParaRPr lang="en-US"/>
            </a:p>
          </p:txBody>
        </p:sp>
        <p:sp>
          <p:nvSpPr>
            <p:cNvPr id="777321" name="Text Box 105"/>
            <p:cNvSpPr txBox="1">
              <a:spLocks noChangeArrowheads="1"/>
            </p:cNvSpPr>
            <p:nvPr/>
          </p:nvSpPr>
          <p:spPr bwMode="auto">
            <a:xfrm>
              <a:off x="3629" y="2156"/>
              <a:ext cx="878" cy="826"/>
            </a:xfrm>
            <a:prstGeom prst="rect">
              <a:avLst/>
            </a:prstGeom>
            <a:noFill/>
            <a:ln>
              <a:noFill/>
            </a:ln>
            <a:effectLst>
              <a:outerShdw blurRad="63500" dist="63500" dir="2212194" algn="ctr" rotWithShape="0">
                <a:srgbClr val="0A0A0A">
                  <a:alpha val="74998"/>
                </a:srgbClr>
              </a:outerShdw>
            </a:effectLst>
            <a:extLst>
              <a:ext uri="{909E8E84-426E-40dd-AFC4-6F175D3DCCD1}">
                <a14:hiddenFill xmlns:a14="http://schemas.microsoft.com/office/drawing/2010/main" xmlns="">
                  <a:gradFill rotWithShape="0">
                    <a:gsLst>
                      <a:gs pos="0">
                        <a:srgbClr val="EE0B1B">
                          <a:gamma/>
                          <a:shade val="0"/>
                          <a:invGamma/>
                        </a:srgbClr>
                      </a:gs>
                      <a:gs pos="50000">
                        <a:srgbClr val="EE0B1B"/>
                      </a:gs>
                      <a:gs pos="100000">
                        <a:srgbClr val="EE0B1B">
                          <a:gamma/>
                          <a:shade val="0"/>
                          <a:invGamma/>
                        </a:srgbClr>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r>
                <a:rPr lang="zh-CN" altLang="en-US" sz="4000">
                  <a:ea typeface="宋体" charset="0"/>
                  <a:cs typeface="宋体" charset="0"/>
                </a:rPr>
                <a:t>末世 时期</a:t>
              </a:r>
            </a:p>
          </p:txBody>
        </p:sp>
      </p:grpSp>
      <p:grpSp>
        <p:nvGrpSpPr>
          <p:cNvPr id="777252" name="Group 36"/>
          <p:cNvGrpSpPr>
            <a:grpSpLocks/>
          </p:cNvGrpSpPr>
          <p:nvPr/>
        </p:nvGrpSpPr>
        <p:grpSpPr bwMode="auto">
          <a:xfrm>
            <a:off x="1949450" y="2211388"/>
            <a:ext cx="5273675" cy="3898900"/>
            <a:chOff x="1228" y="1409"/>
            <a:chExt cx="3322" cy="2456"/>
          </a:xfrm>
        </p:grpSpPr>
        <p:grpSp>
          <p:nvGrpSpPr>
            <p:cNvPr id="777253" name="Group 37"/>
            <p:cNvGrpSpPr>
              <a:grpSpLocks/>
            </p:cNvGrpSpPr>
            <p:nvPr/>
          </p:nvGrpSpPr>
          <p:grpSpPr bwMode="auto">
            <a:xfrm>
              <a:off x="1228" y="1409"/>
              <a:ext cx="3303" cy="119"/>
              <a:chOff x="1206" y="1392"/>
              <a:chExt cx="3303" cy="119"/>
            </a:xfrm>
          </p:grpSpPr>
          <p:sp>
            <p:nvSpPr>
              <p:cNvPr id="777254" name="AutoShape 38"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55" name="AutoShape 39"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56" name="AutoShape 40"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57" name="AutoShape 41"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58" name="AutoShape 42"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59" name="AutoShape 43"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7260" name="AutoShape 44"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7261" name="AutoShape 45"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7262" name="AutoShape 46"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7263" name="AutoShape 47"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7264" name="AutoShape 48"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65" name="AutoShape 49"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66" name="AutoShape 50"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67" name="AutoShape 51"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7268" name="AutoShape 52"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grpSp>
        <p:grpSp>
          <p:nvGrpSpPr>
            <p:cNvPr id="777269" name="Group 53"/>
            <p:cNvGrpSpPr>
              <a:grpSpLocks/>
            </p:cNvGrpSpPr>
            <p:nvPr/>
          </p:nvGrpSpPr>
          <p:grpSpPr bwMode="auto">
            <a:xfrm>
              <a:off x="1243" y="3761"/>
              <a:ext cx="3307" cy="104"/>
              <a:chOff x="1231" y="3769"/>
              <a:chExt cx="3307" cy="104"/>
            </a:xfrm>
          </p:grpSpPr>
          <p:sp>
            <p:nvSpPr>
              <p:cNvPr id="777270" name="AutoShape 54"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1" name="AutoShape 55"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2" name="AutoShape 56"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3" name="AutoShape 57"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4" name="AutoShape 58"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5" name="AutoShape 59"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6" name="AutoShape 60"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7" name="AutoShape 61"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8" name="AutoShape 62"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79" name="AutoShape 63"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80" name="AutoShape 64"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81" name="AutoShape 65"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82" name="AutoShape 66"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83" name="AutoShape 67"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7284" name="AutoShape 68"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grpSp>
      </p:grpSp>
      <p:sp>
        <p:nvSpPr>
          <p:cNvPr id="777323" name="Text Box 107"/>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7322"/>
                                        </p:tgtEl>
                                        <p:attrNameLst>
                                          <p:attrName>style.visibility</p:attrName>
                                        </p:attrNameLst>
                                      </p:cBhvr>
                                      <p:to>
                                        <p:strVal val="visible"/>
                                      </p:to>
                                    </p:set>
                                    <p:anim calcmode="lin" valueType="num">
                                      <p:cBhvr additive="base">
                                        <p:cTn id="7" dur="1000" fill="hold"/>
                                        <p:tgtEl>
                                          <p:spTgt spid="777322"/>
                                        </p:tgtEl>
                                        <p:attrNameLst>
                                          <p:attrName>ppt_x</p:attrName>
                                        </p:attrNameLst>
                                      </p:cBhvr>
                                      <p:tavLst>
                                        <p:tav tm="0">
                                          <p:val>
                                            <p:strVal val="1+#ppt_w/2"/>
                                          </p:val>
                                        </p:tav>
                                        <p:tav tm="100000">
                                          <p:val>
                                            <p:strVal val="#ppt_x"/>
                                          </p:val>
                                        </p:tav>
                                      </p:tavLst>
                                    </p:anim>
                                    <p:anim calcmode="lin" valueType="num">
                                      <p:cBhvr additive="base">
                                        <p:cTn id="8" dur="1000" fill="hold"/>
                                        <p:tgtEl>
                                          <p:spTgt spid="777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78243" name="Group 3"/>
          <p:cNvGrpSpPr>
            <a:grpSpLocks/>
          </p:cNvGrpSpPr>
          <p:nvPr/>
        </p:nvGrpSpPr>
        <p:grpSpPr bwMode="auto">
          <a:xfrm>
            <a:off x="8145463" y="4981575"/>
            <a:ext cx="195262" cy="206375"/>
            <a:chOff x="4315" y="862"/>
            <a:chExt cx="168" cy="813"/>
          </a:xfrm>
        </p:grpSpPr>
        <p:sp>
          <p:nvSpPr>
            <p:cNvPr id="778244" name="Rectangle 4"/>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8245" name="Rectangle 5"/>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grpSp>
        <p:nvGrpSpPr>
          <p:cNvPr id="778246" name="Group 6"/>
          <p:cNvGrpSpPr>
            <a:grpSpLocks/>
          </p:cNvGrpSpPr>
          <p:nvPr/>
        </p:nvGrpSpPr>
        <p:grpSpPr bwMode="auto">
          <a:xfrm>
            <a:off x="1627188" y="2182813"/>
            <a:ext cx="6045200" cy="3983037"/>
            <a:chOff x="610" y="1163"/>
            <a:chExt cx="4583" cy="2701"/>
          </a:xfrm>
        </p:grpSpPr>
        <p:sp>
          <p:nvSpPr>
            <p:cNvPr id="778247"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sp>
          <p:nvSpPr>
            <p:cNvPr id="778248"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8249"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8250"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grpSp>
      <p:grpSp>
        <p:nvGrpSpPr>
          <p:cNvPr id="778251" name="Group 11"/>
          <p:cNvGrpSpPr>
            <a:grpSpLocks/>
          </p:cNvGrpSpPr>
          <p:nvPr/>
        </p:nvGrpSpPr>
        <p:grpSpPr bwMode="auto">
          <a:xfrm>
            <a:off x="8145463" y="4981575"/>
            <a:ext cx="195262" cy="206375"/>
            <a:chOff x="4315" y="862"/>
            <a:chExt cx="168" cy="813"/>
          </a:xfrm>
        </p:grpSpPr>
        <p:sp>
          <p:nvSpPr>
            <p:cNvPr id="778252" name="Rectangle 12"/>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8253" name="Rectangle 13"/>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sp>
        <p:nvSpPr>
          <p:cNvPr id="778254" name="Rectangle 14"/>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sp>
        <p:nvSpPr>
          <p:cNvPr id="778255" name="Rectangle 15"/>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pic>
        <p:nvPicPr>
          <p:cNvPr id="77825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5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5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5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2"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3"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5"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8267"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extLst>
            <a:ext uri="{909E8E84-426E-40dd-AFC4-6F175D3DCCD1}">
              <a14:hiddenFill xmlns:a14="http://schemas.microsoft.com/office/drawing/2010/main" xmlns="">
                <a:solidFill>
                  <a:srgbClr val="FFFFFF"/>
                </a:solidFill>
              </a14:hiddenFill>
            </a:ext>
          </a:extLst>
        </p:spPr>
      </p:pic>
      <p:sp>
        <p:nvSpPr>
          <p:cNvPr id="778268" name="Text Box 28"/>
          <p:cNvSpPr txBox="1">
            <a:spLocks noChangeArrowheads="1"/>
          </p:cNvSpPr>
          <p:nvPr/>
        </p:nvSpPr>
        <p:spPr bwMode="auto">
          <a:xfrm>
            <a:off x="8275638" y="5589588"/>
            <a:ext cx="6286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400" b="0">
              <a:solidFill>
                <a:srgbClr val="FFE957"/>
              </a:solidFill>
              <a:ea typeface="宋体" charset="0"/>
              <a:cs typeface="宋体" charset="0"/>
            </a:endParaRPr>
          </a:p>
        </p:txBody>
      </p:sp>
      <p:sp>
        <p:nvSpPr>
          <p:cNvPr id="778270" name="Rectangle 30"/>
          <p:cNvSpPr>
            <a:spLocks noChangeArrowheads="1"/>
          </p:cNvSpPr>
          <p:nvPr/>
        </p:nvSpPr>
        <p:spPr bwMode="auto">
          <a:xfrm>
            <a:off x="75723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78271" name="Rectangle 31"/>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09</a:t>
            </a:r>
          </a:p>
        </p:txBody>
      </p:sp>
      <p:pic>
        <p:nvPicPr>
          <p:cNvPr id="778272"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1868488" y="2252663"/>
            <a:ext cx="301625" cy="4605337"/>
          </a:xfrm>
          <a:prstGeom prst="rect">
            <a:avLst/>
          </a:prstGeom>
          <a:noFill/>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pic>
        <p:nvPicPr>
          <p:cNvPr id="778273"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91350" y="2195513"/>
            <a:ext cx="301625" cy="4662487"/>
          </a:xfrm>
          <a:prstGeom prst="rect">
            <a:avLst/>
          </a:prstGeom>
          <a:noFill/>
          <a:extLst>
            <a:ext uri="{909E8E84-426E-40dd-AFC4-6F175D3DCCD1}">
              <a14:hiddenFill xmlns:a14="http://schemas.microsoft.com/office/drawing/2010/main" xmlns="">
                <a:solidFill>
                  <a:srgbClr val="FFFFFF"/>
                </a:solidFill>
              </a14:hiddenFill>
            </a:ext>
          </a:extLst>
        </p:spPr>
      </p:pic>
      <p:sp>
        <p:nvSpPr>
          <p:cNvPr id="778274" name="Text Box 34"/>
          <p:cNvSpPr txBox="1">
            <a:spLocks noChangeArrowheads="1"/>
          </p:cNvSpPr>
          <p:nvPr/>
        </p:nvSpPr>
        <p:spPr bwMode="auto">
          <a:xfrm>
            <a:off x="120650" y="106363"/>
            <a:ext cx="3097213"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ea typeface="宋体" charset="0"/>
                <a:cs typeface="宋体" charset="0"/>
              </a:rPr>
              <a:t>“年代综览”布块</a:t>
            </a:r>
            <a:endParaRPr lang="en-US" altLang="zh-CN" sz="3200">
              <a:ea typeface="宋体" charset="0"/>
              <a:cs typeface="宋体" charset="0"/>
            </a:endParaRPr>
          </a:p>
        </p:txBody>
      </p:sp>
      <p:pic>
        <p:nvPicPr>
          <p:cNvPr id="778275"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xmlns="">
                <a:solidFill>
                  <a:srgbClr val="FF879B"/>
                </a:solidFill>
              </a14:hiddenFill>
            </a:ext>
          </a:extLst>
        </p:spPr>
      </p:pic>
      <p:sp>
        <p:nvSpPr>
          <p:cNvPr id="778309" name="Text Box 69"/>
          <p:cNvSpPr txBox="1">
            <a:spLocks noChangeArrowheads="1"/>
          </p:cNvSpPr>
          <p:nvPr/>
        </p:nvSpPr>
        <p:spPr bwMode="auto">
          <a:xfrm>
            <a:off x="5010150" y="1685925"/>
            <a:ext cx="6858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latin typeface="" charset="0"/>
                <a:ea typeface="宋体" charset="0"/>
                <a:cs typeface="宋体" charset="0"/>
              </a:rPr>
              <a:t>主</a:t>
            </a:r>
          </a:p>
        </p:txBody>
      </p:sp>
      <p:grpSp>
        <p:nvGrpSpPr>
          <p:cNvPr id="778310" name="Group 70"/>
          <p:cNvGrpSpPr>
            <a:grpSpLocks/>
          </p:cNvGrpSpPr>
          <p:nvPr/>
        </p:nvGrpSpPr>
        <p:grpSpPr bwMode="auto">
          <a:xfrm>
            <a:off x="1885950" y="1871663"/>
            <a:ext cx="3157538" cy="323850"/>
            <a:chOff x="1188" y="1179"/>
            <a:chExt cx="1989" cy="204"/>
          </a:xfrm>
        </p:grpSpPr>
        <p:sp>
          <p:nvSpPr>
            <p:cNvPr id="778311" name="Rectangle 71"/>
            <p:cNvSpPr>
              <a:spLocks noChangeArrowheads="1"/>
            </p:cNvSpPr>
            <p:nvPr/>
          </p:nvSpPr>
          <p:spPr bwMode="auto">
            <a:xfrm>
              <a:off x="1188"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FEA18"/>
                  </a:solidFill>
                  <a:latin typeface="Times" charset="0"/>
                  <a:ea typeface="宋体" charset="0"/>
                  <a:cs typeface="宋体" charset="0"/>
                </a:rPr>
                <a:t>造</a:t>
              </a:r>
            </a:p>
          </p:txBody>
        </p:sp>
        <p:grpSp>
          <p:nvGrpSpPr>
            <p:cNvPr id="778312" name="Group 72"/>
            <p:cNvGrpSpPr>
              <a:grpSpLocks/>
            </p:cNvGrpSpPr>
            <p:nvPr/>
          </p:nvGrpSpPr>
          <p:grpSpPr bwMode="auto">
            <a:xfrm>
              <a:off x="1415" y="1179"/>
              <a:ext cx="803" cy="204"/>
              <a:chOff x="1415" y="1179"/>
              <a:chExt cx="803" cy="204"/>
            </a:xfrm>
          </p:grpSpPr>
          <p:sp>
            <p:nvSpPr>
              <p:cNvPr id="778313" name="Rectangle 73"/>
              <p:cNvSpPr>
                <a:spLocks noChangeArrowheads="1"/>
              </p:cNvSpPr>
              <p:nvPr/>
            </p:nvSpPr>
            <p:spPr bwMode="auto">
              <a:xfrm>
                <a:off x="1415"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亚</a:t>
                </a:r>
                <a:endParaRPr lang="zh-CN" altLang="en-US" sz="3600">
                  <a:solidFill>
                    <a:srgbClr val="FC030C"/>
                  </a:solidFill>
                  <a:latin typeface="Times" charset="0"/>
                  <a:ea typeface="宋体" charset="0"/>
                  <a:cs typeface="宋体" charset="0"/>
                </a:endParaRPr>
              </a:p>
            </p:txBody>
          </p:sp>
          <p:sp>
            <p:nvSpPr>
              <p:cNvPr id="778314" name="Rectangle 74"/>
              <p:cNvSpPr>
                <a:spLocks noChangeArrowheads="1"/>
              </p:cNvSpPr>
              <p:nvPr/>
            </p:nvSpPr>
            <p:spPr bwMode="auto">
              <a:xfrm>
                <a:off x="1633" y="118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约</a:t>
                </a:r>
                <a:endParaRPr lang="zh-CN" altLang="en-US" sz="2000">
                  <a:solidFill>
                    <a:srgbClr val="FC030C"/>
                  </a:solidFill>
                  <a:latin typeface="Times" charset="0"/>
                  <a:ea typeface="宋体" charset="0"/>
                  <a:cs typeface="宋体" charset="0"/>
                </a:endParaRPr>
              </a:p>
            </p:txBody>
          </p:sp>
          <p:sp>
            <p:nvSpPr>
              <p:cNvPr id="778315" name="Rectangle 75"/>
              <p:cNvSpPr>
                <a:spLocks noChangeArrowheads="1"/>
              </p:cNvSpPr>
              <p:nvPr/>
            </p:nvSpPr>
            <p:spPr bwMode="auto">
              <a:xfrm>
                <a:off x="1867" y="1187"/>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摩</a:t>
                </a:r>
                <a:endParaRPr lang="zh-CN" altLang="en-US" sz="2000">
                  <a:solidFill>
                    <a:srgbClr val="FC030C"/>
                  </a:solidFill>
                  <a:latin typeface="Times" charset="0"/>
                  <a:ea typeface="宋体" charset="0"/>
                  <a:cs typeface="宋体" charset="0"/>
                </a:endParaRPr>
              </a:p>
            </p:txBody>
          </p:sp>
          <p:sp>
            <p:nvSpPr>
              <p:cNvPr id="778316" name="Rectangle 76"/>
              <p:cNvSpPr>
                <a:spLocks noChangeArrowheads="1"/>
              </p:cNvSpPr>
              <p:nvPr/>
            </p:nvSpPr>
            <p:spPr bwMode="auto">
              <a:xfrm>
                <a:off x="2057"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书</a:t>
                </a:r>
                <a:endParaRPr lang="zh-CN" altLang="en-US" sz="2000">
                  <a:solidFill>
                    <a:srgbClr val="FC030C"/>
                  </a:solidFill>
                  <a:latin typeface="Times" charset="0"/>
                  <a:ea typeface="宋体" charset="0"/>
                  <a:cs typeface="宋体" charset="0"/>
                </a:endParaRPr>
              </a:p>
            </p:txBody>
          </p:sp>
        </p:grpSp>
        <p:grpSp>
          <p:nvGrpSpPr>
            <p:cNvPr id="778317" name="Group 77"/>
            <p:cNvGrpSpPr>
              <a:grpSpLocks/>
            </p:cNvGrpSpPr>
            <p:nvPr/>
          </p:nvGrpSpPr>
          <p:grpSpPr bwMode="auto">
            <a:xfrm>
              <a:off x="2335" y="1183"/>
              <a:ext cx="599" cy="200"/>
              <a:chOff x="2335" y="1183"/>
              <a:chExt cx="599" cy="200"/>
            </a:xfrm>
          </p:grpSpPr>
          <p:sp>
            <p:nvSpPr>
              <p:cNvPr id="778318" name="Rectangle 78"/>
              <p:cNvSpPr>
                <a:spLocks noChangeArrowheads="1"/>
              </p:cNvSpPr>
              <p:nvPr/>
            </p:nvSpPr>
            <p:spPr bwMode="auto">
              <a:xfrm>
                <a:off x="2335"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无</a:t>
                </a:r>
                <a:endParaRPr lang="zh-CN" altLang="en-US" sz="2000">
                  <a:solidFill>
                    <a:srgbClr val="08F220"/>
                  </a:solidFill>
                  <a:latin typeface="Times" charset="0"/>
                  <a:ea typeface="宋体" charset="0"/>
                  <a:cs typeface="宋体" charset="0"/>
                </a:endParaRPr>
              </a:p>
            </p:txBody>
          </p:sp>
          <p:sp>
            <p:nvSpPr>
              <p:cNvPr id="778319" name="Rectangle 79"/>
              <p:cNvSpPr>
                <a:spLocks noChangeArrowheads="1"/>
              </p:cNvSpPr>
              <p:nvPr/>
            </p:nvSpPr>
            <p:spPr bwMode="auto">
              <a:xfrm>
                <a:off x="2560"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王</a:t>
                </a:r>
                <a:endParaRPr lang="zh-CN" altLang="en-US" sz="2000">
                  <a:solidFill>
                    <a:srgbClr val="08F220"/>
                  </a:solidFill>
                  <a:latin typeface="Times" charset="0"/>
                  <a:ea typeface="宋体" charset="0"/>
                  <a:cs typeface="宋体" charset="0"/>
                </a:endParaRPr>
              </a:p>
            </p:txBody>
          </p:sp>
          <p:sp>
            <p:nvSpPr>
              <p:cNvPr id="778320" name="Rectangle 80"/>
              <p:cNvSpPr>
                <a:spLocks noChangeArrowheads="1"/>
              </p:cNvSpPr>
              <p:nvPr/>
            </p:nvSpPr>
            <p:spPr bwMode="auto">
              <a:xfrm>
                <a:off x="2773"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掳</a:t>
                </a:r>
                <a:endParaRPr lang="zh-CN" altLang="en-US" sz="2000">
                  <a:solidFill>
                    <a:srgbClr val="08F220"/>
                  </a:solidFill>
                  <a:latin typeface="Times" charset="0"/>
                  <a:ea typeface="宋体" charset="0"/>
                  <a:cs typeface="宋体" charset="0"/>
                </a:endParaRPr>
              </a:p>
            </p:txBody>
          </p:sp>
        </p:grpSp>
        <p:sp>
          <p:nvSpPr>
            <p:cNvPr id="778321" name="Rectangle 81"/>
            <p:cNvSpPr>
              <a:spLocks noChangeArrowheads="1"/>
            </p:cNvSpPr>
            <p:nvPr/>
          </p:nvSpPr>
          <p:spPr bwMode="auto">
            <a:xfrm>
              <a:off x="3016" y="1184"/>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11B0C5"/>
                  </a:solidFill>
                  <a:latin typeface="" charset="0"/>
                  <a:ea typeface="宋体" charset="0"/>
                  <a:cs typeface="宋体" charset="0"/>
                </a:rPr>
                <a:t>默</a:t>
              </a:r>
              <a:endParaRPr lang="zh-CN" altLang="en-US" sz="2000">
                <a:solidFill>
                  <a:srgbClr val="11B0C5"/>
                </a:solidFill>
                <a:latin typeface="Times" charset="0"/>
                <a:ea typeface="宋体" charset="0"/>
                <a:cs typeface="宋体" charset="0"/>
              </a:endParaRPr>
            </a:p>
          </p:txBody>
        </p:sp>
      </p:grpSp>
      <p:grpSp>
        <p:nvGrpSpPr>
          <p:cNvPr id="778322" name="Group 82"/>
          <p:cNvGrpSpPr>
            <a:grpSpLocks/>
          </p:cNvGrpSpPr>
          <p:nvPr/>
        </p:nvGrpSpPr>
        <p:grpSpPr bwMode="auto">
          <a:xfrm>
            <a:off x="2238375" y="1358900"/>
            <a:ext cx="2838450" cy="379413"/>
            <a:chOff x="1410" y="856"/>
            <a:chExt cx="1788" cy="239"/>
          </a:xfrm>
        </p:grpSpPr>
        <p:sp>
          <p:nvSpPr>
            <p:cNvPr id="778323" name="Rectangle 83"/>
            <p:cNvSpPr>
              <a:spLocks noChangeArrowheads="1"/>
            </p:cNvSpPr>
            <p:nvPr/>
          </p:nvSpPr>
          <p:spPr bwMode="auto">
            <a:xfrm>
              <a:off x="1410" y="865"/>
              <a:ext cx="860"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r>
                <a:rPr lang="en-US" altLang="zh-CN" sz="2400" i="1">
                  <a:solidFill>
                    <a:srgbClr val="FFEA18"/>
                  </a:solidFill>
                  <a:latin typeface="" charset="0"/>
                  <a:ea typeface="宋体" charset="0"/>
                  <a:cs typeface="宋体" charset="0"/>
                </a:rPr>
                <a:t>4</a:t>
              </a:r>
              <a:r>
                <a:rPr lang="zh-CN" altLang="en-US" sz="2400" i="1">
                  <a:solidFill>
                    <a:srgbClr val="FFEA18"/>
                  </a:solidFill>
                  <a:latin typeface="" charset="0"/>
                  <a:ea typeface="宋体" charset="0"/>
                  <a:cs typeface="宋体" charset="0"/>
                </a:rPr>
                <a:t>个人物</a:t>
              </a:r>
              <a:endParaRPr lang="en-US" altLang="zh-CN" sz="2400" i="1">
                <a:solidFill>
                  <a:srgbClr val="FFEA18"/>
                </a:solidFill>
                <a:latin typeface="" charset="0"/>
                <a:ea typeface="宋体" charset="0"/>
                <a:cs typeface="宋体" charset="0"/>
              </a:endParaRPr>
            </a:p>
          </p:txBody>
        </p:sp>
        <p:sp>
          <p:nvSpPr>
            <p:cNvPr id="778324" name="Rectangle 84"/>
            <p:cNvSpPr>
              <a:spLocks noChangeArrowheads="1"/>
            </p:cNvSpPr>
            <p:nvPr/>
          </p:nvSpPr>
          <p:spPr bwMode="auto">
            <a:xfrm>
              <a:off x="2196" y="856"/>
              <a:ext cx="1002"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pPr algn="ctr"/>
              <a:r>
                <a:rPr lang="zh-CN" altLang="en-US" sz="2400" i="1">
                  <a:solidFill>
                    <a:srgbClr val="FFEA18"/>
                  </a:solidFill>
                  <a:latin typeface="" charset="0"/>
                  <a:ea typeface="宋体" charset="0"/>
                  <a:cs typeface="宋体" charset="0"/>
                </a:rPr>
                <a:t>三个时期</a:t>
              </a:r>
              <a:endParaRPr lang="en-US" altLang="zh-CN" sz="2400" i="1">
                <a:solidFill>
                  <a:srgbClr val="FFEA18"/>
                </a:solidFill>
                <a:latin typeface="" charset="0"/>
                <a:ea typeface="宋体" charset="0"/>
                <a:cs typeface="宋体" charset="0"/>
              </a:endParaRPr>
            </a:p>
          </p:txBody>
        </p:sp>
      </p:grpSp>
      <p:grpSp>
        <p:nvGrpSpPr>
          <p:cNvPr id="778325" name="Group 85"/>
          <p:cNvGrpSpPr>
            <a:grpSpLocks/>
          </p:cNvGrpSpPr>
          <p:nvPr/>
        </p:nvGrpSpPr>
        <p:grpSpPr bwMode="auto">
          <a:xfrm>
            <a:off x="3392488" y="506413"/>
            <a:ext cx="722312" cy="1098550"/>
            <a:chOff x="2137" y="319"/>
            <a:chExt cx="455" cy="692"/>
          </a:xfrm>
        </p:grpSpPr>
        <p:grpSp>
          <p:nvGrpSpPr>
            <p:cNvPr id="778326" name="Group 86"/>
            <p:cNvGrpSpPr>
              <a:grpSpLocks/>
            </p:cNvGrpSpPr>
            <p:nvPr/>
          </p:nvGrpSpPr>
          <p:grpSpPr bwMode="auto">
            <a:xfrm>
              <a:off x="2137" y="319"/>
              <a:ext cx="455" cy="692"/>
              <a:chOff x="1814" y="109"/>
              <a:chExt cx="455" cy="692"/>
            </a:xfrm>
          </p:grpSpPr>
          <p:sp>
            <p:nvSpPr>
              <p:cNvPr id="778327" name="Text Box 87"/>
              <p:cNvSpPr txBox="1">
                <a:spLocks noChangeArrowheads="1"/>
              </p:cNvSpPr>
              <p:nvPr/>
            </p:nvSpPr>
            <p:spPr bwMode="auto">
              <a:xfrm>
                <a:off x="1814" y="109"/>
                <a:ext cx="455" cy="69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spcBef>
                    <a:spcPct val="50000"/>
                  </a:spcBef>
                </a:pPr>
                <a:r>
                  <a:rPr lang="en-US" altLang="zh-CN" sz="6600" i="1">
                    <a:solidFill>
                      <a:srgbClr val="FF262D"/>
                    </a:solidFill>
                    <a:latin typeface="" charset="0"/>
                    <a:ea typeface="宋体" charset="0"/>
                    <a:cs typeface="宋体" charset="0"/>
                  </a:rPr>
                  <a:t>7</a:t>
                </a:r>
              </a:p>
            </p:txBody>
          </p:sp>
          <p:sp>
            <p:nvSpPr>
              <p:cNvPr id="778328" name="Line 88"/>
              <p:cNvSpPr>
                <a:spLocks noChangeShapeType="1"/>
              </p:cNvSpPr>
              <p:nvPr/>
            </p:nvSpPr>
            <p:spPr bwMode="auto">
              <a:xfrm>
                <a:off x="1915" y="345"/>
                <a:ext cx="129"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chemeClr val="bg2"/>
                    </a:solidFill>
                    <a:round/>
                    <a:headEnd/>
                    <a:tailEnd/>
                  </a14:hiddenLine>
                </a:ext>
              </a:extLst>
            </p:spPr>
            <p:txBody>
              <a:bodyPr wrap="none" anchor="ctr"/>
              <a:lstStyle/>
              <a:p>
                <a:endParaRPr lang="en-US"/>
              </a:p>
            </p:txBody>
          </p:sp>
        </p:grpSp>
        <p:sp>
          <p:nvSpPr>
            <p:cNvPr id="778329" name="Line 89"/>
            <p:cNvSpPr>
              <a:spLocks noChangeShapeType="1"/>
            </p:cNvSpPr>
            <p:nvPr/>
          </p:nvSpPr>
          <p:spPr bwMode="auto">
            <a:xfrm>
              <a:off x="2299" y="682"/>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78330" name="Rectangle 90"/>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zh-CN" altLang="en-US" sz="2400" b="0">
              <a:solidFill>
                <a:srgbClr val="FDDC07"/>
              </a:solidFill>
              <a:ea typeface="宋体" charset="0"/>
              <a:cs typeface="宋体" charset="0"/>
            </a:endParaRPr>
          </a:p>
        </p:txBody>
      </p:sp>
      <p:sp>
        <p:nvSpPr>
          <p:cNvPr id="778331" name="Rectangle 91"/>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78332" name="AutoShape 92"/>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endParaRPr lang="zh-CN" altLang="en-US" b="0">
              <a:solidFill>
                <a:schemeClr val="bg2"/>
              </a:solidFill>
              <a:ea typeface="宋体" charset="0"/>
              <a:cs typeface="宋体" charset="0"/>
            </a:endParaRPr>
          </a:p>
        </p:txBody>
      </p:sp>
      <p:sp>
        <p:nvSpPr>
          <p:cNvPr id="778333" name="Text Box 93"/>
          <p:cNvSpPr txBox="1">
            <a:spLocks noChangeArrowheads="1"/>
          </p:cNvSpPr>
          <p:nvPr/>
        </p:nvSpPr>
        <p:spPr bwMode="auto">
          <a:xfrm>
            <a:off x="2312988" y="2898775"/>
            <a:ext cx="1322387" cy="2873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09F32"/>
                </a:solidFill>
                <a:latin typeface="Arial" charset="0"/>
                <a:ea typeface="宋体" charset="0"/>
                <a:cs typeface="宋体" charset="0"/>
              </a:rPr>
              <a:t>创造</a:t>
            </a:r>
            <a:endParaRPr lang="zh-CN" altLang="en-US">
              <a:solidFill>
                <a:srgbClr val="00DFCA"/>
              </a:solidFill>
              <a:latin typeface="Arial" charset="0"/>
              <a:ea typeface="宋体" charset="0"/>
              <a:cs typeface="宋体" charset="0"/>
            </a:endParaRPr>
          </a:p>
        </p:txBody>
      </p:sp>
      <p:sp>
        <p:nvSpPr>
          <p:cNvPr id="778334" name="Text Box 94"/>
          <p:cNvSpPr txBox="1">
            <a:spLocks noChangeArrowheads="1"/>
          </p:cNvSpPr>
          <p:nvPr/>
        </p:nvSpPr>
        <p:spPr bwMode="auto">
          <a:xfrm>
            <a:off x="2438400" y="3135313"/>
            <a:ext cx="1752600" cy="2873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C030C"/>
                </a:solidFill>
                <a:latin typeface="Arial" charset="0"/>
                <a:ea typeface="宋体" charset="0"/>
                <a:cs typeface="宋体" charset="0"/>
              </a:rPr>
              <a:t>亚伯拉罕    </a:t>
            </a:r>
            <a:endParaRPr lang="zh-CN" altLang="en-US">
              <a:solidFill>
                <a:srgbClr val="00DFCA"/>
              </a:solidFill>
              <a:latin typeface="Arial" charset="0"/>
              <a:ea typeface="宋体" charset="0"/>
              <a:cs typeface="宋体" charset="0"/>
            </a:endParaRPr>
          </a:p>
        </p:txBody>
      </p:sp>
      <p:sp>
        <p:nvSpPr>
          <p:cNvPr id="778335" name="Text Box 95"/>
          <p:cNvSpPr txBox="1">
            <a:spLocks noChangeArrowheads="1"/>
          </p:cNvSpPr>
          <p:nvPr/>
        </p:nvSpPr>
        <p:spPr bwMode="auto">
          <a:xfrm>
            <a:off x="2671763" y="3387725"/>
            <a:ext cx="1563687" cy="2873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C030C"/>
                </a:solidFill>
                <a:latin typeface="Arial" charset="0"/>
                <a:ea typeface="宋体" charset="0"/>
                <a:cs typeface="宋体" charset="0"/>
              </a:rPr>
              <a:t>约瑟</a:t>
            </a:r>
            <a:endParaRPr lang="zh-CN" altLang="en-US">
              <a:solidFill>
                <a:srgbClr val="00DFCA"/>
              </a:solidFill>
              <a:latin typeface="Arial" charset="0"/>
              <a:ea typeface="宋体" charset="0"/>
              <a:cs typeface="宋体" charset="0"/>
            </a:endParaRPr>
          </a:p>
        </p:txBody>
      </p:sp>
      <p:sp>
        <p:nvSpPr>
          <p:cNvPr id="778336" name="Text Box 96"/>
          <p:cNvSpPr txBox="1">
            <a:spLocks noChangeArrowheads="1"/>
          </p:cNvSpPr>
          <p:nvPr/>
        </p:nvSpPr>
        <p:spPr bwMode="auto">
          <a:xfrm>
            <a:off x="2859088" y="3617913"/>
            <a:ext cx="1457325"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FC030C"/>
                </a:solidFill>
                <a:latin typeface="Arial" charset="0"/>
                <a:ea typeface="宋体" charset="0"/>
                <a:cs typeface="宋体" charset="0"/>
              </a:rPr>
              <a:t>摩西</a:t>
            </a:r>
            <a:endParaRPr lang="zh-CN" altLang="en-US">
              <a:solidFill>
                <a:srgbClr val="00DFCA"/>
              </a:solidFill>
              <a:latin typeface="Arial" charset="0"/>
              <a:ea typeface="宋体" charset="0"/>
              <a:cs typeface="宋体" charset="0"/>
            </a:endParaRPr>
          </a:p>
        </p:txBody>
      </p:sp>
      <p:sp>
        <p:nvSpPr>
          <p:cNvPr id="778337" name="Text Box 97"/>
          <p:cNvSpPr txBox="1">
            <a:spLocks noChangeArrowheads="1"/>
          </p:cNvSpPr>
          <p:nvPr/>
        </p:nvSpPr>
        <p:spPr bwMode="auto">
          <a:xfrm>
            <a:off x="2992438" y="3865563"/>
            <a:ext cx="1385887"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FC030C"/>
                </a:solidFill>
                <a:latin typeface="Arial" charset="0"/>
                <a:ea typeface="宋体" charset="0"/>
                <a:cs typeface="宋体" charset="0"/>
              </a:rPr>
              <a:t>约书亚</a:t>
            </a:r>
            <a:endParaRPr lang="zh-CN" altLang="en-US">
              <a:solidFill>
                <a:srgbClr val="00DFCA"/>
              </a:solidFill>
              <a:latin typeface="Arial" charset="0"/>
              <a:ea typeface="宋体" charset="0"/>
              <a:cs typeface="宋体" charset="0"/>
            </a:endParaRPr>
          </a:p>
        </p:txBody>
      </p:sp>
      <p:sp>
        <p:nvSpPr>
          <p:cNvPr id="778338" name="Text Box 98"/>
          <p:cNvSpPr txBox="1">
            <a:spLocks noChangeArrowheads="1"/>
          </p:cNvSpPr>
          <p:nvPr/>
        </p:nvSpPr>
        <p:spPr bwMode="auto">
          <a:xfrm>
            <a:off x="3151188" y="4106863"/>
            <a:ext cx="1276350"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1ADE31"/>
                </a:solidFill>
                <a:latin typeface="Arial" charset="0"/>
                <a:ea typeface="宋体" charset="0"/>
                <a:cs typeface="宋体" charset="0"/>
              </a:rPr>
              <a:t>无王</a:t>
            </a:r>
          </a:p>
        </p:txBody>
      </p:sp>
      <p:sp>
        <p:nvSpPr>
          <p:cNvPr id="778339" name="Text Box 99"/>
          <p:cNvSpPr txBox="1">
            <a:spLocks noChangeArrowheads="1"/>
          </p:cNvSpPr>
          <p:nvPr/>
        </p:nvSpPr>
        <p:spPr bwMode="auto">
          <a:xfrm>
            <a:off x="3486150" y="4660900"/>
            <a:ext cx="906463" cy="2381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60000"/>
              </a:lnSpc>
              <a:spcBef>
                <a:spcPct val="50000"/>
              </a:spcBef>
            </a:pPr>
            <a:r>
              <a:rPr lang="zh-CN" altLang="en-US">
                <a:solidFill>
                  <a:srgbClr val="1ADE31"/>
                </a:solidFill>
                <a:latin typeface="Arial" charset="0"/>
                <a:ea typeface="宋体" charset="0"/>
                <a:cs typeface="宋体" charset="0"/>
              </a:rPr>
              <a:t>被掳</a:t>
            </a:r>
            <a:endParaRPr lang="zh-CN" altLang="en-US">
              <a:solidFill>
                <a:srgbClr val="00DFCA"/>
              </a:solidFill>
              <a:latin typeface="Arial" charset="0"/>
              <a:ea typeface="宋体" charset="0"/>
              <a:cs typeface="宋体" charset="0"/>
            </a:endParaRPr>
          </a:p>
        </p:txBody>
      </p:sp>
      <p:sp>
        <p:nvSpPr>
          <p:cNvPr id="778340" name="Text Box 100"/>
          <p:cNvSpPr txBox="1">
            <a:spLocks noChangeArrowheads="1"/>
          </p:cNvSpPr>
          <p:nvPr/>
        </p:nvSpPr>
        <p:spPr bwMode="auto">
          <a:xfrm>
            <a:off x="3724275" y="5146675"/>
            <a:ext cx="113665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lnSpc>
                <a:spcPct val="70000"/>
              </a:lnSpc>
              <a:spcBef>
                <a:spcPct val="50000"/>
              </a:spcBef>
            </a:pPr>
            <a:r>
              <a:rPr lang="zh-CN" altLang="en-US" sz="2000">
                <a:latin typeface="Arial" charset="0"/>
                <a:ea typeface="宋体" charset="0"/>
                <a:cs typeface="宋体" charset="0"/>
              </a:rPr>
              <a:t>主耶稣</a:t>
            </a:r>
            <a:endParaRPr lang="zh-CN" altLang="en-US">
              <a:solidFill>
                <a:srgbClr val="00DFCA"/>
              </a:solidFill>
              <a:latin typeface="Arial" charset="0"/>
              <a:ea typeface="宋体" charset="0"/>
              <a:cs typeface="宋体" charset="0"/>
            </a:endParaRPr>
          </a:p>
        </p:txBody>
      </p:sp>
      <p:sp>
        <p:nvSpPr>
          <p:cNvPr id="778341" name="Text Box 101"/>
          <p:cNvSpPr txBox="1">
            <a:spLocks noChangeArrowheads="1"/>
          </p:cNvSpPr>
          <p:nvPr/>
        </p:nvSpPr>
        <p:spPr bwMode="auto">
          <a:xfrm>
            <a:off x="3640138" y="4833938"/>
            <a:ext cx="1433512" cy="3365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a:solidFill>
                  <a:srgbClr val="00DFCA"/>
                </a:solidFill>
                <a:latin typeface="Arial" charset="0"/>
                <a:ea typeface="宋体" charset="0"/>
                <a:cs typeface="宋体" charset="0"/>
              </a:rPr>
              <a:t>静默</a:t>
            </a:r>
          </a:p>
        </p:txBody>
      </p:sp>
      <p:sp>
        <p:nvSpPr>
          <p:cNvPr id="778342" name="Text Box 102"/>
          <p:cNvSpPr txBox="1">
            <a:spLocks noChangeArrowheads="1"/>
          </p:cNvSpPr>
          <p:nvPr/>
        </p:nvSpPr>
        <p:spPr bwMode="auto">
          <a:xfrm>
            <a:off x="3297238" y="4370388"/>
            <a:ext cx="1127125"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1ADE31"/>
                </a:solidFill>
                <a:latin typeface="Arial" charset="0"/>
                <a:ea typeface="宋体" charset="0"/>
                <a:cs typeface="宋体" charset="0"/>
              </a:rPr>
              <a:t>王朝</a:t>
            </a:r>
          </a:p>
        </p:txBody>
      </p:sp>
      <p:sp>
        <p:nvSpPr>
          <p:cNvPr id="778346" name="Rectangle 106"/>
          <p:cNvSpPr>
            <a:spLocks noChangeArrowheads="1"/>
          </p:cNvSpPr>
          <p:nvPr/>
        </p:nvSpPr>
        <p:spPr bwMode="auto">
          <a:xfrm rot="17945350">
            <a:off x="5353844" y="1566069"/>
            <a:ext cx="1022350" cy="2746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90000"/>
              </a:lnSpc>
            </a:pPr>
            <a:r>
              <a:rPr lang="zh-CN" altLang="en-US" sz="2000">
                <a:solidFill>
                  <a:srgbClr val="EEFF4B"/>
                </a:solidFill>
                <a:ea typeface="宋体" charset="0"/>
                <a:cs typeface="宋体" charset="0"/>
              </a:rPr>
              <a:t>羔羊婚宴</a:t>
            </a:r>
            <a:endParaRPr lang="zh-CN" altLang="en-US" sz="2000">
              <a:solidFill>
                <a:srgbClr val="FFEA18"/>
              </a:solidFill>
              <a:latin typeface="Arial" charset="0"/>
              <a:ea typeface="宋体" charset="0"/>
              <a:cs typeface="宋体" charset="0"/>
            </a:endParaRPr>
          </a:p>
        </p:txBody>
      </p:sp>
      <p:sp>
        <p:nvSpPr>
          <p:cNvPr id="778347" name="Rectangle 107"/>
          <p:cNvSpPr>
            <a:spLocks noChangeArrowheads="1"/>
          </p:cNvSpPr>
          <p:nvPr/>
        </p:nvSpPr>
        <p:spPr bwMode="auto">
          <a:xfrm rot="17945350">
            <a:off x="5664994" y="1648619"/>
            <a:ext cx="1131887" cy="244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80000"/>
              </a:lnSpc>
            </a:pPr>
            <a:r>
              <a:rPr lang="en-US" altLang="zh-CN" sz="2000">
                <a:solidFill>
                  <a:schemeClr val="hlink"/>
                </a:solidFill>
                <a:ea typeface="宋体" charset="0"/>
                <a:cs typeface="宋体" charset="0"/>
              </a:rPr>
              <a:t> </a:t>
            </a:r>
            <a:r>
              <a:rPr lang="zh-CN" altLang="en-US" sz="2000">
                <a:solidFill>
                  <a:srgbClr val="3399FF"/>
                </a:solidFill>
                <a:ea typeface="宋体" charset="0"/>
                <a:cs typeface="宋体" charset="0"/>
              </a:rPr>
              <a:t>基督再临</a:t>
            </a:r>
          </a:p>
        </p:txBody>
      </p:sp>
      <p:sp>
        <p:nvSpPr>
          <p:cNvPr id="778348" name="Rectangle 108"/>
          <p:cNvSpPr>
            <a:spLocks noChangeArrowheads="1"/>
          </p:cNvSpPr>
          <p:nvPr/>
        </p:nvSpPr>
        <p:spPr bwMode="auto">
          <a:xfrm rot="17945350">
            <a:off x="5999163" y="1355725"/>
            <a:ext cx="1533525" cy="244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80000"/>
              </a:lnSpc>
            </a:pPr>
            <a:r>
              <a:rPr lang="zh-CN" altLang="en-US" sz="2000">
                <a:solidFill>
                  <a:srgbClr val="00FF00"/>
                </a:solidFill>
                <a:ea typeface="宋体" charset="0"/>
                <a:cs typeface="宋体" charset="0"/>
              </a:rPr>
              <a:t>基督千年统治</a:t>
            </a:r>
          </a:p>
        </p:txBody>
      </p:sp>
      <p:sp>
        <p:nvSpPr>
          <p:cNvPr id="778349" name="Rectangle 109"/>
          <p:cNvSpPr>
            <a:spLocks noChangeArrowheads="1"/>
          </p:cNvSpPr>
          <p:nvPr/>
        </p:nvSpPr>
        <p:spPr bwMode="auto">
          <a:xfrm rot="17945350">
            <a:off x="6247606" y="1224757"/>
            <a:ext cx="1789113"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zh-CN" altLang="en-US" sz="2000">
                <a:ea typeface="宋体" charset="0"/>
                <a:cs typeface="宋体" charset="0"/>
              </a:rPr>
              <a:t>白色大宝座审判</a:t>
            </a:r>
          </a:p>
        </p:txBody>
      </p:sp>
      <p:sp>
        <p:nvSpPr>
          <p:cNvPr id="778350" name="Rectangle 110"/>
          <p:cNvSpPr>
            <a:spLocks noChangeArrowheads="1"/>
          </p:cNvSpPr>
          <p:nvPr/>
        </p:nvSpPr>
        <p:spPr bwMode="auto">
          <a:xfrm rot="17945350">
            <a:off x="6851651" y="1571625"/>
            <a:ext cx="1022350" cy="244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80000"/>
              </a:lnSpc>
            </a:pPr>
            <a:r>
              <a:rPr lang="zh-CN" altLang="en-US" sz="2000">
                <a:solidFill>
                  <a:srgbClr val="F87B57"/>
                </a:solidFill>
                <a:latin typeface="Arial" charset="0"/>
                <a:ea typeface="宋体" charset="0"/>
                <a:cs typeface="宋体" charset="0"/>
              </a:rPr>
              <a:t>新天新地</a:t>
            </a:r>
            <a:endParaRPr lang="zh-CN" altLang="en-US" sz="2000">
              <a:solidFill>
                <a:schemeClr val="accent1"/>
              </a:solidFill>
              <a:ea typeface="宋体" charset="0"/>
              <a:cs typeface="宋体" charset="0"/>
            </a:endParaRPr>
          </a:p>
        </p:txBody>
      </p:sp>
      <p:grpSp>
        <p:nvGrpSpPr>
          <p:cNvPr id="778276" name="Group 36"/>
          <p:cNvGrpSpPr>
            <a:grpSpLocks/>
          </p:cNvGrpSpPr>
          <p:nvPr/>
        </p:nvGrpSpPr>
        <p:grpSpPr bwMode="auto">
          <a:xfrm>
            <a:off x="1949450" y="2211388"/>
            <a:ext cx="5273675" cy="3898900"/>
            <a:chOff x="1228" y="1409"/>
            <a:chExt cx="3322" cy="2456"/>
          </a:xfrm>
        </p:grpSpPr>
        <p:grpSp>
          <p:nvGrpSpPr>
            <p:cNvPr id="778277" name="Group 37"/>
            <p:cNvGrpSpPr>
              <a:grpSpLocks/>
            </p:cNvGrpSpPr>
            <p:nvPr/>
          </p:nvGrpSpPr>
          <p:grpSpPr bwMode="auto">
            <a:xfrm>
              <a:off x="1228" y="1409"/>
              <a:ext cx="3303" cy="119"/>
              <a:chOff x="1206" y="1392"/>
              <a:chExt cx="3303" cy="119"/>
            </a:xfrm>
          </p:grpSpPr>
          <p:sp>
            <p:nvSpPr>
              <p:cNvPr id="778278" name="AutoShape 38"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79" name="AutoShape 39"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80" name="AutoShape 40"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81" name="AutoShape 41"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82" name="AutoShape 42"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83" name="AutoShape 43"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8284" name="AutoShape 44"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8285" name="AutoShape 45"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8286" name="AutoShape 46"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8287" name="AutoShape 47"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8288" name="AutoShape 48"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89" name="AutoShape 49"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90" name="AutoShape 50"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91" name="AutoShape 51"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8292" name="AutoShape 52"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grpSp>
        <p:grpSp>
          <p:nvGrpSpPr>
            <p:cNvPr id="778293" name="Group 53"/>
            <p:cNvGrpSpPr>
              <a:grpSpLocks/>
            </p:cNvGrpSpPr>
            <p:nvPr/>
          </p:nvGrpSpPr>
          <p:grpSpPr bwMode="auto">
            <a:xfrm>
              <a:off x="1243" y="3761"/>
              <a:ext cx="3307" cy="104"/>
              <a:chOff x="1231" y="3769"/>
              <a:chExt cx="3307" cy="104"/>
            </a:xfrm>
          </p:grpSpPr>
          <p:sp>
            <p:nvSpPr>
              <p:cNvPr id="778294" name="AutoShape 54"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295" name="AutoShape 55"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296" name="AutoShape 56"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297" name="AutoShape 57"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298" name="AutoShape 58"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299" name="AutoShape 59"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0" name="AutoShape 60"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1" name="AutoShape 61"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2" name="AutoShape 62"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3" name="AutoShape 63"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4" name="AutoShape 64"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5" name="AutoShape 65"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6" name="AutoShape 66"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7" name="AutoShape 67"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8308" name="AutoShape 68"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grpSp>
      </p:grpSp>
      <p:grpSp>
        <p:nvGrpSpPr>
          <p:cNvPr id="778351" name="Group 111"/>
          <p:cNvGrpSpPr>
            <a:grpSpLocks/>
          </p:cNvGrpSpPr>
          <p:nvPr/>
        </p:nvGrpSpPr>
        <p:grpSpPr bwMode="auto">
          <a:xfrm>
            <a:off x="5575300" y="3281363"/>
            <a:ext cx="1795463" cy="1658937"/>
            <a:chOff x="3512" y="2067"/>
            <a:chExt cx="1131" cy="1045"/>
          </a:xfrm>
        </p:grpSpPr>
        <p:sp>
          <p:nvSpPr>
            <p:cNvPr id="778352" name="AutoShape 112"/>
            <p:cNvSpPr>
              <a:spLocks noChangeArrowheads="1"/>
            </p:cNvSpPr>
            <p:nvPr/>
          </p:nvSpPr>
          <p:spPr bwMode="auto">
            <a:xfrm>
              <a:off x="3512" y="206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endParaRPr lang="en-US"/>
            </a:p>
          </p:txBody>
        </p:sp>
        <p:sp>
          <p:nvSpPr>
            <p:cNvPr id="778353" name="Text Box 113"/>
            <p:cNvSpPr txBox="1">
              <a:spLocks noChangeArrowheads="1"/>
            </p:cNvSpPr>
            <p:nvPr/>
          </p:nvSpPr>
          <p:spPr bwMode="auto">
            <a:xfrm>
              <a:off x="3629" y="2156"/>
              <a:ext cx="878" cy="826"/>
            </a:xfrm>
            <a:prstGeom prst="rect">
              <a:avLst/>
            </a:prstGeom>
            <a:noFill/>
            <a:ln>
              <a:noFill/>
            </a:ln>
            <a:effectLst>
              <a:outerShdw blurRad="63500" dist="63500" dir="2212194" algn="ctr" rotWithShape="0">
                <a:srgbClr val="0A0A0A">
                  <a:alpha val="74998"/>
                </a:srgbClr>
              </a:outerShdw>
            </a:effectLst>
            <a:extLst>
              <a:ext uri="{909E8E84-426E-40dd-AFC4-6F175D3DCCD1}">
                <a14:hiddenFill xmlns:a14="http://schemas.microsoft.com/office/drawing/2010/main" xmlns="">
                  <a:gradFill rotWithShape="0">
                    <a:gsLst>
                      <a:gs pos="0">
                        <a:srgbClr val="EE0B1B">
                          <a:gamma/>
                          <a:shade val="0"/>
                          <a:invGamma/>
                        </a:srgbClr>
                      </a:gs>
                      <a:gs pos="50000">
                        <a:srgbClr val="EE0B1B"/>
                      </a:gs>
                      <a:gs pos="100000">
                        <a:srgbClr val="EE0B1B">
                          <a:gamma/>
                          <a:shade val="0"/>
                          <a:invGamma/>
                        </a:srgbClr>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r>
                <a:rPr lang="zh-CN" altLang="en-US" sz="4000">
                  <a:ea typeface="宋体" charset="0"/>
                  <a:cs typeface="宋体" charset="0"/>
                </a:rPr>
                <a:t>末世 时期</a:t>
              </a:r>
            </a:p>
          </p:txBody>
        </p:sp>
      </p:grpSp>
      <p:sp>
        <p:nvSpPr>
          <p:cNvPr id="778354" name="Text Box 114"/>
          <p:cNvSpPr txBox="1">
            <a:spLocks noChangeArrowheads="1"/>
          </p:cNvSpPr>
          <p:nvPr/>
        </p:nvSpPr>
        <p:spPr bwMode="auto">
          <a:xfrm>
            <a:off x="8469313" y="6483350"/>
            <a:ext cx="6350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zh-CN" sz="1200">
                <a:ea typeface="宋体" charset="0"/>
                <a:cs typeface="宋体" charset="0"/>
              </a:rPr>
              <a:t>4</a:t>
            </a:r>
          </a:p>
        </p:txBody>
      </p:sp>
      <p:sp>
        <p:nvSpPr>
          <p:cNvPr id="778355" name="Text Box 115"/>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78346"/>
                                        </p:tgtEl>
                                        <p:attrNameLst>
                                          <p:attrName>style.visibility</p:attrName>
                                        </p:attrNameLst>
                                      </p:cBhvr>
                                      <p:to>
                                        <p:strVal val="visible"/>
                                      </p:to>
                                    </p:set>
                                    <p:anim calcmode="lin" valueType="num">
                                      <p:cBhvr additive="base">
                                        <p:cTn id="7" dur="500" fill="hold"/>
                                        <p:tgtEl>
                                          <p:spTgt spid="778346"/>
                                        </p:tgtEl>
                                        <p:attrNameLst>
                                          <p:attrName>ppt_x</p:attrName>
                                        </p:attrNameLst>
                                      </p:cBhvr>
                                      <p:tavLst>
                                        <p:tav tm="0">
                                          <p:val>
                                            <p:strVal val="#ppt_x"/>
                                          </p:val>
                                        </p:tav>
                                        <p:tav tm="100000">
                                          <p:val>
                                            <p:strVal val="#ppt_x"/>
                                          </p:val>
                                        </p:tav>
                                      </p:tavLst>
                                    </p:anim>
                                    <p:anim calcmode="lin" valueType="num">
                                      <p:cBhvr additive="base">
                                        <p:cTn id="8" dur="500" fill="hold"/>
                                        <p:tgtEl>
                                          <p:spTgt spid="778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78347"/>
                                        </p:tgtEl>
                                        <p:attrNameLst>
                                          <p:attrName>style.visibility</p:attrName>
                                        </p:attrNameLst>
                                      </p:cBhvr>
                                      <p:to>
                                        <p:strVal val="visible"/>
                                      </p:to>
                                    </p:set>
                                    <p:anim calcmode="lin" valueType="num">
                                      <p:cBhvr additive="base">
                                        <p:cTn id="13" dur="500" fill="hold"/>
                                        <p:tgtEl>
                                          <p:spTgt spid="778347"/>
                                        </p:tgtEl>
                                        <p:attrNameLst>
                                          <p:attrName>ppt_x</p:attrName>
                                        </p:attrNameLst>
                                      </p:cBhvr>
                                      <p:tavLst>
                                        <p:tav tm="0">
                                          <p:val>
                                            <p:strVal val="#ppt_x"/>
                                          </p:val>
                                        </p:tav>
                                        <p:tav tm="100000">
                                          <p:val>
                                            <p:strVal val="#ppt_x"/>
                                          </p:val>
                                        </p:tav>
                                      </p:tavLst>
                                    </p:anim>
                                    <p:anim calcmode="lin" valueType="num">
                                      <p:cBhvr additive="base">
                                        <p:cTn id="14" dur="500" fill="hold"/>
                                        <p:tgtEl>
                                          <p:spTgt spid="77834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78348"/>
                                        </p:tgtEl>
                                        <p:attrNameLst>
                                          <p:attrName>style.visibility</p:attrName>
                                        </p:attrNameLst>
                                      </p:cBhvr>
                                      <p:to>
                                        <p:strVal val="visible"/>
                                      </p:to>
                                    </p:set>
                                    <p:anim calcmode="lin" valueType="num">
                                      <p:cBhvr additive="base">
                                        <p:cTn id="19" dur="500" fill="hold"/>
                                        <p:tgtEl>
                                          <p:spTgt spid="778348"/>
                                        </p:tgtEl>
                                        <p:attrNameLst>
                                          <p:attrName>ppt_x</p:attrName>
                                        </p:attrNameLst>
                                      </p:cBhvr>
                                      <p:tavLst>
                                        <p:tav tm="0">
                                          <p:val>
                                            <p:strVal val="#ppt_x"/>
                                          </p:val>
                                        </p:tav>
                                        <p:tav tm="100000">
                                          <p:val>
                                            <p:strVal val="#ppt_x"/>
                                          </p:val>
                                        </p:tav>
                                      </p:tavLst>
                                    </p:anim>
                                    <p:anim calcmode="lin" valueType="num">
                                      <p:cBhvr additive="base">
                                        <p:cTn id="20" dur="500" fill="hold"/>
                                        <p:tgtEl>
                                          <p:spTgt spid="77834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78349"/>
                                        </p:tgtEl>
                                        <p:attrNameLst>
                                          <p:attrName>style.visibility</p:attrName>
                                        </p:attrNameLst>
                                      </p:cBhvr>
                                      <p:to>
                                        <p:strVal val="visible"/>
                                      </p:to>
                                    </p:set>
                                    <p:anim calcmode="lin" valueType="num">
                                      <p:cBhvr additive="base">
                                        <p:cTn id="25" dur="500" fill="hold"/>
                                        <p:tgtEl>
                                          <p:spTgt spid="778349"/>
                                        </p:tgtEl>
                                        <p:attrNameLst>
                                          <p:attrName>ppt_x</p:attrName>
                                        </p:attrNameLst>
                                      </p:cBhvr>
                                      <p:tavLst>
                                        <p:tav tm="0">
                                          <p:val>
                                            <p:strVal val="#ppt_x"/>
                                          </p:val>
                                        </p:tav>
                                        <p:tav tm="100000">
                                          <p:val>
                                            <p:strVal val="#ppt_x"/>
                                          </p:val>
                                        </p:tav>
                                      </p:tavLst>
                                    </p:anim>
                                    <p:anim calcmode="lin" valueType="num">
                                      <p:cBhvr additive="base">
                                        <p:cTn id="26" dur="500" fill="hold"/>
                                        <p:tgtEl>
                                          <p:spTgt spid="778349"/>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78350"/>
                                        </p:tgtEl>
                                        <p:attrNameLst>
                                          <p:attrName>style.visibility</p:attrName>
                                        </p:attrNameLst>
                                      </p:cBhvr>
                                      <p:to>
                                        <p:strVal val="visible"/>
                                      </p:to>
                                    </p:set>
                                    <p:anim calcmode="lin" valueType="num">
                                      <p:cBhvr additive="base">
                                        <p:cTn id="31" dur="500" fill="hold"/>
                                        <p:tgtEl>
                                          <p:spTgt spid="778350"/>
                                        </p:tgtEl>
                                        <p:attrNameLst>
                                          <p:attrName>ppt_x</p:attrName>
                                        </p:attrNameLst>
                                      </p:cBhvr>
                                      <p:tavLst>
                                        <p:tav tm="0">
                                          <p:val>
                                            <p:strVal val="#ppt_x"/>
                                          </p:val>
                                        </p:tav>
                                        <p:tav tm="100000">
                                          <p:val>
                                            <p:strVal val="#ppt_x"/>
                                          </p:val>
                                        </p:tav>
                                      </p:tavLst>
                                    </p:anim>
                                    <p:anim calcmode="lin" valueType="num">
                                      <p:cBhvr additive="base">
                                        <p:cTn id="32" dur="500" fill="hold"/>
                                        <p:tgtEl>
                                          <p:spTgt spid="7783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46" grpId="0" autoUpdateAnimBg="0"/>
      <p:bldP spid="778347" grpId="0" autoUpdateAnimBg="0"/>
      <p:bldP spid="778348" grpId="0" autoUpdateAnimBg="0"/>
      <p:bldP spid="778349" grpId="0" autoUpdateAnimBg="0"/>
      <p:bldP spid="77835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79267" name="Group 3"/>
          <p:cNvGrpSpPr>
            <a:grpSpLocks/>
          </p:cNvGrpSpPr>
          <p:nvPr/>
        </p:nvGrpSpPr>
        <p:grpSpPr bwMode="auto">
          <a:xfrm>
            <a:off x="8145463" y="4981575"/>
            <a:ext cx="195262" cy="206375"/>
            <a:chOff x="4315" y="862"/>
            <a:chExt cx="168" cy="813"/>
          </a:xfrm>
        </p:grpSpPr>
        <p:sp>
          <p:nvSpPr>
            <p:cNvPr id="779268" name="Rectangle 4"/>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9269" name="Rectangle 5"/>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grpSp>
        <p:nvGrpSpPr>
          <p:cNvPr id="779270" name="Group 6"/>
          <p:cNvGrpSpPr>
            <a:grpSpLocks/>
          </p:cNvGrpSpPr>
          <p:nvPr/>
        </p:nvGrpSpPr>
        <p:grpSpPr bwMode="auto">
          <a:xfrm>
            <a:off x="1627188" y="2182813"/>
            <a:ext cx="6045200" cy="3983037"/>
            <a:chOff x="610" y="1163"/>
            <a:chExt cx="4583" cy="2701"/>
          </a:xfrm>
        </p:grpSpPr>
        <p:sp>
          <p:nvSpPr>
            <p:cNvPr id="779271"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sp>
          <p:nvSpPr>
            <p:cNvPr id="779272"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9273"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9274"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grpSp>
      <p:grpSp>
        <p:nvGrpSpPr>
          <p:cNvPr id="779275" name="Group 11"/>
          <p:cNvGrpSpPr>
            <a:grpSpLocks/>
          </p:cNvGrpSpPr>
          <p:nvPr/>
        </p:nvGrpSpPr>
        <p:grpSpPr bwMode="auto">
          <a:xfrm>
            <a:off x="8145463" y="4981575"/>
            <a:ext cx="195262" cy="206375"/>
            <a:chOff x="4315" y="862"/>
            <a:chExt cx="168" cy="813"/>
          </a:xfrm>
        </p:grpSpPr>
        <p:sp>
          <p:nvSpPr>
            <p:cNvPr id="779276" name="Rectangle 12"/>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9277" name="Rectangle 13"/>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sp>
        <p:nvSpPr>
          <p:cNvPr id="779278" name="Rectangle 14"/>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sp>
        <p:nvSpPr>
          <p:cNvPr id="779279" name="Rectangle 15"/>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pic>
        <p:nvPicPr>
          <p:cNvPr id="77928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928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928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928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928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9289"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extLst>
            <a:ext uri="{909E8E84-426E-40dd-AFC4-6F175D3DCCD1}">
              <a14:hiddenFill xmlns:a14="http://schemas.microsoft.com/office/drawing/2010/main" xmlns="">
                <a:solidFill>
                  <a:srgbClr val="FFFFFF"/>
                </a:solidFill>
              </a14:hiddenFill>
            </a:ext>
          </a:extLst>
        </p:spPr>
      </p:pic>
      <p:sp>
        <p:nvSpPr>
          <p:cNvPr id="779292" name="Text Box 28"/>
          <p:cNvSpPr txBox="1">
            <a:spLocks noChangeArrowheads="1"/>
          </p:cNvSpPr>
          <p:nvPr/>
        </p:nvSpPr>
        <p:spPr bwMode="auto">
          <a:xfrm>
            <a:off x="8275638" y="5589588"/>
            <a:ext cx="6286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400" b="0">
              <a:solidFill>
                <a:srgbClr val="FFE957"/>
              </a:solidFill>
              <a:ea typeface="宋体" charset="0"/>
              <a:cs typeface="宋体" charset="0"/>
            </a:endParaRPr>
          </a:p>
        </p:txBody>
      </p:sp>
      <p:sp>
        <p:nvSpPr>
          <p:cNvPr id="779294" name="Rectangle 30"/>
          <p:cNvSpPr>
            <a:spLocks noChangeArrowheads="1"/>
          </p:cNvSpPr>
          <p:nvPr/>
        </p:nvSpPr>
        <p:spPr bwMode="auto">
          <a:xfrm>
            <a:off x="75723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79295" name="Rectangle 31"/>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10</a:t>
            </a:r>
          </a:p>
        </p:txBody>
      </p:sp>
      <p:pic>
        <p:nvPicPr>
          <p:cNvPr id="779296"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1868488" y="2252663"/>
            <a:ext cx="301625" cy="4605337"/>
          </a:xfrm>
          <a:prstGeom prst="rect">
            <a:avLst/>
          </a:prstGeom>
          <a:noFill/>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pic>
        <p:nvPicPr>
          <p:cNvPr id="779297"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91350" y="2195513"/>
            <a:ext cx="301625" cy="4662487"/>
          </a:xfrm>
          <a:prstGeom prst="rect">
            <a:avLst/>
          </a:prstGeom>
          <a:noFill/>
          <a:extLst>
            <a:ext uri="{909E8E84-426E-40dd-AFC4-6F175D3DCCD1}">
              <a14:hiddenFill xmlns:a14="http://schemas.microsoft.com/office/drawing/2010/main" xmlns="">
                <a:solidFill>
                  <a:srgbClr val="FFFFFF"/>
                </a:solidFill>
              </a14:hiddenFill>
            </a:ext>
          </a:extLst>
        </p:spPr>
      </p:pic>
      <p:sp>
        <p:nvSpPr>
          <p:cNvPr id="779298" name="Text Box 34"/>
          <p:cNvSpPr txBox="1">
            <a:spLocks noChangeArrowheads="1"/>
          </p:cNvSpPr>
          <p:nvPr/>
        </p:nvSpPr>
        <p:spPr bwMode="auto">
          <a:xfrm>
            <a:off x="120650" y="106363"/>
            <a:ext cx="3097213"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ea typeface="宋体" charset="0"/>
                <a:cs typeface="宋体" charset="0"/>
              </a:rPr>
              <a:t>“年代综览”布块</a:t>
            </a:r>
            <a:endParaRPr lang="en-US" altLang="zh-CN" sz="3200">
              <a:ea typeface="宋体" charset="0"/>
              <a:cs typeface="宋体" charset="0"/>
            </a:endParaRPr>
          </a:p>
        </p:txBody>
      </p:sp>
      <p:sp>
        <p:nvSpPr>
          <p:cNvPr id="779333" name="Text Box 69"/>
          <p:cNvSpPr txBox="1">
            <a:spLocks noChangeArrowheads="1"/>
          </p:cNvSpPr>
          <p:nvPr/>
        </p:nvSpPr>
        <p:spPr bwMode="auto">
          <a:xfrm>
            <a:off x="5010150" y="1685925"/>
            <a:ext cx="6858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latin typeface="" charset="0"/>
                <a:ea typeface="宋体" charset="0"/>
                <a:cs typeface="宋体" charset="0"/>
              </a:rPr>
              <a:t>主</a:t>
            </a:r>
          </a:p>
        </p:txBody>
      </p:sp>
      <p:grpSp>
        <p:nvGrpSpPr>
          <p:cNvPr id="779334" name="Group 70"/>
          <p:cNvGrpSpPr>
            <a:grpSpLocks/>
          </p:cNvGrpSpPr>
          <p:nvPr/>
        </p:nvGrpSpPr>
        <p:grpSpPr bwMode="auto">
          <a:xfrm>
            <a:off x="1885950" y="1871663"/>
            <a:ext cx="3157538" cy="323850"/>
            <a:chOff x="1188" y="1179"/>
            <a:chExt cx="1989" cy="204"/>
          </a:xfrm>
        </p:grpSpPr>
        <p:sp>
          <p:nvSpPr>
            <p:cNvPr id="779335" name="Rectangle 71"/>
            <p:cNvSpPr>
              <a:spLocks noChangeArrowheads="1"/>
            </p:cNvSpPr>
            <p:nvPr/>
          </p:nvSpPr>
          <p:spPr bwMode="auto">
            <a:xfrm>
              <a:off x="1188"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FEA18"/>
                  </a:solidFill>
                  <a:latin typeface="Times" charset="0"/>
                  <a:ea typeface="宋体" charset="0"/>
                  <a:cs typeface="宋体" charset="0"/>
                </a:rPr>
                <a:t>造</a:t>
              </a:r>
            </a:p>
          </p:txBody>
        </p:sp>
        <p:grpSp>
          <p:nvGrpSpPr>
            <p:cNvPr id="779336" name="Group 72"/>
            <p:cNvGrpSpPr>
              <a:grpSpLocks/>
            </p:cNvGrpSpPr>
            <p:nvPr/>
          </p:nvGrpSpPr>
          <p:grpSpPr bwMode="auto">
            <a:xfrm>
              <a:off x="1415" y="1179"/>
              <a:ext cx="803" cy="204"/>
              <a:chOff x="1415" y="1179"/>
              <a:chExt cx="803" cy="204"/>
            </a:xfrm>
          </p:grpSpPr>
          <p:sp>
            <p:nvSpPr>
              <p:cNvPr id="779337" name="Rectangle 73"/>
              <p:cNvSpPr>
                <a:spLocks noChangeArrowheads="1"/>
              </p:cNvSpPr>
              <p:nvPr/>
            </p:nvSpPr>
            <p:spPr bwMode="auto">
              <a:xfrm>
                <a:off x="1415"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亚</a:t>
                </a:r>
                <a:endParaRPr lang="zh-CN" altLang="en-US" sz="3600">
                  <a:solidFill>
                    <a:srgbClr val="FC030C"/>
                  </a:solidFill>
                  <a:latin typeface="Times" charset="0"/>
                  <a:ea typeface="宋体" charset="0"/>
                  <a:cs typeface="宋体" charset="0"/>
                </a:endParaRPr>
              </a:p>
            </p:txBody>
          </p:sp>
          <p:sp>
            <p:nvSpPr>
              <p:cNvPr id="779338" name="Rectangle 74"/>
              <p:cNvSpPr>
                <a:spLocks noChangeArrowheads="1"/>
              </p:cNvSpPr>
              <p:nvPr/>
            </p:nvSpPr>
            <p:spPr bwMode="auto">
              <a:xfrm>
                <a:off x="1633" y="118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约</a:t>
                </a:r>
                <a:endParaRPr lang="zh-CN" altLang="en-US" sz="2000">
                  <a:solidFill>
                    <a:srgbClr val="FC030C"/>
                  </a:solidFill>
                  <a:latin typeface="Times" charset="0"/>
                  <a:ea typeface="宋体" charset="0"/>
                  <a:cs typeface="宋体" charset="0"/>
                </a:endParaRPr>
              </a:p>
            </p:txBody>
          </p:sp>
          <p:sp>
            <p:nvSpPr>
              <p:cNvPr id="779339" name="Rectangle 75"/>
              <p:cNvSpPr>
                <a:spLocks noChangeArrowheads="1"/>
              </p:cNvSpPr>
              <p:nvPr/>
            </p:nvSpPr>
            <p:spPr bwMode="auto">
              <a:xfrm>
                <a:off x="1867" y="1187"/>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摩</a:t>
                </a:r>
                <a:endParaRPr lang="zh-CN" altLang="en-US" sz="2000">
                  <a:solidFill>
                    <a:srgbClr val="FC030C"/>
                  </a:solidFill>
                  <a:latin typeface="Times" charset="0"/>
                  <a:ea typeface="宋体" charset="0"/>
                  <a:cs typeface="宋体" charset="0"/>
                </a:endParaRPr>
              </a:p>
            </p:txBody>
          </p:sp>
          <p:sp>
            <p:nvSpPr>
              <p:cNvPr id="779340" name="Rectangle 76"/>
              <p:cNvSpPr>
                <a:spLocks noChangeArrowheads="1"/>
              </p:cNvSpPr>
              <p:nvPr/>
            </p:nvSpPr>
            <p:spPr bwMode="auto">
              <a:xfrm>
                <a:off x="2057"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书</a:t>
                </a:r>
                <a:endParaRPr lang="zh-CN" altLang="en-US" sz="2000">
                  <a:solidFill>
                    <a:srgbClr val="FC030C"/>
                  </a:solidFill>
                  <a:latin typeface="Times" charset="0"/>
                  <a:ea typeface="宋体" charset="0"/>
                  <a:cs typeface="宋体" charset="0"/>
                </a:endParaRPr>
              </a:p>
            </p:txBody>
          </p:sp>
        </p:grpSp>
        <p:grpSp>
          <p:nvGrpSpPr>
            <p:cNvPr id="779341" name="Group 77"/>
            <p:cNvGrpSpPr>
              <a:grpSpLocks/>
            </p:cNvGrpSpPr>
            <p:nvPr/>
          </p:nvGrpSpPr>
          <p:grpSpPr bwMode="auto">
            <a:xfrm>
              <a:off x="2335" y="1183"/>
              <a:ext cx="599" cy="200"/>
              <a:chOff x="2335" y="1183"/>
              <a:chExt cx="599" cy="200"/>
            </a:xfrm>
          </p:grpSpPr>
          <p:sp>
            <p:nvSpPr>
              <p:cNvPr id="779342" name="Rectangle 78"/>
              <p:cNvSpPr>
                <a:spLocks noChangeArrowheads="1"/>
              </p:cNvSpPr>
              <p:nvPr/>
            </p:nvSpPr>
            <p:spPr bwMode="auto">
              <a:xfrm>
                <a:off x="2335"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无</a:t>
                </a:r>
                <a:endParaRPr lang="zh-CN" altLang="en-US" sz="2000">
                  <a:solidFill>
                    <a:srgbClr val="08F220"/>
                  </a:solidFill>
                  <a:latin typeface="Times" charset="0"/>
                  <a:ea typeface="宋体" charset="0"/>
                  <a:cs typeface="宋体" charset="0"/>
                </a:endParaRPr>
              </a:p>
            </p:txBody>
          </p:sp>
          <p:sp>
            <p:nvSpPr>
              <p:cNvPr id="779343" name="Rectangle 79"/>
              <p:cNvSpPr>
                <a:spLocks noChangeArrowheads="1"/>
              </p:cNvSpPr>
              <p:nvPr/>
            </p:nvSpPr>
            <p:spPr bwMode="auto">
              <a:xfrm>
                <a:off x="2560"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王</a:t>
                </a:r>
                <a:endParaRPr lang="zh-CN" altLang="en-US" sz="2000">
                  <a:solidFill>
                    <a:srgbClr val="08F220"/>
                  </a:solidFill>
                  <a:latin typeface="Times" charset="0"/>
                  <a:ea typeface="宋体" charset="0"/>
                  <a:cs typeface="宋体" charset="0"/>
                </a:endParaRPr>
              </a:p>
            </p:txBody>
          </p:sp>
          <p:sp>
            <p:nvSpPr>
              <p:cNvPr id="779344" name="Rectangle 80"/>
              <p:cNvSpPr>
                <a:spLocks noChangeArrowheads="1"/>
              </p:cNvSpPr>
              <p:nvPr/>
            </p:nvSpPr>
            <p:spPr bwMode="auto">
              <a:xfrm>
                <a:off x="2773"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掳</a:t>
                </a:r>
                <a:endParaRPr lang="zh-CN" altLang="en-US" sz="2000">
                  <a:solidFill>
                    <a:srgbClr val="08F220"/>
                  </a:solidFill>
                  <a:latin typeface="Times" charset="0"/>
                  <a:ea typeface="宋体" charset="0"/>
                  <a:cs typeface="宋体" charset="0"/>
                </a:endParaRPr>
              </a:p>
            </p:txBody>
          </p:sp>
        </p:grpSp>
        <p:sp>
          <p:nvSpPr>
            <p:cNvPr id="779345" name="Rectangle 81"/>
            <p:cNvSpPr>
              <a:spLocks noChangeArrowheads="1"/>
            </p:cNvSpPr>
            <p:nvPr/>
          </p:nvSpPr>
          <p:spPr bwMode="auto">
            <a:xfrm>
              <a:off x="3016" y="1184"/>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11B0C5"/>
                  </a:solidFill>
                  <a:latin typeface="" charset="0"/>
                  <a:ea typeface="宋体" charset="0"/>
                  <a:cs typeface="宋体" charset="0"/>
                </a:rPr>
                <a:t>默</a:t>
              </a:r>
              <a:endParaRPr lang="zh-CN" altLang="en-US" sz="2000">
                <a:solidFill>
                  <a:srgbClr val="11B0C5"/>
                </a:solidFill>
                <a:latin typeface="Times" charset="0"/>
                <a:ea typeface="宋体" charset="0"/>
                <a:cs typeface="宋体" charset="0"/>
              </a:endParaRPr>
            </a:p>
          </p:txBody>
        </p:sp>
      </p:grpSp>
      <p:grpSp>
        <p:nvGrpSpPr>
          <p:cNvPr id="779346" name="Group 82"/>
          <p:cNvGrpSpPr>
            <a:grpSpLocks/>
          </p:cNvGrpSpPr>
          <p:nvPr/>
        </p:nvGrpSpPr>
        <p:grpSpPr bwMode="auto">
          <a:xfrm>
            <a:off x="2238375" y="1358900"/>
            <a:ext cx="2838450" cy="379413"/>
            <a:chOff x="1410" y="856"/>
            <a:chExt cx="1788" cy="239"/>
          </a:xfrm>
        </p:grpSpPr>
        <p:sp>
          <p:nvSpPr>
            <p:cNvPr id="779347" name="Rectangle 83"/>
            <p:cNvSpPr>
              <a:spLocks noChangeArrowheads="1"/>
            </p:cNvSpPr>
            <p:nvPr/>
          </p:nvSpPr>
          <p:spPr bwMode="auto">
            <a:xfrm>
              <a:off x="1410" y="865"/>
              <a:ext cx="860"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r>
                <a:rPr lang="en-US" altLang="zh-CN" sz="2400" i="1">
                  <a:solidFill>
                    <a:srgbClr val="FFEA18"/>
                  </a:solidFill>
                  <a:latin typeface="" charset="0"/>
                  <a:ea typeface="宋体" charset="0"/>
                  <a:cs typeface="宋体" charset="0"/>
                </a:rPr>
                <a:t>4</a:t>
              </a:r>
              <a:r>
                <a:rPr lang="zh-CN" altLang="en-US" sz="2400" i="1">
                  <a:solidFill>
                    <a:srgbClr val="FFEA18"/>
                  </a:solidFill>
                  <a:latin typeface="" charset="0"/>
                  <a:ea typeface="宋体" charset="0"/>
                  <a:cs typeface="宋体" charset="0"/>
                </a:rPr>
                <a:t>个人物</a:t>
              </a:r>
              <a:endParaRPr lang="en-US" altLang="zh-CN" sz="2400" i="1">
                <a:solidFill>
                  <a:srgbClr val="FFEA18"/>
                </a:solidFill>
                <a:latin typeface="" charset="0"/>
                <a:ea typeface="宋体" charset="0"/>
                <a:cs typeface="宋体" charset="0"/>
              </a:endParaRPr>
            </a:p>
          </p:txBody>
        </p:sp>
        <p:sp>
          <p:nvSpPr>
            <p:cNvPr id="779348" name="Rectangle 84"/>
            <p:cNvSpPr>
              <a:spLocks noChangeArrowheads="1"/>
            </p:cNvSpPr>
            <p:nvPr/>
          </p:nvSpPr>
          <p:spPr bwMode="auto">
            <a:xfrm>
              <a:off x="2196" y="856"/>
              <a:ext cx="1002"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pPr algn="ctr"/>
              <a:r>
                <a:rPr lang="zh-CN" altLang="en-US" sz="2400" i="1">
                  <a:solidFill>
                    <a:srgbClr val="FFEA18"/>
                  </a:solidFill>
                  <a:latin typeface="" charset="0"/>
                  <a:ea typeface="宋体" charset="0"/>
                  <a:cs typeface="宋体" charset="0"/>
                </a:rPr>
                <a:t>三个时期</a:t>
              </a:r>
              <a:endParaRPr lang="en-US" altLang="zh-CN" sz="2400" i="1">
                <a:solidFill>
                  <a:srgbClr val="FFEA18"/>
                </a:solidFill>
                <a:latin typeface="" charset="0"/>
                <a:ea typeface="宋体" charset="0"/>
                <a:cs typeface="宋体" charset="0"/>
              </a:endParaRPr>
            </a:p>
          </p:txBody>
        </p:sp>
      </p:grpSp>
      <p:grpSp>
        <p:nvGrpSpPr>
          <p:cNvPr id="779349" name="Group 85"/>
          <p:cNvGrpSpPr>
            <a:grpSpLocks/>
          </p:cNvGrpSpPr>
          <p:nvPr/>
        </p:nvGrpSpPr>
        <p:grpSpPr bwMode="auto">
          <a:xfrm>
            <a:off x="3392488" y="506413"/>
            <a:ext cx="722312" cy="1098550"/>
            <a:chOff x="2137" y="319"/>
            <a:chExt cx="455" cy="692"/>
          </a:xfrm>
        </p:grpSpPr>
        <p:grpSp>
          <p:nvGrpSpPr>
            <p:cNvPr id="779350" name="Group 86"/>
            <p:cNvGrpSpPr>
              <a:grpSpLocks/>
            </p:cNvGrpSpPr>
            <p:nvPr/>
          </p:nvGrpSpPr>
          <p:grpSpPr bwMode="auto">
            <a:xfrm>
              <a:off x="2137" y="319"/>
              <a:ext cx="455" cy="692"/>
              <a:chOff x="1814" y="109"/>
              <a:chExt cx="455" cy="692"/>
            </a:xfrm>
          </p:grpSpPr>
          <p:sp>
            <p:nvSpPr>
              <p:cNvPr id="779351" name="Text Box 87"/>
              <p:cNvSpPr txBox="1">
                <a:spLocks noChangeArrowheads="1"/>
              </p:cNvSpPr>
              <p:nvPr/>
            </p:nvSpPr>
            <p:spPr bwMode="auto">
              <a:xfrm>
                <a:off x="1814" y="109"/>
                <a:ext cx="455" cy="69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spcBef>
                    <a:spcPct val="50000"/>
                  </a:spcBef>
                </a:pPr>
                <a:r>
                  <a:rPr lang="en-US" altLang="zh-CN" sz="6600" i="1">
                    <a:solidFill>
                      <a:srgbClr val="FF262D"/>
                    </a:solidFill>
                    <a:latin typeface="" charset="0"/>
                    <a:ea typeface="宋体" charset="0"/>
                    <a:cs typeface="宋体" charset="0"/>
                  </a:rPr>
                  <a:t>7</a:t>
                </a:r>
              </a:p>
            </p:txBody>
          </p:sp>
          <p:sp>
            <p:nvSpPr>
              <p:cNvPr id="779352" name="Line 88"/>
              <p:cNvSpPr>
                <a:spLocks noChangeShapeType="1"/>
              </p:cNvSpPr>
              <p:nvPr/>
            </p:nvSpPr>
            <p:spPr bwMode="auto">
              <a:xfrm>
                <a:off x="1915" y="345"/>
                <a:ext cx="129"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chemeClr val="bg2"/>
                    </a:solidFill>
                    <a:round/>
                    <a:headEnd/>
                    <a:tailEnd/>
                  </a14:hiddenLine>
                </a:ext>
              </a:extLst>
            </p:spPr>
            <p:txBody>
              <a:bodyPr wrap="none" anchor="ctr"/>
              <a:lstStyle/>
              <a:p>
                <a:endParaRPr lang="en-US"/>
              </a:p>
            </p:txBody>
          </p:sp>
        </p:grpSp>
        <p:sp>
          <p:nvSpPr>
            <p:cNvPr id="779353" name="Line 89"/>
            <p:cNvSpPr>
              <a:spLocks noChangeShapeType="1"/>
            </p:cNvSpPr>
            <p:nvPr/>
          </p:nvSpPr>
          <p:spPr bwMode="auto">
            <a:xfrm>
              <a:off x="2299" y="682"/>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79354" name="Rectangle 90"/>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zh-CN" altLang="en-US" sz="2400" b="0">
              <a:solidFill>
                <a:srgbClr val="FDDC07"/>
              </a:solidFill>
              <a:ea typeface="宋体" charset="0"/>
              <a:cs typeface="宋体" charset="0"/>
            </a:endParaRPr>
          </a:p>
        </p:txBody>
      </p:sp>
      <p:sp>
        <p:nvSpPr>
          <p:cNvPr id="779355" name="Rectangle 91"/>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779403" name="Group 139"/>
          <p:cNvGrpSpPr>
            <a:grpSpLocks/>
          </p:cNvGrpSpPr>
          <p:nvPr/>
        </p:nvGrpSpPr>
        <p:grpSpPr bwMode="auto">
          <a:xfrm>
            <a:off x="2136775" y="2627313"/>
            <a:ext cx="6496050" cy="936625"/>
            <a:chOff x="1322" y="1631"/>
            <a:chExt cx="4092" cy="590"/>
          </a:xfrm>
        </p:grpSpPr>
        <p:pic>
          <p:nvPicPr>
            <p:cNvPr id="779404" name="Picture 140"/>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05" name="Picture 141"/>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06" name="Picture 142"/>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07" name="Picture 143"/>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08" name="Picture 144"/>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09" name="Picture 145"/>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grpSp>
      <p:grpSp>
        <p:nvGrpSpPr>
          <p:cNvPr id="779410" name="Group 146"/>
          <p:cNvGrpSpPr>
            <a:grpSpLocks/>
          </p:cNvGrpSpPr>
          <p:nvPr/>
        </p:nvGrpSpPr>
        <p:grpSpPr bwMode="auto">
          <a:xfrm>
            <a:off x="2874963" y="3646488"/>
            <a:ext cx="5664200" cy="669925"/>
            <a:chOff x="1787" y="2273"/>
            <a:chExt cx="3568" cy="422"/>
          </a:xfrm>
        </p:grpSpPr>
        <p:pic>
          <p:nvPicPr>
            <p:cNvPr id="779411" name="Picture 147"/>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12" name="Picture 148"/>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13" name="Picture 149"/>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14" name="Picture 150"/>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grpSp>
      <p:grpSp>
        <p:nvGrpSpPr>
          <p:cNvPr id="779415" name="Group 151"/>
          <p:cNvGrpSpPr>
            <a:grpSpLocks/>
          </p:cNvGrpSpPr>
          <p:nvPr/>
        </p:nvGrpSpPr>
        <p:grpSpPr bwMode="auto">
          <a:xfrm>
            <a:off x="3979863" y="4425950"/>
            <a:ext cx="4672012" cy="592138"/>
            <a:chOff x="2483" y="2764"/>
            <a:chExt cx="2943" cy="373"/>
          </a:xfrm>
        </p:grpSpPr>
        <p:pic>
          <p:nvPicPr>
            <p:cNvPr id="779416" name="Picture 1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17" name="Picture 1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18" name="Picture 1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19" name="Picture 1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grpSp>
      <p:pic>
        <p:nvPicPr>
          <p:cNvPr id="779420" name="Picture 1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3689350" y="2111375"/>
            <a:ext cx="301625" cy="44370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79421" name="Group 157"/>
          <p:cNvGrpSpPr>
            <a:grpSpLocks/>
          </p:cNvGrpSpPr>
          <p:nvPr/>
        </p:nvGrpSpPr>
        <p:grpSpPr bwMode="auto">
          <a:xfrm>
            <a:off x="3870325" y="5175250"/>
            <a:ext cx="4697413" cy="603250"/>
            <a:chOff x="2414" y="3236"/>
            <a:chExt cx="2959" cy="380"/>
          </a:xfrm>
        </p:grpSpPr>
        <p:pic>
          <p:nvPicPr>
            <p:cNvPr id="779422" name="Picture 158"/>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23" name="Picture 159"/>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24" name="Picture 160"/>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779425" name="Picture 161"/>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779426" name="Text Box 162"/>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pPr>
              <a:endParaRPr lang="zh-CN" altLang="en-US" sz="2400" b="0">
                <a:solidFill>
                  <a:schemeClr val="accent2"/>
                </a:solidFill>
                <a:latin typeface="Arial Black" charset="0"/>
                <a:ea typeface="宋体" charset="0"/>
                <a:cs typeface="宋体" charset="0"/>
              </a:endParaRPr>
            </a:p>
          </p:txBody>
        </p:sp>
      </p:grpSp>
      <p:pic>
        <p:nvPicPr>
          <p:cNvPr id="779427" name="Picture 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8663">
            <a:off x="2943225" y="2054225"/>
            <a:ext cx="301625" cy="4605338"/>
          </a:xfrm>
          <a:prstGeom prst="rect">
            <a:avLst/>
          </a:prstGeom>
          <a:noFill/>
          <a:extLst>
            <a:ext uri="{909E8E84-426E-40dd-AFC4-6F175D3DCCD1}">
              <a14:hiddenFill xmlns:a14="http://schemas.microsoft.com/office/drawing/2010/main" xmlns="">
                <a:solidFill>
                  <a:srgbClr val="FFFFFF"/>
                </a:solidFill>
              </a14:hiddenFill>
            </a:ext>
          </a:extLst>
        </p:spPr>
      </p:pic>
      <p:pic>
        <p:nvPicPr>
          <p:cNvPr id="779428" name="Picture 1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8663">
            <a:off x="2192338" y="2171700"/>
            <a:ext cx="301625" cy="4437063"/>
          </a:xfrm>
          <a:prstGeom prst="rect">
            <a:avLst/>
          </a:prstGeom>
          <a:noFill/>
          <a:extLst>
            <a:ext uri="{909E8E84-426E-40dd-AFC4-6F175D3DCCD1}">
              <a14:hiddenFill xmlns:a14="http://schemas.microsoft.com/office/drawing/2010/main" xmlns="">
                <a:solidFill>
                  <a:srgbClr val="FFFFFF"/>
                </a:solidFill>
              </a14:hiddenFill>
            </a:ext>
          </a:extLst>
        </p:spPr>
      </p:pic>
      <p:pic>
        <p:nvPicPr>
          <p:cNvPr id="779429" name="Picture 1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645275" y="2073275"/>
            <a:ext cx="301625" cy="4516438"/>
          </a:xfrm>
          <a:prstGeom prst="rect">
            <a:avLst/>
          </a:prstGeom>
          <a:noFill/>
          <a:extLst>
            <a:ext uri="{909E8E84-426E-40dd-AFC4-6F175D3DCCD1}">
              <a14:hiddenFill xmlns:a14="http://schemas.microsoft.com/office/drawing/2010/main" xmlns="">
                <a:solidFill>
                  <a:srgbClr val="FFFFFF"/>
                </a:solidFill>
              </a14:hiddenFill>
            </a:ext>
          </a:extLst>
        </p:spPr>
      </p:pic>
      <p:pic>
        <p:nvPicPr>
          <p:cNvPr id="779430" name="Picture 1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5924550" y="2098675"/>
            <a:ext cx="301625" cy="4451350"/>
          </a:xfrm>
          <a:prstGeom prst="rect">
            <a:avLst/>
          </a:prstGeom>
          <a:noFill/>
          <a:extLst>
            <a:ext uri="{909E8E84-426E-40dd-AFC4-6F175D3DCCD1}">
              <a14:hiddenFill xmlns:a14="http://schemas.microsoft.com/office/drawing/2010/main" xmlns="">
                <a:solidFill>
                  <a:srgbClr val="FFFFFF"/>
                </a:solidFill>
              </a14:hiddenFill>
            </a:ext>
          </a:extLst>
        </p:spPr>
      </p:pic>
      <p:pic>
        <p:nvPicPr>
          <p:cNvPr id="779431" name="Picture 1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4386263" y="2116138"/>
            <a:ext cx="301625" cy="4479925"/>
          </a:xfrm>
          <a:prstGeom prst="rect">
            <a:avLst/>
          </a:prstGeom>
          <a:noFill/>
          <a:extLst>
            <a:ext uri="{909E8E84-426E-40dd-AFC4-6F175D3DCCD1}">
              <a14:hiddenFill xmlns:a14="http://schemas.microsoft.com/office/drawing/2010/main" xmlns="">
                <a:solidFill>
                  <a:srgbClr val="FFFFFF"/>
                </a:solidFill>
              </a14:hiddenFill>
            </a:ext>
          </a:extLst>
        </p:spPr>
      </p:pic>
      <p:pic>
        <p:nvPicPr>
          <p:cNvPr id="779432" name="Picture 16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xmlns="">
                <a:solidFill>
                  <a:srgbClr val="FF879B"/>
                </a:solidFill>
              </a14:hiddenFill>
            </a:ext>
          </a:extLst>
        </p:spPr>
      </p:pic>
      <p:sp>
        <p:nvSpPr>
          <p:cNvPr id="779433" name="Line 169"/>
          <p:cNvSpPr>
            <a:spLocks noChangeShapeType="1"/>
          </p:cNvSpPr>
          <p:nvPr/>
        </p:nvSpPr>
        <p:spPr bwMode="auto">
          <a:xfrm>
            <a:off x="7972425" y="24622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79434" name="Line 170"/>
          <p:cNvSpPr>
            <a:spLocks noChangeShapeType="1"/>
          </p:cNvSpPr>
          <p:nvPr/>
        </p:nvSpPr>
        <p:spPr bwMode="auto">
          <a:xfrm>
            <a:off x="8124825" y="24622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79435" name="Line 171"/>
          <p:cNvSpPr>
            <a:spLocks noChangeShapeType="1"/>
          </p:cNvSpPr>
          <p:nvPr/>
        </p:nvSpPr>
        <p:spPr bwMode="auto">
          <a:xfrm>
            <a:off x="8277225" y="24495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nvGrpSpPr>
          <p:cNvPr id="779300" name="Group 36"/>
          <p:cNvGrpSpPr>
            <a:grpSpLocks/>
          </p:cNvGrpSpPr>
          <p:nvPr/>
        </p:nvGrpSpPr>
        <p:grpSpPr bwMode="auto">
          <a:xfrm>
            <a:off x="1949450" y="2211388"/>
            <a:ext cx="5273675" cy="3898900"/>
            <a:chOff x="1228" y="1409"/>
            <a:chExt cx="3322" cy="2456"/>
          </a:xfrm>
        </p:grpSpPr>
        <p:grpSp>
          <p:nvGrpSpPr>
            <p:cNvPr id="779301" name="Group 37"/>
            <p:cNvGrpSpPr>
              <a:grpSpLocks/>
            </p:cNvGrpSpPr>
            <p:nvPr/>
          </p:nvGrpSpPr>
          <p:grpSpPr bwMode="auto">
            <a:xfrm>
              <a:off x="1228" y="1409"/>
              <a:ext cx="3303" cy="119"/>
              <a:chOff x="1206" y="1392"/>
              <a:chExt cx="3303" cy="119"/>
            </a:xfrm>
          </p:grpSpPr>
          <p:sp>
            <p:nvSpPr>
              <p:cNvPr id="779302" name="AutoShape 38" descr="Cork"/>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03" name="AutoShape 39" descr="Cork"/>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04" name="AutoShape 40" descr="Cork"/>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05" name="AutoShape 41" descr="Cork"/>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06" name="AutoShape 42" descr="Cork"/>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07" name="AutoShape 43" descr="Cork"/>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9308" name="AutoShape 44" descr="Cork"/>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9309" name="AutoShape 45" descr="Cork"/>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9310" name="AutoShape 46" descr="Cork"/>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9311" name="AutoShape 47" descr="Cork"/>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9312" name="AutoShape 48" descr="Cork"/>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13" name="AutoShape 49" descr="Cork"/>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14" name="AutoShape 50" descr="Cork"/>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15" name="AutoShape 51" descr="Cork"/>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9316" name="AutoShape 52" descr="Cork"/>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grpSp>
        <p:grpSp>
          <p:nvGrpSpPr>
            <p:cNvPr id="779317" name="Group 53"/>
            <p:cNvGrpSpPr>
              <a:grpSpLocks/>
            </p:cNvGrpSpPr>
            <p:nvPr/>
          </p:nvGrpSpPr>
          <p:grpSpPr bwMode="auto">
            <a:xfrm>
              <a:off x="1243" y="3761"/>
              <a:ext cx="3307" cy="104"/>
              <a:chOff x="1231" y="3769"/>
              <a:chExt cx="3307" cy="104"/>
            </a:xfrm>
          </p:grpSpPr>
          <p:sp>
            <p:nvSpPr>
              <p:cNvPr id="779318" name="AutoShape 54" descr="Cork"/>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19" name="AutoShape 55" descr="Cork"/>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0" name="AutoShape 56" descr="Cork"/>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1" name="AutoShape 57" descr="Cork"/>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2" name="AutoShape 58" descr="Cork"/>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3" name="AutoShape 59" descr="Cork"/>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4" name="AutoShape 60" descr="Cork"/>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5" name="AutoShape 61" descr="Cork"/>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6" name="AutoShape 62" descr="Cork"/>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7" name="AutoShape 63" descr="Cork"/>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8" name="AutoShape 64" descr="Cork"/>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29" name="AutoShape 65" descr="Cork"/>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30" name="AutoShape 66" descr="Cork"/>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31" name="AutoShape 67" descr="Cork"/>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9332" name="AutoShape 68" descr="Cork"/>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grpSp>
      </p:grpSp>
      <p:sp>
        <p:nvSpPr>
          <p:cNvPr id="779436" name="Text Box 172"/>
          <p:cNvSpPr txBox="1">
            <a:spLocks noChangeArrowheads="1"/>
          </p:cNvSpPr>
          <p:nvPr/>
        </p:nvSpPr>
        <p:spPr bwMode="auto">
          <a:xfrm>
            <a:off x="2692400" y="2609850"/>
            <a:ext cx="5697538"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4000">
                <a:solidFill>
                  <a:schemeClr val="accent1"/>
                </a:solidFill>
                <a:latin typeface="黑体" charset="0"/>
                <a:ea typeface="黑体" charset="0"/>
                <a:cs typeface="黑体" charset="0"/>
              </a:rPr>
              <a:t>亚 伯 拉 罕 之 约</a:t>
            </a:r>
          </a:p>
        </p:txBody>
      </p:sp>
      <p:sp>
        <p:nvSpPr>
          <p:cNvPr id="779437" name="Text Box 173"/>
          <p:cNvSpPr txBox="1">
            <a:spLocks noChangeArrowheads="1"/>
          </p:cNvSpPr>
          <p:nvPr/>
        </p:nvSpPr>
        <p:spPr bwMode="auto">
          <a:xfrm>
            <a:off x="3241675" y="3552825"/>
            <a:ext cx="3494088" cy="641350"/>
          </a:xfrm>
          <a:prstGeom prst="rect">
            <a:avLst/>
          </a:prstGeom>
          <a:noFill/>
          <a:ln>
            <a:noFill/>
          </a:ln>
          <a:effectLst>
            <a:outerShdw blurRad="63500" dist="38099" dir="2700000" algn="ctr" rotWithShape="0">
              <a:srgbClr val="AAAAAA">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600">
                <a:solidFill>
                  <a:schemeClr val="accent2"/>
                </a:solidFill>
                <a:latin typeface="黑体" charset="0"/>
                <a:ea typeface="黑体" charset="0"/>
                <a:cs typeface="黑体" charset="0"/>
              </a:rPr>
              <a:t>土 地 之 约</a:t>
            </a:r>
          </a:p>
        </p:txBody>
      </p:sp>
      <p:sp>
        <p:nvSpPr>
          <p:cNvPr id="779438" name="Text Box 174"/>
          <p:cNvSpPr txBox="1">
            <a:spLocks noChangeArrowheads="1"/>
          </p:cNvSpPr>
          <p:nvPr/>
        </p:nvSpPr>
        <p:spPr bwMode="auto">
          <a:xfrm>
            <a:off x="4210050" y="4343400"/>
            <a:ext cx="3416300" cy="641350"/>
          </a:xfrm>
          <a:prstGeom prst="rect">
            <a:avLst/>
          </a:prstGeom>
          <a:noFill/>
          <a:ln>
            <a:noFill/>
          </a:ln>
          <a:effectLst>
            <a:outerShdw blurRad="63500" dist="38099" dir="2700000" algn="ctr" rotWithShape="0">
              <a:srgbClr val="AAAAAA">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600">
                <a:solidFill>
                  <a:schemeClr val="accent2"/>
                </a:solidFill>
                <a:latin typeface="黑体" charset="0"/>
                <a:ea typeface="黑体" charset="0"/>
                <a:cs typeface="黑体" charset="0"/>
              </a:rPr>
              <a:t>大 卫 之 约</a:t>
            </a:r>
          </a:p>
        </p:txBody>
      </p:sp>
      <p:sp>
        <p:nvSpPr>
          <p:cNvPr id="779439" name="Text Box 175"/>
          <p:cNvSpPr txBox="1">
            <a:spLocks noChangeArrowheads="1"/>
          </p:cNvSpPr>
          <p:nvPr/>
        </p:nvSpPr>
        <p:spPr bwMode="auto">
          <a:xfrm>
            <a:off x="3990975" y="5099050"/>
            <a:ext cx="2587625" cy="641350"/>
          </a:xfrm>
          <a:prstGeom prst="rect">
            <a:avLst/>
          </a:prstGeom>
          <a:noFill/>
          <a:ln>
            <a:noFill/>
          </a:ln>
          <a:effectLst>
            <a:outerShdw blurRad="63500" dist="38099" dir="2700000" algn="ctr" rotWithShape="0">
              <a:srgbClr val="AAAAAA">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altLang="zh-CN" sz="3600">
                <a:solidFill>
                  <a:schemeClr val="accent2"/>
                </a:solidFill>
                <a:latin typeface="黑体" charset="0"/>
                <a:ea typeface="黑体" charset="0"/>
                <a:cs typeface="黑体" charset="0"/>
              </a:rPr>
              <a:t> </a:t>
            </a:r>
            <a:r>
              <a:rPr lang="zh-CN" altLang="en-US" sz="3600">
                <a:solidFill>
                  <a:schemeClr val="accent2"/>
                </a:solidFill>
                <a:latin typeface="黑体" charset="0"/>
                <a:ea typeface="黑体" charset="0"/>
                <a:cs typeface="黑体" charset="0"/>
              </a:rPr>
              <a:t>新 约</a:t>
            </a:r>
          </a:p>
        </p:txBody>
      </p:sp>
      <p:sp>
        <p:nvSpPr>
          <p:cNvPr id="779440" name="Text Box 176"/>
          <p:cNvSpPr txBox="1">
            <a:spLocks noChangeArrowheads="1"/>
          </p:cNvSpPr>
          <p:nvPr/>
        </p:nvSpPr>
        <p:spPr bwMode="auto">
          <a:xfrm>
            <a:off x="8469313" y="6483350"/>
            <a:ext cx="635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zh-CN" sz="1200">
                <a:ea typeface="宋体" charset="0"/>
                <a:cs typeface="宋体" charset="0"/>
              </a:rPr>
              <a:t>5</a:t>
            </a:r>
          </a:p>
        </p:txBody>
      </p:sp>
      <p:sp>
        <p:nvSpPr>
          <p:cNvPr id="779450" name="Rectangle 186"/>
          <p:cNvSpPr>
            <a:spLocks noChangeArrowheads="1"/>
          </p:cNvSpPr>
          <p:nvPr/>
        </p:nvSpPr>
        <p:spPr bwMode="auto">
          <a:xfrm rot="17945350">
            <a:off x="5353844" y="1566069"/>
            <a:ext cx="1022350" cy="2746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90000"/>
              </a:lnSpc>
            </a:pPr>
            <a:r>
              <a:rPr lang="zh-CN" altLang="en-US" sz="2000">
                <a:solidFill>
                  <a:srgbClr val="EEFF4B"/>
                </a:solidFill>
                <a:ea typeface="宋体" charset="0"/>
                <a:cs typeface="宋体" charset="0"/>
              </a:rPr>
              <a:t>羔羊婚宴</a:t>
            </a:r>
            <a:endParaRPr lang="zh-CN" altLang="en-US" sz="2000">
              <a:solidFill>
                <a:srgbClr val="FFEA18"/>
              </a:solidFill>
              <a:latin typeface="Arial" charset="0"/>
              <a:ea typeface="宋体" charset="0"/>
              <a:cs typeface="宋体" charset="0"/>
            </a:endParaRPr>
          </a:p>
        </p:txBody>
      </p:sp>
      <p:sp>
        <p:nvSpPr>
          <p:cNvPr id="779451" name="Rectangle 187"/>
          <p:cNvSpPr>
            <a:spLocks noChangeArrowheads="1"/>
          </p:cNvSpPr>
          <p:nvPr/>
        </p:nvSpPr>
        <p:spPr bwMode="auto">
          <a:xfrm rot="17945350">
            <a:off x="5664994" y="1648619"/>
            <a:ext cx="1131887" cy="244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80000"/>
              </a:lnSpc>
            </a:pPr>
            <a:r>
              <a:rPr lang="en-US" altLang="zh-CN" sz="2000">
                <a:solidFill>
                  <a:schemeClr val="hlink"/>
                </a:solidFill>
                <a:ea typeface="宋体" charset="0"/>
                <a:cs typeface="宋体" charset="0"/>
              </a:rPr>
              <a:t> </a:t>
            </a:r>
            <a:r>
              <a:rPr lang="zh-CN" altLang="en-US" sz="2000">
                <a:solidFill>
                  <a:srgbClr val="3399FF"/>
                </a:solidFill>
                <a:ea typeface="宋体" charset="0"/>
                <a:cs typeface="宋体" charset="0"/>
              </a:rPr>
              <a:t>基督再临</a:t>
            </a:r>
          </a:p>
        </p:txBody>
      </p:sp>
      <p:sp>
        <p:nvSpPr>
          <p:cNvPr id="779452" name="Rectangle 188"/>
          <p:cNvSpPr>
            <a:spLocks noChangeArrowheads="1"/>
          </p:cNvSpPr>
          <p:nvPr/>
        </p:nvSpPr>
        <p:spPr bwMode="auto">
          <a:xfrm rot="17945350">
            <a:off x="5999163" y="1355725"/>
            <a:ext cx="1533525" cy="244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80000"/>
              </a:lnSpc>
            </a:pPr>
            <a:r>
              <a:rPr lang="zh-CN" altLang="en-US" sz="2000">
                <a:solidFill>
                  <a:srgbClr val="00FF00"/>
                </a:solidFill>
                <a:ea typeface="宋体" charset="0"/>
                <a:cs typeface="宋体" charset="0"/>
              </a:rPr>
              <a:t>基督千年统治</a:t>
            </a:r>
          </a:p>
        </p:txBody>
      </p:sp>
      <p:sp>
        <p:nvSpPr>
          <p:cNvPr id="779453" name="Rectangle 189"/>
          <p:cNvSpPr>
            <a:spLocks noChangeArrowheads="1"/>
          </p:cNvSpPr>
          <p:nvPr/>
        </p:nvSpPr>
        <p:spPr bwMode="auto">
          <a:xfrm rot="17945350">
            <a:off x="6247606" y="1224757"/>
            <a:ext cx="1789113"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zh-CN" altLang="en-US" sz="2000">
                <a:ea typeface="宋体" charset="0"/>
                <a:cs typeface="宋体" charset="0"/>
              </a:rPr>
              <a:t>白色大宝座审判</a:t>
            </a:r>
          </a:p>
        </p:txBody>
      </p:sp>
      <p:sp>
        <p:nvSpPr>
          <p:cNvPr id="779454" name="Rectangle 190"/>
          <p:cNvSpPr>
            <a:spLocks noChangeArrowheads="1"/>
          </p:cNvSpPr>
          <p:nvPr/>
        </p:nvSpPr>
        <p:spPr bwMode="auto">
          <a:xfrm rot="17945350">
            <a:off x="6851651" y="1571625"/>
            <a:ext cx="1022350" cy="244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nSpc>
                <a:spcPct val="80000"/>
              </a:lnSpc>
            </a:pPr>
            <a:r>
              <a:rPr lang="zh-CN" altLang="en-US" sz="2000">
                <a:solidFill>
                  <a:srgbClr val="F87B57"/>
                </a:solidFill>
                <a:latin typeface="Arial" charset="0"/>
                <a:ea typeface="宋体" charset="0"/>
                <a:cs typeface="宋体" charset="0"/>
              </a:rPr>
              <a:t>新天新地</a:t>
            </a:r>
            <a:endParaRPr lang="zh-CN" altLang="en-US" sz="2000">
              <a:solidFill>
                <a:schemeClr val="accent1"/>
              </a:solidFill>
              <a:ea typeface="宋体" charset="0"/>
              <a:cs typeface="宋体" charset="0"/>
            </a:endParaRPr>
          </a:p>
        </p:txBody>
      </p:sp>
      <p:sp>
        <p:nvSpPr>
          <p:cNvPr id="779455" name="Text Box 191"/>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9436"/>
                                        </p:tgtEl>
                                        <p:attrNameLst>
                                          <p:attrName>style.visibility</p:attrName>
                                        </p:attrNameLst>
                                      </p:cBhvr>
                                      <p:to>
                                        <p:strVal val="visible"/>
                                      </p:to>
                                    </p:set>
                                    <p:animEffect transition="in" filter="wipe(left)">
                                      <p:cBhvr>
                                        <p:cTn id="7" dur="500"/>
                                        <p:tgtEl>
                                          <p:spTgt spid="779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9437"/>
                                        </p:tgtEl>
                                        <p:attrNameLst>
                                          <p:attrName>style.visibility</p:attrName>
                                        </p:attrNameLst>
                                      </p:cBhvr>
                                      <p:to>
                                        <p:strVal val="visible"/>
                                      </p:to>
                                    </p:set>
                                    <p:animEffect transition="in" filter="wipe(left)">
                                      <p:cBhvr>
                                        <p:cTn id="12" dur="500"/>
                                        <p:tgtEl>
                                          <p:spTgt spid="779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79438"/>
                                        </p:tgtEl>
                                        <p:attrNameLst>
                                          <p:attrName>style.visibility</p:attrName>
                                        </p:attrNameLst>
                                      </p:cBhvr>
                                      <p:to>
                                        <p:strVal val="visible"/>
                                      </p:to>
                                    </p:set>
                                    <p:animEffect transition="in" filter="wipe(left)">
                                      <p:cBhvr>
                                        <p:cTn id="17" dur="500"/>
                                        <p:tgtEl>
                                          <p:spTgt spid="7794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79439"/>
                                        </p:tgtEl>
                                        <p:attrNameLst>
                                          <p:attrName>style.visibility</p:attrName>
                                        </p:attrNameLst>
                                      </p:cBhvr>
                                      <p:to>
                                        <p:strVal val="visible"/>
                                      </p:to>
                                    </p:set>
                                    <p:animEffect transition="in" filter="wipe(left)">
                                      <p:cBhvr>
                                        <p:cTn id="22" dur="500"/>
                                        <p:tgtEl>
                                          <p:spTgt spid="7794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79433"/>
                                        </p:tgtEl>
                                        <p:attrNameLst>
                                          <p:attrName>style.visibility</p:attrName>
                                        </p:attrNameLst>
                                      </p:cBhvr>
                                      <p:to>
                                        <p:strVal val="visible"/>
                                      </p:to>
                                    </p:set>
                                    <p:animEffect transition="in" filter="wipe(down)">
                                      <p:cBhvr>
                                        <p:cTn id="27" dur="500"/>
                                        <p:tgtEl>
                                          <p:spTgt spid="779433"/>
                                        </p:tgtEl>
                                      </p:cBhvr>
                                    </p:animEffec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779434"/>
                                        </p:tgtEl>
                                        <p:attrNameLst>
                                          <p:attrName>style.visibility</p:attrName>
                                        </p:attrNameLst>
                                      </p:cBhvr>
                                      <p:to>
                                        <p:strVal val="visible"/>
                                      </p:to>
                                    </p:set>
                                    <p:animEffect transition="in" filter="wipe(down)">
                                      <p:cBhvr>
                                        <p:cTn id="31" dur="500"/>
                                        <p:tgtEl>
                                          <p:spTgt spid="779434"/>
                                        </p:tgtEl>
                                      </p:cBhvr>
                                    </p:animEffect>
                                  </p:childTnLst>
                                </p:cTn>
                              </p:par>
                            </p:childTnLst>
                          </p:cTn>
                        </p:par>
                        <p:par>
                          <p:cTn id="32" fill="hold" nodeType="afterGroup">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779435"/>
                                        </p:tgtEl>
                                        <p:attrNameLst>
                                          <p:attrName>style.visibility</p:attrName>
                                        </p:attrNameLst>
                                      </p:cBhvr>
                                      <p:to>
                                        <p:strVal val="visible"/>
                                      </p:to>
                                    </p:set>
                                    <p:animEffect transition="in" filter="wipe(down)">
                                      <p:cBhvr>
                                        <p:cTn id="35" dur="500"/>
                                        <p:tgtEl>
                                          <p:spTgt spid="779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433" grpId="0" animBg="1"/>
      <p:bldP spid="779434" grpId="0" animBg="1"/>
      <p:bldP spid="779435" grpId="0" animBg="1"/>
      <p:bldP spid="779436" grpId="0" autoUpdateAnimBg="0"/>
      <p:bldP spid="779437" grpId="0" autoUpdateAnimBg="0"/>
      <p:bldP spid="779438" grpId="0" autoUpdateAnimBg="0"/>
      <p:bldP spid="77943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Text Box 2"/>
          <p:cNvSpPr txBox="1">
            <a:spLocks noChangeArrowheads="1"/>
          </p:cNvSpPr>
          <p:nvPr/>
        </p:nvSpPr>
        <p:spPr bwMode="auto">
          <a:xfrm>
            <a:off x="417513" y="528638"/>
            <a:ext cx="8629650" cy="519112"/>
          </a:xfrm>
          <a:prstGeom prst="rect">
            <a:avLst/>
          </a:prstGeom>
          <a:noFill/>
          <a:ln>
            <a:noFill/>
          </a:ln>
          <a:effectLst>
            <a:outerShdw blurRad="63500" dist="71842"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2800" i="1">
                <a:solidFill>
                  <a:schemeClr val="folHlink"/>
                </a:solidFill>
                <a:latin typeface="Times New Roman" charset="0"/>
                <a:ea typeface="宋体" charset="0"/>
                <a:cs typeface="宋体" charset="0"/>
              </a:rPr>
              <a:t>圣    经    启    示    的    脊    柱</a:t>
            </a:r>
          </a:p>
        </p:txBody>
      </p:sp>
      <p:sp>
        <p:nvSpPr>
          <p:cNvPr id="713731" name="WordArt 3"/>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zh-TW" altLang="en-US" sz="3600" kern="10">
                <a:ln w="12700">
                  <a:solidFill>
                    <a:srgbClr val="B2B2B2"/>
                  </a:solidFill>
                  <a:round/>
                  <a:headEnd/>
                  <a:tailEnd/>
                </a:ln>
                <a:gradFill rotWithShape="0">
                  <a:gsLst>
                    <a:gs pos="0">
                      <a:srgbClr val="520402"/>
                    </a:gs>
                    <a:gs pos="100000">
                      <a:srgbClr val="FFCC00"/>
                    </a:gs>
                  </a:gsLst>
                  <a:lin ang="5400000" scaled="1"/>
                </a:gradFill>
                <a:effectLst>
                  <a:outerShdw blurRad="63500" dist="38099" dir="2700000" sy="50000" rotWithShape="0">
                    <a:srgbClr val="875B0D">
                      <a:alpha val="74998"/>
                    </a:srgbClr>
                  </a:outerShdw>
                </a:effectLst>
                <a:latin typeface="Helvetica"/>
                <a:ea typeface="Helvetica"/>
                <a:cs typeface="Helvetica"/>
              </a:rPr>
              <a:t>神</a:t>
            </a:r>
          </a:p>
          <a:p>
            <a:pPr algn="ctr"/>
            <a:r>
              <a:rPr lang="zh-TW" altLang="en-US" sz="3600" kern="10">
                <a:ln w="12700">
                  <a:solidFill>
                    <a:srgbClr val="B2B2B2"/>
                  </a:solidFill>
                  <a:round/>
                  <a:headEnd/>
                  <a:tailEnd/>
                </a:ln>
                <a:gradFill rotWithShape="0">
                  <a:gsLst>
                    <a:gs pos="0">
                      <a:srgbClr val="520402"/>
                    </a:gs>
                    <a:gs pos="100000">
                      <a:srgbClr val="FFCC00"/>
                    </a:gs>
                  </a:gsLst>
                  <a:lin ang="5400000" scaled="1"/>
                </a:gradFill>
                <a:effectLst>
                  <a:outerShdw blurRad="63500" dist="38099" dir="2700000" sy="50000" rotWithShape="0">
                    <a:srgbClr val="875B0D">
                      <a:alpha val="74998"/>
                    </a:srgbClr>
                  </a:outerShdw>
                </a:effectLst>
                <a:latin typeface="Helvetica"/>
                <a:ea typeface="Helvetica"/>
                <a:cs typeface="Helvetica"/>
              </a:rPr>
              <a:t>无条件之约</a:t>
            </a:r>
          </a:p>
          <a:p>
            <a:pPr algn="ctr"/>
            <a:r>
              <a:rPr lang="zh-TW" altLang="en-US" sz="3600" kern="10">
                <a:ln w="12700">
                  <a:solidFill>
                    <a:srgbClr val="B2B2B2"/>
                  </a:solidFill>
                  <a:round/>
                  <a:headEnd/>
                  <a:tailEnd/>
                </a:ln>
                <a:gradFill rotWithShape="0">
                  <a:gsLst>
                    <a:gs pos="0">
                      <a:srgbClr val="520402"/>
                    </a:gs>
                    <a:gs pos="100000">
                      <a:srgbClr val="FFCC00"/>
                    </a:gs>
                  </a:gsLst>
                  <a:lin ang="5400000" scaled="1"/>
                </a:gradFill>
                <a:effectLst>
                  <a:outerShdw blurRad="63500" dist="38099" dir="2700000" sy="50000" rotWithShape="0">
                    <a:srgbClr val="875B0D">
                      <a:alpha val="74998"/>
                    </a:srgbClr>
                  </a:outerShdw>
                </a:effectLst>
                <a:latin typeface="Helvetica"/>
                <a:ea typeface="Helvetica"/>
                <a:cs typeface="Helvetica"/>
              </a:rPr>
              <a:t>的计划</a:t>
            </a:r>
            <a:endParaRPr lang="en-US" sz="3600" kern="10">
              <a:ln w="12700">
                <a:solidFill>
                  <a:srgbClr val="B2B2B2"/>
                </a:solidFill>
                <a:round/>
                <a:headEnd/>
                <a:tailEnd/>
              </a:ln>
              <a:gradFill rotWithShape="0">
                <a:gsLst>
                  <a:gs pos="0">
                    <a:srgbClr val="520402"/>
                  </a:gs>
                  <a:gs pos="100000">
                    <a:srgbClr val="FFCC00"/>
                  </a:gs>
                </a:gsLst>
                <a:lin ang="5400000" scaled="1"/>
              </a:gradFill>
              <a:effectLst>
                <a:outerShdw blurRad="63500" dist="38099" dir="2700000" sy="50000" rotWithShape="0">
                  <a:srgbClr val="875B0D">
                    <a:alpha val="74998"/>
                  </a:srgbClr>
                </a:outerShdw>
              </a:effectLst>
              <a:latin typeface="Helvetica"/>
              <a:ea typeface="Helvetica"/>
              <a:cs typeface="Helvetica"/>
            </a:endParaRPr>
          </a:p>
        </p:txBody>
      </p:sp>
      <p:sp>
        <p:nvSpPr>
          <p:cNvPr id="713732" name="Text Box 4"/>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13733" name="Rectangle 5"/>
          <p:cNvSpPr>
            <a:spLocks noChangeArrowheads="1"/>
          </p:cNvSpPr>
          <p:nvPr/>
        </p:nvSpPr>
        <p:spPr bwMode="auto">
          <a:xfrm>
            <a:off x="8101013" y="6516688"/>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13730"/>
                                        </p:tgtEl>
                                        <p:attrNameLst>
                                          <p:attrName>style.visibility</p:attrName>
                                        </p:attrNameLst>
                                      </p:cBhvr>
                                      <p:to>
                                        <p:strVal val="visible"/>
                                      </p:to>
                                    </p:set>
                                    <p:anim calcmode="lin" valueType="num">
                                      <p:cBhvr>
                                        <p:cTn id="7" dur="500" fill="hold"/>
                                        <p:tgtEl>
                                          <p:spTgt spid="713730"/>
                                        </p:tgtEl>
                                        <p:attrNameLst>
                                          <p:attrName>ppt_w</p:attrName>
                                        </p:attrNameLst>
                                      </p:cBhvr>
                                      <p:tavLst>
                                        <p:tav tm="0">
                                          <p:val>
                                            <p:fltVal val="0"/>
                                          </p:val>
                                        </p:tav>
                                        <p:tav tm="100000">
                                          <p:val>
                                            <p:strVal val="#ppt_w"/>
                                          </p:val>
                                        </p:tav>
                                      </p:tavLst>
                                    </p:anim>
                                    <p:anim calcmode="lin" valueType="num">
                                      <p:cBhvr>
                                        <p:cTn id="8" dur="500" fill="hold"/>
                                        <p:tgtEl>
                                          <p:spTgt spid="713730"/>
                                        </p:tgtEl>
                                        <p:attrNameLst>
                                          <p:attrName>ppt_h</p:attrName>
                                        </p:attrNameLst>
                                      </p:cBhvr>
                                      <p:tavLst>
                                        <p:tav tm="0">
                                          <p:val>
                                            <p:fltVal val="0"/>
                                          </p:val>
                                        </p:tav>
                                        <p:tav tm="100000">
                                          <p:val>
                                            <p:strVal val="#ppt_h"/>
                                          </p:val>
                                        </p:tav>
                                      </p:tavLst>
                                    </p:anim>
                                    <p:anim calcmode="lin" valueType="num">
                                      <p:cBhvr>
                                        <p:cTn id="9" dur="500" fill="hold"/>
                                        <p:tgtEl>
                                          <p:spTgt spid="713730"/>
                                        </p:tgtEl>
                                        <p:attrNameLst>
                                          <p:attrName>ppt_x</p:attrName>
                                        </p:attrNameLst>
                                      </p:cBhvr>
                                      <p:tavLst>
                                        <p:tav tm="0">
                                          <p:val>
                                            <p:fltVal val="0.5"/>
                                          </p:val>
                                        </p:tav>
                                        <p:tav tm="100000">
                                          <p:val>
                                            <p:strVal val="#ppt_x"/>
                                          </p:val>
                                        </p:tav>
                                      </p:tavLst>
                                    </p:anim>
                                    <p:anim calcmode="lin" valueType="num">
                                      <p:cBhvr>
                                        <p:cTn id="10" dur="500" fill="hold"/>
                                        <p:tgtEl>
                                          <p:spTgt spid="71373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713731"/>
                                        </p:tgtEl>
                                        <p:attrNameLst>
                                          <p:attrName>style.visibility</p:attrName>
                                        </p:attrNameLst>
                                      </p:cBhvr>
                                      <p:to>
                                        <p:strVal val="visible"/>
                                      </p:to>
                                    </p:set>
                                    <p:anim calcmode="lin" valueType="num">
                                      <p:cBhvr>
                                        <p:cTn id="14" dur="500" fill="hold"/>
                                        <p:tgtEl>
                                          <p:spTgt spid="713731"/>
                                        </p:tgtEl>
                                        <p:attrNameLst>
                                          <p:attrName>ppt_w</p:attrName>
                                        </p:attrNameLst>
                                      </p:cBhvr>
                                      <p:tavLst>
                                        <p:tav tm="0">
                                          <p:val>
                                            <p:strVal val="2/3*#ppt_w"/>
                                          </p:val>
                                        </p:tav>
                                        <p:tav tm="100000">
                                          <p:val>
                                            <p:strVal val="#ppt_w"/>
                                          </p:val>
                                        </p:tav>
                                      </p:tavLst>
                                    </p:anim>
                                    <p:anim calcmode="lin" valueType="num">
                                      <p:cBhvr>
                                        <p:cTn id="15" dur="500" fill="hold"/>
                                        <p:tgtEl>
                                          <p:spTgt spid="7137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0" grpId="0" autoUpdateAnimBg="0"/>
      <p:bldP spid="7137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990600" y="5524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
        <p:nvSpPr>
          <p:cNvPr id="71684" name="Text Box 4"/>
          <p:cNvSpPr txBox="1">
            <a:spLocks noChangeArrowheads="1"/>
          </p:cNvSpPr>
          <p:nvPr/>
        </p:nvSpPr>
        <p:spPr bwMode="auto">
          <a:xfrm>
            <a:off x="1281113" y="5880100"/>
            <a:ext cx="6569075"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2000" i="1">
                <a:solidFill>
                  <a:schemeClr val="tx2"/>
                </a:solidFill>
                <a:latin typeface="Helvetica" charset="0"/>
                <a:ea typeface="宋体" charset="0"/>
                <a:cs typeface="宋体" charset="0"/>
              </a:rPr>
              <a:t>理查尔生（</a:t>
            </a:r>
            <a:r>
              <a:rPr lang="en-US" altLang="zh-CN" sz="2000" i="1">
                <a:solidFill>
                  <a:schemeClr val="tx2"/>
                </a:solidFill>
                <a:latin typeface="Helvetica" charset="0"/>
                <a:ea typeface="宋体" charset="0"/>
                <a:cs typeface="宋体" charset="0"/>
              </a:rPr>
              <a:t>Don Richardson）《</a:t>
            </a:r>
            <a:r>
              <a:rPr lang="zh-CN" altLang="en-US" sz="2400" i="1">
                <a:solidFill>
                  <a:schemeClr val="tx2"/>
                </a:solidFill>
                <a:latin typeface="Helvetica" charset="0"/>
                <a:ea typeface="宋体" charset="0"/>
                <a:cs typeface="宋体" charset="0"/>
              </a:rPr>
              <a:t>他们心中的永恒</a:t>
            </a:r>
            <a:r>
              <a:rPr lang="en-US" altLang="zh-CN" sz="2400" i="1">
                <a:solidFill>
                  <a:schemeClr val="tx2"/>
                </a:solidFill>
                <a:latin typeface="Helvetica" charset="0"/>
                <a:ea typeface="宋体" charset="0"/>
                <a:cs typeface="宋体" charset="0"/>
              </a:rPr>
              <a:t>》</a:t>
            </a:r>
          </a:p>
        </p:txBody>
      </p:sp>
      <p:pic>
        <p:nvPicPr>
          <p:cNvPr id="716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1688" name="Text Box 8"/>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1693" name="Rectangle 13"/>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6" name="Rectangle 18"/>
          <p:cNvSpPr>
            <a:spLocks noChangeArrowheads="1"/>
          </p:cNvSpPr>
          <p:nvPr/>
        </p:nvSpPr>
        <p:spPr bwMode="auto">
          <a:xfrm>
            <a:off x="1000125" y="2840038"/>
            <a:ext cx="7008813" cy="26447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Lst>
        </p:spPr>
        <p:txBody>
          <a:bodyPr lIns="90487" tIns="44450" rIns="90487" bIns="44450">
            <a:spAutoFit/>
          </a:bodyPr>
          <a:lstStyle/>
          <a:p>
            <a:pPr>
              <a:spcBef>
                <a:spcPct val="50000"/>
              </a:spcBef>
            </a:pPr>
            <a:r>
              <a:rPr lang="zh-CN" altLang="en-US" sz="2400" i="1" u="sng">
                <a:solidFill>
                  <a:srgbClr val="FF0F07"/>
                </a:solidFill>
                <a:latin typeface="Helvetica" charset="0"/>
                <a:ea typeface="宋体" charset="0"/>
                <a:cs typeface="宋体" charset="0"/>
              </a:rPr>
              <a:t>                                                                                        </a:t>
            </a:r>
          </a:p>
          <a:p>
            <a:pPr>
              <a:spcBef>
                <a:spcPct val="50000"/>
              </a:spcBef>
            </a:pPr>
            <a:r>
              <a:rPr lang="zh-CN" altLang="en-US" sz="2400" i="1" u="sng">
                <a:solidFill>
                  <a:srgbClr val="FF0F07"/>
                </a:solidFill>
                <a:latin typeface="Helvetica" charset="0"/>
                <a:ea typeface="宋体" charset="0"/>
                <a:cs typeface="宋体" charset="0"/>
              </a:rPr>
              <a:t>                    一点不夸张的</a:t>
            </a:r>
            <a:r>
              <a:rPr lang="en-US" altLang="zh-CN" sz="2400" i="1" u="sng">
                <a:solidFill>
                  <a:srgbClr val="FF0F07"/>
                </a:solidFill>
                <a:latin typeface="Helvetica" charset="0"/>
                <a:ea typeface="宋体" charset="0"/>
                <a:cs typeface="宋体" charset="0"/>
              </a:rPr>
              <a:t> —</a:t>
            </a:r>
            <a:r>
              <a:rPr lang="zh-CN" altLang="en-US" sz="2400" i="1" u="sng">
                <a:solidFill>
                  <a:srgbClr val="FF0F07"/>
                </a:solidFill>
                <a:latin typeface="Helvetica" charset="0"/>
                <a:ea typeface="宋体" charset="0"/>
                <a:cs typeface="宋体" charset="0"/>
              </a:rPr>
              <a:t>缺少中心的教导。</a:t>
            </a:r>
            <a:r>
              <a:rPr lang="zh-CN" altLang="en-US" sz="2400" i="1">
                <a:solidFill>
                  <a:schemeClr val="folHlink"/>
                </a:solidFill>
                <a:latin typeface="Times" charset="0"/>
                <a:ea typeface="楷体" charset="0"/>
                <a:cs typeface="楷体" charset="0"/>
              </a:rPr>
              <a:t>这样往往会削弱基督徒本应有的使命感去</a:t>
            </a:r>
            <a:r>
              <a:rPr lang="zh-CN" altLang="en-US" sz="2400" i="1">
                <a:solidFill>
                  <a:schemeClr val="folHlink"/>
                </a:solidFill>
                <a:latin typeface="NJ Chinese Simplified" charset="0"/>
                <a:ea typeface="楷体" charset="0"/>
                <a:cs typeface="楷体" charset="0"/>
              </a:rPr>
              <a:t>传递已领受的</a:t>
            </a:r>
            <a:r>
              <a:rPr lang="zh-CN" altLang="en-US" sz="2400" i="1" u="sng">
                <a:solidFill>
                  <a:schemeClr val="tx2"/>
                </a:solidFill>
                <a:latin typeface="NJ Chinese Simplified" charset="0"/>
                <a:ea typeface="楷体" charset="0"/>
                <a:cs typeface="楷体" charset="0"/>
              </a:rPr>
              <a:t>祝福</a:t>
            </a:r>
            <a:r>
              <a:rPr lang="zh-CN" altLang="en-US" sz="2400" i="1">
                <a:solidFill>
                  <a:schemeClr val="tx2"/>
                </a:solidFill>
                <a:latin typeface="NJ Chinese Simplified" charset="0"/>
                <a:ea typeface="楷体" charset="0"/>
                <a:cs typeface="楷体" charset="0"/>
              </a:rPr>
              <a:t>，</a:t>
            </a:r>
            <a:r>
              <a:rPr lang="zh-CN" altLang="en-US" sz="2400" i="1">
                <a:solidFill>
                  <a:schemeClr val="folHlink"/>
                </a:solidFill>
                <a:latin typeface="NJ Chinese Simplified" charset="0"/>
                <a:ea typeface="楷体" charset="0"/>
                <a:cs typeface="楷体" charset="0"/>
              </a:rPr>
              <a:t>不仅是对自己的同胞，而是对全世界的人。</a:t>
            </a:r>
            <a:r>
              <a:rPr lang="zh-CN" altLang="en-US" sz="2400" i="1">
                <a:solidFill>
                  <a:schemeClr val="folHlink"/>
                </a:solidFill>
                <a:latin typeface="NJ Chinese Simplified" charset="0"/>
                <a:ea typeface="NJ Chinese Simplified" charset="0"/>
                <a:cs typeface="NJ Chinese Simplified" charset="0"/>
              </a:rPr>
              <a:t> </a:t>
            </a:r>
            <a:r>
              <a:rPr lang="en-US" altLang="zh-CN" sz="2400" i="1">
                <a:solidFill>
                  <a:schemeClr val="folHlink"/>
                </a:solidFill>
                <a:latin typeface="NJ Chinese Simplified" charset="0"/>
                <a:ea typeface="楷体" charset="0"/>
                <a:cs typeface="楷体" charset="0"/>
              </a:rPr>
              <a:t>(</a:t>
            </a:r>
            <a:r>
              <a:rPr lang="en-US" altLang="zh-CN" sz="1800" i="1">
                <a:solidFill>
                  <a:schemeClr val="folHlink"/>
                </a:solidFill>
                <a:latin typeface="NJ Chinese Simplified" charset="0"/>
                <a:ea typeface="楷体" charset="0"/>
                <a:cs typeface="楷体" charset="0"/>
              </a:rPr>
              <a:t>163</a:t>
            </a:r>
            <a:r>
              <a:rPr lang="zh-CN" altLang="en-US" sz="2400" i="1">
                <a:solidFill>
                  <a:schemeClr val="folHlink"/>
                </a:solidFill>
                <a:latin typeface="NJ Chinese Simplified" charset="0"/>
                <a:ea typeface="楷体" charset="0"/>
                <a:cs typeface="楷体" charset="0"/>
              </a:rPr>
              <a:t>页</a:t>
            </a:r>
            <a:r>
              <a:rPr lang="en-US" altLang="zh-CN" sz="2400" i="1">
                <a:solidFill>
                  <a:schemeClr val="folHlink"/>
                </a:solidFill>
                <a:latin typeface="NJ Chinese Simplified" charset="0"/>
                <a:ea typeface="楷体" charset="0"/>
                <a:cs typeface="楷体" charset="0"/>
              </a:rPr>
              <a:t>)</a:t>
            </a:r>
          </a:p>
          <a:p>
            <a:pPr>
              <a:spcBef>
                <a:spcPct val="50000"/>
              </a:spcBef>
            </a:pPr>
            <a:r>
              <a:rPr lang="en-US" altLang="zh-CN" sz="2400" i="1">
                <a:solidFill>
                  <a:schemeClr val="tx2"/>
                </a:solidFill>
                <a:latin typeface="NJ Chinese Simplified" charset="0"/>
                <a:ea typeface="楷体" charset="0"/>
                <a:cs typeface="楷体" charset="0"/>
              </a:rPr>
              <a:t>	   </a:t>
            </a:r>
          </a:p>
        </p:txBody>
      </p:sp>
      <p:sp>
        <p:nvSpPr>
          <p:cNvPr id="73737" name="Rectangle 9"/>
          <p:cNvSpPr>
            <a:spLocks noChangeArrowheads="1"/>
          </p:cNvSpPr>
          <p:nvPr/>
        </p:nvSpPr>
        <p:spPr bwMode="auto">
          <a:xfrm>
            <a:off x="941388" y="2597150"/>
            <a:ext cx="6834187" cy="11842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zh-CN" altLang="en-US" sz="2400" i="1" u="sng">
                <a:solidFill>
                  <a:srgbClr val="FF3300"/>
                </a:solidFill>
                <a:latin typeface="楷体" charset="0"/>
                <a:ea typeface="楷体" charset="0"/>
                <a:cs typeface="楷体" charset="0"/>
              </a:rPr>
              <a:t>亚伯拉罕之约</a:t>
            </a:r>
            <a:r>
              <a:rPr lang="en-US" altLang="zh-CN" sz="2400" i="1">
                <a:solidFill>
                  <a:schemeClr val="folHlink"/>
                </a:solidFill>
                <a:latin typeface="Arial"/>
                <a:ea typeface="NJ Chinese Simplified" charset="0"/>
                <a:cs typeface="NJ Chinese Simplified" charset="0"/>
              </a:rPr>
              <a:t>…</a:t>
            </a:r>
            <a:r>
              <a:rPr lang="en-US" altLang="zh-CN" sz="2400" i="1">
                <a:solidFill>
                  <a:schemeClr val="folHlink"/>
                </a:solidFill>
                <a:latin typeface="NJ Chinese Simplified" charset="0"/>
                <a:ea typeface="NJ Chinese Simplified" charset="0"/>
                <a:cs typeface="NJ Chinese Simplified" charset="0"/>
              </a:rPr>
              <a:t> </a:t>
            </a:r>
            <a:r>
              <a:rPr lang="zh-CN" altLang="en-US" sz="2400" i="1">
                <a:solidFill>
                  <a:schemeClr val="folHlink"/>
                </a:solidFill>
                <a:latin typeface="Times" charset="0"/>
                <a:ea typeface="楷体" charset="0"/>
                <a:cs typeface="楷体" charset="0"/>
              </a:rPr>
              <a:t>圣经的最中心 </a:t>
            </a:r>
            <a:r>
              <a:rPr lang="en-US" altLang="zh-CN" sz="2400" i="1">
                <a:solidFill>
                  <a:schemeClr val="folHlink"/>
                </a:solidFill>
                <a:latin typeface="NJ Chinese Simplified" charset="0"/>
                <a:ea typeface="NJ Chinese Simplified" charset="0"/>
                <a:cs typeface="NJ Chinese Simplified" charset="0"/>
              </a:rPr>
              <a:t>- </a:t>
            </a:r>
            <a:r>
              <a:rPr lang="zh-CN" altLang="en-US" sz="2400" i="1">
                <a:solidFill>
                  <a:schemeClr val="folHlink"/>
                </a:solidFill>
                <a:latin typeface="Times" charset="0"/>
                <a:ea typeface="楷体" charset="0"/>
                <a:cs typeface="楷体" charset="0"/>
              </a:rPr>
              <a:t>是特别启示的脊柱。不认同脊柱部分，免不了使得整个的圣经教导失去重心。</a:t>
            </a:r>
            <a:r>
              <a:rPr lang="zh-CN" altLang="en-US" sz="2000" i="1">
                <a:solidFill>
                  <a:schemeClr val="folHlink"/>
                </a:solidFill>
                <a:latin typeface="NJ Chinese Simplified" charset="0"/>
                <a:ea typeface="NJ Chinese Simplified" charset="0"/>
                <a:cs typeface="NJ Chinese Simplified" charset="0"/>
              </a:rPr>
              <a:t> </a:t>
            </a:r>
          </a:p>
        </p:txBody>
      </p:sp>
      <p:sp>
        <p:nvSpPr>
          <p:cNvPr id="73738" name="Text Box 10"/>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3744" name="Rectangle 16"/>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13</a:t>
            </a:r>
          </a:p>
        </p:txBody>
      </p:sp>
      <p:sp>
        <p:nvSpPr>
          <p:cNvPr id="73745" name="Text Box 17"/>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1800">
              <a:solidFill>
                <a:srgbClr val="FFFFFF"/>
              </a:solidFill>
            </a:endParaRPr>
          </a:p>
        </p:txBody>
      </p:sp>
      <p:sp>
        <p:nvSpPr>
          <p:cNvPr id="73747" name="Oval 19"/>
          <p:cNvSpPr>
            <a:spLocks noChangeArrowheads="1"/>
          </p:cNvSpPr>
          <p:nvPr/>
        </p:nvSpPr>
        <p:spPr bwMode="auto">
          <a:xfrm>
            <a:off x="1000125" y="4121150"/>
            <a:ext cx="1366838" cy="476250"/>
          </a:xfrm>
          <a:prstGeom prst="ellipse">
            <a:avLst/>
          </a:prstGeom>
          <a:noFill/>
          <a:ln w="381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3749" name="Text Box 21"/>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sp>
        <p:nvSpPr>
          <p:cNvPr id="73752" name="Rectangle 24"/>
          <p:cNvSpPr>
            <a:spLocks noChangeArrowheads="1"/>
          </p:cNvSpPr>
          <p:nvPr/>
        </p:nvSpPr>
        <p:spPr bwMode="auto">
          <a:xfrm>
            <a:off x="990600" y="8826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
        <p:nvSpPr>
          <p:cNvPr id="73754" name="Text Box 26"/>
          <p:cNvSpPr txBox="1">
            <a:spLocks noChangeArrowheads="1"/>
          </p:cNvSpPr>
          <p:nvPr/>
        </p:nvSpPr>
        <p:spPr bwMode="auto">
          <a:xfrm>
            <a:off x="1281113" y="5880100"/>
            <a:ext cx="6569075" cy="4572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2000" i="1">
                <a:solidFill>
                  <a:schemeClr val="tx2"/>
                </a:solidFill>
                <a:latin typeface="Helvetica" charset="0"/>
                <a:ea typeface="宋体" charset="0"/>
                <a:cs typeface="宋体" charset="0"/>
              </a:rPr>
              <a:t>理查尔生（</a:t>
            </a:r>
            <a:r>
              <a:rPr lang="en-US" altLang="zh-CN" sz="2000" i="1">
                <a:solidFill>
                  <a:schemeClr val="tx2"/>
                </a:solidFill>
                <a:latin typeface="Helvetica" charset="0"/>
                <a:ea typeface="宋体" charset="0"/>
                <a:cs typeface="宋体" charset="0"/>
              </a:rPr>
              <a:t>Don Richardson）《</a:t>
            </a:r>
            <a:r>
              <a:rPr lang="zh-CN" altLang="en-US" sz="2400" i="1">
                <a:solidFill>
                  <a:schemeClr val="tx2"/>
                </a:solidFill>
                <a:latin typeface="Helvetica" charset="0"/>
                <a:ea typeface="宋体" charset="0"/>
                <a:cs typeface="宋体" charset="0"/>
              </a:rPr>
              <a:t>他们心中的永恒</a:t>
            </a:r>
            <a:r>
              <a:rPr lang="en-US" altLang="zh-CN" sz="2400" i="1">
                <a:solidFill>
                  <a:schemeClr val="tx2"/>
                </a:solidFill>
                <a:latin typeface="Helvetica" charset="0"/>
                <a:ea typeface="宋体" charset="0"/>
                <a:cs typeface="宋体"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68300" y="1619250"/>
            <a:ext cx="8458200" cy="46545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4800" i="1">
                <a:solidFill>
                  <a:srgbClr val="FFFF00"/>
                </a:solidFill>
                <a:latin typeface="黑体" charset="0"/>
                <a:ea typeface="黑体" charset="0"/>
                <a:cs typeface="黑体" charset="0"/>
              </a:rPr>
              <a:t>关于</a:t>
            </a:r>
            <a:r>
              <a:rPr lang="zh-CN" altLang="en-US" sz="4400" i="1">
                <a:solidFill>
                  <a:srgbClr val="FFCC00"/>
                </a:solidFill>
                <a:latin typeface="黑体" charset="0"/>
                <a:ea typeface="黑体" charset="0"/>
                <a:cs typeface="黑体" charset="0"/>
              </a:rPr>
              <a:t> </a:t>
            </a:r>
            <a:r>
              <a:rPr lang="zh-CN" altLang="en-US" sz="4800" i="1" u="sng">
                <a:latin typeface="Arial"/>
                <a:ea typeface="黑体" charset="0"/>
                <a:cs typeface="黑体" charset="0"/>
              </a:rPr>
              <a:t>“</a:t>
            </a:r>
            <a:r>
              <a:rPr lang="zh-CN" altLang="en-US" sz="4800" i="1" u="sng">
                <a:latin typeface="黑体" charset="0"/>
                <a:ea typeface="黑体" charset="0"/>
                <a:cs typeface="黑体" charset="0"/>
              </a:rPr>
              <a:t> </a:t>
            </a:r>
            <a:r>
              <a:rPr lang="ja-JP" altLang="en-US" sz="4800" i="1" u="sng">
                <a:latin typeface="黑体" charset="0"/>
                <a:ea typeface="黑体" charset="0"/>
                <a:cs typeface="黑体" charset="0"/>
              </a:rPr>
              <a:t>罪</a:t>
            </a:r>
            <a:r>
              <a:rPr lang="zh-CN" altLang="en-US" sz="4800" i="1" u="sng">
                <a:latin typeface="黑体" charset="0"/>
                <a:ea typeface="黑体" charset="0"/>
                <a:cs typeface="黑体" charset="0"/>
              </a:rPr>
              <a:t> </a:t>
            </a:r>
            <a:r>
              <a:rPr lang="en-US" altLang="zh-CN" sz="4800" i="1" u="sng">
                <a:latin typeface="Arial"/>
                <a:ea typeface="黑体" charset="0"/>
                <a:cs typeface="黑体" charset="0"/>
              </a:rPr>
              <a:t>”</a:t>
            </a:r>
            <a:r>
              <a:rPr lang="en-US" altLang="zh-CN" sz="4000" i="1">
                <a:latin typeface="黑体" charset="0"/>
                <a:ea typeface="黑体" charset="0"/>
                <a:cs typeface="黑体" charset="0"/>
              </a:rPr>
              <a:t> </a:t>
            </a:r>
            <a:r>
              <a:rPr lang="zh-CN" altLang="en-US" sz="4800" i="1">
                <a:solidFill>
                  <a:srgbClr val="FFFF00"/>
                </a:solidFill>
                <a:latin typeface="黑体" charset="0"/>
                <a:ea typeface="黑体" charset="0"/>
                <a:cs typeface="黑体" charset="0"/>
              </a:rPr>
              <a:t>这个字</a:t>
            </a:r>
            <a:r>
              <a:rPr lang="en-US" altLang="zh-CN" sz="4000" i="1">
                <a:latin typeface="Arial"/>
                <a:ea typeface="黑体" charset="0"/>
                <a:cs typeface="黑体" charset="0"/>
              </a:rPr>
              <a:t>…</a:t>
            </a:r>
            <a:endParaRPr lang="zh-CN" altLang="en-US" sz="2400" i="1" u="sng">
              <a:latin typeface="黑体" charset="0"/>
              <a:ea typeface="黑体" charset="0"/>
              <a:cs typeface="黑体" charset="0"/>
            </a:endParaRPr>
          </a:p>
          <a:p>
            <a:pPr algn="ctr">
              <a:spcBef>
                <a:spcPct val="50000"/>
              </a:spcBef>
            </a:pPr>
            <a:r>
              <a:rPr lang="zh-CN" altLang="en-US" sz="2400" i="1">
                <a:solidFill>
                  <a:schemeClr val="folHlink"/>
                </a:solidFill>
                <a:latin typeface="黑体" charset="0"/>
                <a:ea typeface="黑体" charset="0"/>
                <a:cs typeface="黑体" charset="0"/>
              </a:rPr>
              <a:t>在 </a:t>
            </a:r>
            <a:r>
              <a:rPr lang="ja-JP" altLang="en-US" sz="2400" i="1">
                <a:solidFill>
                  <a:schemeClr val="folHlink"/>
                </a:solidFill>
                <a:latin typeface="黑体" charset="0"/>
                <a:ea typeface="黑体" charset="0"/>
                <a:cs typeface="黑体" charset="0"/>
              </a:rPr>
              <a:t>希</a:t>
            </a:r>
            <a:r>
              <a:rPr lang="zh-CN" altLang="en-US" sz="2400" i="1">
                <a:solidFill>
                  <a:schemeClr val="folHlink"/>
                </a:solidFill>
                <a:latin typeface="黑体" charset="0"/>
                <a:ea typeface="黑体" charset="0"/>
                <a:cs typeface="黑体" charset="0"/>
              </a:rPr>
              <a:t> </a:t>
            </a:r>
            <a:r>
              <a:rPr lang="ja-JP" altLang="en-US" sz="2400" i="1">
                <a:solidFill>
                  <a:schemeClr val="folHlink"/>
                </a:solidFill>
                <a:latin typeface="黑体" charset="0"/>
                <a:ea typeface="黑体" charset="0"/>
                <a:cs typeface="黑体" charset="0"/>
              </a:rPr>
              <a:t>伯</a:t>
            </a:r>
            <a:r>
              <a:rPr lang="zh-CN" altLang="en-US" sz="2400" i="1">
                <a:solidFill>
                  <a:schemeClr val="folHlink"/>
                </a:solidFill>
                <a:latin typeface="黑体" charset="0"/>
                <a:ea typeface="黑体" charset="0"/>
                <a:cs typeface="黑体" charset="0"/>
              </a:rPr>
              <a:t> </a:t>
            </a:r>
            <a:r>
              <a:rPr lang="ja-JP" altLang="en-US" sz="2400" i="1">
                <a:solidFill>
                  <a:schemeClr val="folHlink"/>
                </a:solidFill>
                <a:latin typeface="黑体" charset="0"/>
                <a:ea typeface="黑体" charset="0"/>
                <a:cs typeface="黑体" charset="0"/>
              </a:rPr>
              <a:t>来</a:t>
            </a:r>
            <a:r>
              <a:rPr lang="zh-CN" altLang="en-US" sz="2400" i="1">
                <a:solidFill>
                  <a:schemeClr val="folHlink"/>
                </a:solidFill>
                <a:latin typeface="黑体" charset="0"/>
                <a:ea typeface="黑体" charset="0"/>
                <a:cs typeface="黑体" charset="0"/>
              </a:rPr>
              <a:t> 文 和 希 腊 文 中：  </a:t>
            </a:r>
            <a:endParaRPr lang="zh-CN" altLang="en-US" sz="2400" i="1">
              <a:latin typeface="黑体" charset="0"/>
              <a:ea typeface="黑体" charset="0"/>
              <a:cs typeface="黑体" charset="0"/>
            </a:endParaRPr>
          </a:p>
          <a:p>
            <a:pPr algn="ctr">
              <a:spcBef>
                <a:spcPct val="50000"/>
              </a:spcBef>
            </a:pPr>
            <a:r>
              <a:rPr lang="ja-JP" altLang="en-US" sz="2400" i="1">
                <a:solidFill>
                  <a:schemeClr val="folHlink"/>
                </a:solidFill>
                <a:latin typeface="黑体" charset="0"/>
                <a:ea typeface="黑体" charset="0"/>
                <a:cs typeface="黑体" charset="0"/>
              </a:rPr>
              <a:t>不</a:t>
            </a:r>
            <a:r>
              <a:rPr lang="zh-CN" altLang="en-US" sz="2400" i="1">
                <a:solidFill>
                  <a:schemeClr val="folHlink"/>
                </a:solidFill>
                <a:latin typeface="黑体" charset="0"/>
                <a:ea typeface="黑体" charset="0"/>
                <a:cs typeface="黑体" charset="0"/>
              </a:rPr>
              <a:t> 正 当 行 为</a:t>
            </a:r>
          </a:p>
          <a:p>
            <a:pPr algn="ctr">
              <a:spcBef>
                <a:spcPct val="50000"/>
              </a:spcBef>
            </a:pPr>
            <a:r>
              <a:rPr lang="ja-JP" altLang="en-US" sz="2400" i="1">
                <a:solidFill>
                  <a:schemeClr val="folHlink"/>
                </a:solidFill>
                <a:latin typeface="黑体" charset="0"/>
                <a:ea typeface="黑体" charset="0"/>
                <a:cs typeface="黑体" charset="0"/>
              </a:rPr>
              <a:t>不</a:t>
            </a:r>
            <a:r>
              <a:rPr lang="zh-CN" altLang="en-US" sz="2400" i="1">
                <a:solidFill>
                  <a:schemeClr val="folHlink"/>
                </a:solidFill>
                <a:latin typeface="黑体" charset="0"/>
                <a:ea typeface="黑体" charset="0"/>
                <a:cs typeface="黑体" charset="0"/>
              </a:rPr>
              <a:t> </a:t>
            </a:r>
            <a:r>
              <a:rPr lang="ja-JP" altLang="en-US" sz="2400" i="1">
                <a:solidFill>
                  <a:schemeClr val="folHlink"/>
                </a:solidFill>
                <a:latin typeface="黑体" charset="0"/>
                <a:ea typeface="黑体" charset="0"/>
                <a:cs typeface="黑体" charset="0"/>
              </a:rPr>
              <a:t>公</a:t>
            </a:r>
            <a:r>
              <a:rPr lang="zh-CN" altLang="en-US" sz="2400" i="1">
                <a:solidFill>
                  <a:schemeClr val="folHlink"/>
                </a:solidFill>
                <a:latin typeface="黑体" charset="0"/>
                <a:ea typeface="黑体" charset="0"/>
                <a:cs typeface="黑体" charset="0"/>
              </a:rPr>
              <a:t> </a:t>
            </a:r>
            <a:r>
              <a:rPr lang="ja-JP" altLang="en-US" sz="2400" i="1">
                <a:solidFill>
                  <a:schemeClr val="folHlink"/>
                </a:solidFill>
                <a:latin typeface="黑体" charset="0"/>
                <a:ea typeface="黑体" charset="0"/>
                <a:cs typeface="黑体" charset="0"/>
              </a:rPr>
              <a:t>正</a:t>
            </a:r>
            <a:endParaRPr lang="zh-CN" altLang="en-US" sz="2400" i="1">
              <a:solidFill>
                <a:schemeClr val="folHlink"/>
              </a:solidFill>
              <a:latin typeface="黑体" charset="0"/>
              <a:ea typeface="黑体" charset="0"/>
              <a:cs typeface="黑体" charset="0"/>
            </a:endParaRPr>
          </a:p>
          <a:p>
            <a:pPr algn="ctr">
              <a:spcBef>
                <a:spcPct val="50000"/>
              </a:spcBef>
            </a:pPr>
            <a:r>
              <a:rPr lang="zh-CN" altLang="en-US" sz="2400" i="1">
                <a:solidFill>
                  <a:schemeClr val="folHlink"/>
                </a:solidFill>
                <a:latin typeface="黑体" charset="0"/>
                <a:ea typeface="黑体" charset="0"/>
                <a:cs typeface="黑体" charset="0"/>
              </a:rPr>
              <a:t>过 犯</a:t>
            </a:r>
          </a:p>
          <a:p>
            <a:pPr algn="ctr">
              <a:spcBef>
                <a:spcPct val="50000"/>
              </a:spcBef>
            </a:pPr>
            <a:r>
              <a:rPr lang="ja-JP" altLang="en-US" sz="2400" i="1">
                <a:solidFill>
                  <a:schemeClr val="folHlink"/>
                </a:solidFill>
                <a:latin typeface="黑体" charset="0"/>
                <a:ea typeface="黑体" charset="0"/>
                <a:cs typeface="黑体" charset="0"/>
              </a:rPr>
              <a:t>邪</a:t>
            </a:r>
            <a:r>
              <a:rPr lang="zh-CN" altLang="en-US" sz="2400" i="1">
                <a:solidFill>
                  <a:schemeClr val="folHlink"/>
                </a:solidFill>
                <a:latin typeface="黑体" charset="0"/>
                <a:ea typeface="黑体" charset="0"/>
                <a:cs typeface="黑体" charset="0"/>
              </a:rPr>
              <a:t> </a:t>
            </a:r>
            <a:r>
              <a:rPr lang="ja-JP" altLang="en-US" sz="2400" i="1">
                <a:solidFill>
                  <a:schemeClr val="folHlink"/>
                </a:solidFill>
                <a:latin typeface="黑体" charset="0"/>
                <a:ea typeface="黑体" charset="0"/>
                <a:cs typeface="黑体" charset="0"/>
              </a:rPr>
              <a:t>恶</a:t>
            </a:r>
            <a:endParaRPr lang="zh-CN" altLang="en-US" sz="2400" i="1">
              <a:solidFill>
                <a:schemeClr val="folHlink"/>
              </a:solidFill>
              <a:latin typeface="黑体" charset="0"/>
              <a:ea typeface="黑体" charset="0"/>
              <a:cs typeface="黑体" charset="0"/>
            </a:endParaRPr>
          </a:p>
          <a:p>
            <a:pPr algn="ctr">
              <a:spcBef>
                <a:spcPct val="50000"/>
              </a:spcBef>
            </a:pPr>
            <a:r>
              <a:rPr lang="ja-JP" altLang="en-US" sz="2400" i="1">
                <a:solidFill>
                  <a:schemeClr val="folHlink"/>
                </a:solidFill>
                <a:latin typeface="黑体" charset="0"/>
                <a:ea typeface="黑体" charset="0"/>
                <a:cs typeface="黑体" charset="0"/>
              </a:rPr>
              <a:t>侵</a:t>
            </a:r>
            <a:r>
              <a:rPr lang="zh-CN" altLang="en-US" sz="2400" i="1">
                <a:solidFill>
                  <a:schemeClr val="folHlink"/>
                </a:solidFill>
                <a:latin typeface="黑体" charset="0"/>
                <a:ea typeface="黑体" charset="0"/>
                <a:cs typeface="黑体" charset="0"/>
              </a:rPr>
              <a:t> </a:t>
            </a:r>
            <a:r>
              <a:rPr lang="ja-JP" altLang="en-US" sz="2400" i="1">
                <a:solidFill>
                  <a:schemeClr val="folHlink"/>
                </a:solidFill>
                <a:latin typeface="黑体" charset="0"/>
                <a:ea typeface="黑体" charset="0"/>
                <a:cs typeface="黑体" charset="0"/>
              </a:rPr>
              <a:t>犯</a:t>
            </a:r>
            <a:endParaRPr lang="zh-CN" altLang="en-US" sz="2400" i="1">
              <a:solidFill>
                <a:schemeClr val="folHlink"/>
              </a:solidFill>
              <a:latin typeface="黑体" charset="0"/>
              <a:ea typeface="黑体" charset="0"/>
              <a:cs typeface="黑体" charset="0"/>
            </a:endParaRPr>
          </a:p>
          <a:p>
            <a:pPr algn="ctr">
              <a:spcBef>
                <a:spcPct val="50000"/>
              </a:spcBef>
            </a:pPr>
            <a:r>
              <a:rPr lang="zh-CN" altLang="en-US" sz="2400" i="1">
                <a:solidFill>
                  <a:schemeClr val="folHlink"/>
                </a:solidFill>
                <a:latin typeface="黑体" charset="0"/>
                <a:ea typeface="黑体" charset="0"/>
                <a:cs typeface="黑体" charset="0"/>
              </a:rPr>
              <a:t>  恶 毒...</a:t>
            </a:r>
          </a:p>
        </p:txBody>
      </p:sp>
      <p:sp>
        <p:nvSpPr>
          <p:cNvPr id="66567" name="Text Box 7"/>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66574" name="Rectangle 14"/>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14</a:t>
            </a:r>
          </a:p>
        </p:txBody>
      </p:sp>
      <p:sp>
        <p:nvSpPr>
          <p:cNvPr id="66575" name="Text Box 15"/>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8</a:t>
            </a:r>
          </a:p>
        </p:txBody>
      </p:sp>
      <p:sp>
        <p:nvSpPr>
          <p:cNvPr id="66578" name="Text Box 18"/>
          <p:cNvSpPr txBox="1">
            <a:spLocks noChangeArrowheads="1"/>
          </p:cNvSpPr>
          <p:nvPr/>
        </p:nvSpPr>
        <p:spPr bwMode="auto">
          <a:xfrm>
            <a:off x="466725" y="5605463"/>
            <a:ext cx="2998788" cy="636587"/>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ja-JP" altLang="en-US" sz="3200">
                <a:solidFill>
                  <a:srgbClr val="FFFF00"/>
                </a:solidFill>
                <a:latin typeface="宋体" charset="0"/>
                <a:ea typeface="宋体" charset="0"/>
                <a:cs typeface="宋体" charset="0"/>
              </a:rPr>
              <a:t>学</a:t>
            </a:r>
            <a:r>
              <a:rPr lang="zh-CN" altLang="en-US" sz="3200">
                <a:solidFill>
                  <a:srgbClr val="FFFF00"/>
                </a:solidFill>
                <a:latin typeface="宋体" charset="0"/>
                <a:ea typeface="宋体" charset="0"/>
                <a:cs typeface="宋体" charset="0"/>
              </a:rPr>
              <a:t>生帮助 </a:t>
            </a:r>
            <a:r>
              <a:rPr lang="en-US" altLang="zh-CN" sz="3200">
                <a:solidFill>
                  <a:srgbClr val="FFFF00"/>
                </a:solidFill>
                <a:latin typeface="宋体" charset="0"/>
                <a:ea typeface="宋体" charset="0"/>
                <a:cs typeface="宋体" charset="0"/>
              </a:rPr>
              <a:t>#10</a:t>
            </a:r>
          </a:p>
        </p:txBody>
      </p:sp>
      <p:sp>
        <p:nvSpPr>
          <p:cNvPr id="66580" name="Rectangle 20"/>
          <p:cNvSpPr>
            <a:spLocks noChangeArrowheads="1"/>
          </p:cNvSpPr>
          <p:nvPr/>
        </p:nvSpPr>
        <p:spPr bwMode="auto">
          <a:xfrm>
            <a:off x="990600" y="5524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8"/>
                                        </p:tgtEl>
                                        <p:attrNameLst>
                                          <p:attrName>style.visibility</p:attrName>
                                        </p:attrNameLst>
                                      </p:cBhvr>
                                      <p:to>
                                        <p:strVal val="visible"/>
                                      </p:to>
                                    </p:set>
                                    <p:anim calcmode="lin" valueType="num">
                                      <p:cBhvr>
                                        <p:cTn id="7" dur="500" fill="hold"/>
                                        <p:tgtEl>
                                          <p:spTgt spid="66578"/>
                                        </p:tgtEl>
                                        <p:attrNameLst>
                                          <p:attrName>ppt_w</p:attrName>
                                        </p:attrNameLst>
                                      </p:cBhvr>
                                      <p:tavLst>
                                        <p:tav tm="0">
                                          <p:val>
                                            <p:fltVal val="0"/>
                                          </p:val>
                                        </p:tav>
                                        <p:tav tm="100000">
                                          <p:val>
                                            <p:strVal val="#ppt_w"/>
                                          </p:val>
                                        </p:tav>
                                      </p:tavLst>
                                    </p:anim>
                                    <p:anim calcmode="lin" valueType="num">
                                      <p:cBhvr>
                                        <p:cTn id="8" dur="500" fill="hold"/>
                                        <p:tgtEl>
                                          <p:spTgt spid="66578"/>
                                        </p:tgtEl>
                                        <p:attrNameLst>
                                          <p:attrName>ppt_h</p:attrName>
                                        </p:attrNameLst>
                                      </p:cBhvr>
                                      <p:tavLst>
                                        <p:tav tm="0">
                                          <p:val>
                                            <p:fltVal val="0"/>
                                          </p:val>
                                        </p:tav>
                                        <p:tav tm="100000">
                                          <p:val>
                                            <p:strVal val="#ppt_h"/>
                                          </p:val>
                                        </p:tav>
                                      </p:tavLst>
                                    </p:anim>
                                    <p:anim calcmode="lin" valueType="num">
                                      <p:cBhvr>
                                        <p:cTn id="9" dur="500" fill="hold"/>
                                        <p:tgtEl>
                                          <p:spTgt spid="66578"/>
                                        </p:tgtEl>
                                        <p:attrNameLst>
                                          <p:attrName>ppt_x</p:attrName>
                                        </p:attrNameLst>
                                      </p:cBhvr>
                                      <p:tavLst>
                                        <p:tav tm="0">
                                          <p:val>
                                            <p:fltVal val="0.5"/>
                                          </p:val>
                                        </p:tav>
                                        <p:tav tm="100000">
                                          <p:val>
                                            <p:strVal val="#ppt_x"/>
                                          </p:val>
                                        </p:tav>
                                      </p:tavLst>
                                    </p:anim>
                                    <p:anim calcmode="lin" valueType="num">
                                      <p:cBhvr>
                                        <p:cTn id="10" dur="500" fill="hold"/>
                                        <p:tgtEl>
                                          <p:spTgt spid="6657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1" end="1"/>
                                            </p:txEl>
                                          </p:spTgt>
                                        </p:tgtEl>
                                        <p:attrNameLst>
                                          <p:attrName>style.visibility</p:attrName>
                                        </p:attrNameLst>
                                      </p:cBhvr>
                                      <p:to>
                                        <p:strVal val="visible"/>
                                      </p:to>
                                    </p:set>
                                    <p:animEffect transition="in" filter="box(out)">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Effect transition="in" filter="box(out)">
                                      <p:cBhvr>
                                        <p:cTn id="25" dur="500"/>
                                        <p:tgtEl>
                                          <p:spTgt spid="6656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3" end="3"/>
                                            </p:txEl>
                                          </p:spTgt>
                                        </p:tgtEl>
                                        <p:attrNameLst>
                                          <p:attrName>style.visibility</p:attrName>
                                        </p:attrNameLst>
                                      </p:cBhvr>
                                      <p:to>
                                        <p:strVal val="visible"/>
                                      </p:to>
                                    </p:set>
                                    <p:animEffect transition="in" filter="box(out)">
                                      <p:cBhvr>
                                        <p:cTn id="30" dur="500"/>
                                        <p:tgtEl>
                                          <p:spTgt spid="6656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4" end="4"/>
                                            </p:txEl>
                                          </p:spTgt>
                                        </p:tgtEl>
                                        <p:attrNameLst>
                                          <p:attrName>style.visibility</p:attrName>
                                        </p:attrNameLst>
                                      </p:cBhvr>
                                      <p:to>
                                        <p:strVal val="visible"/>
                                      </p:to>
                                    </p:set>
                                    <p:animEffect transition="in" filter="box(out)">
                                      <p:cBhvr>
                                        <p:cTn id="35" dur="500"/>
                                        <p:tgtEl>
                                          <p:spTgt spid="6656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5" end="5"/>
                                            </p:txEl>
                                          </p:spTgt>
                                        </p:tgtEl>
                                        <p:attrNameLst>
                                          <p:attrName>style.visibility</p:attrName>
                                        </p:attrNameLst>
                                      </p:cBhvr>
                                      <p:to>
                                        <p:strVal val="visible"/>
                                      </p:to>
                                    </p:set>
                                    <p:animEffect transition="in" filter="box(out)">
                                      <p:cBhvr>
                                        <p:cTn id="40" dur="500"/>
                                        <p:tgtEl>
                                          <p:spTgt spid="6656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6" end="6"/>
                                            </p:txEl>
                                          </p:spTgt>
                                        </p:tgtEl>
                                        <p:attrNameLst>
                                          <p:attrName>style.visibility</p:attrName>
                                        </p:attrNameLst>
                                      </p:cBhvr>
                                      <p:to>
                                        <p:strVal val="visible"/>
                                      </p:to>
                                    </p:set>
                                    <p:animEffect transition="in" filter="box(out)">
                                      <p:cBhvr>
                                        <p:cTn id="45" dur="500"/>
                                        <p:tgtEl>
                                          <p:spTgt spid="66562">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7" end="7"/>
                                            </p:txEl>
                                          </p:spTgt>
                                        </p:tgtEl>
                                        <p:attrNameLst>
                                          <p:attrName>style.visibility</p:attrName>
                                        </p:attrNameLst>
                                      </p:cBhvr>
                                      <p:to>
                                        <p:strVal val="visible"/>
                                      </p:to>
                                    </p:set>
                                    <p:animEffect transition="in" filter="box(out)">
                                      <p:cBhvr>
                                        <p:cTn id="50" dur="500"/>
                                        <p:tgtEl>
                                          <p:spTgt spid="665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ChangeArrowheads="1"/>
          </p:cNvSpPr>
          <p:nvPr/>
        </p:nvSpPr>
        <p:spPr bwMode="auto">
          <a:xfrm>
            <a:off x="368300" y="1619250"/>
            <a:ext cx="8458200" cy="15732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4800" i="1">
                <a:solidFill>
                  <a:srgbClr val="FFFF00"/>
                </a:solidFill>
                <a:latin typeface="黑体" charset="0"/>
                <a:ea typeface="黑体" charset="0"/>
                <a:cs typeface="黑体" charset="0"/>
              </a:rPr>
              <a:t>关于</a:t>
            </a:r>
            <a:r>
              <a:rPr lang="zh-CN" altLang="en-US" sz="4400" i="1">
                <a:solidFill>
                  <a:srgbClr val="FFCC00"/>
                </a:solidFill>
                <a:latin typeface="黑体" charset="0"/>
                <a:ea typeface="黑体" charset="0"/>
                <a:cs typeface="黑体" charset="0"/>
              </a:rPr>
              <a:t> </a:t>
            </a:r>
            <a:r>
              <a:rPr lang="zh-CN" altLang="en-US" sz="4800" i="1">
                <a:latin typeface="Arial"/>
                <a:ea typeface="黑体" charset="0"/>
                <a:cs typeface="黑体" charset="0"/>
              </a:rPr>
              <a:t>“</a:t>
            </a:r>
            <a:r>
              <a:rPr lang="zh-CN" altLang="en-US" sz="4800" i="1">
                <a:latin typeface="黑体" charset="0"/>
                <a:ea typeface="黑体" charset="0"/>
                <a:cs typeface="黑体" charset="0"/>
              </a:rPr>
              <a:t> </a:t>
            </a:r>
            <a:r>
              <a:rPr lang="ja-JP" altLang="en-US" sz="4800" i="1">
                <a:latin typeface="黑体" charset="0"/>
                <a:ea typeface="黑体" charset="0"/>
                <a:cs typeface="黑体" charset="0"/>
              </a:rPr>
              <a:t>罪</a:t>
            </a:r>
            <a:r>
              <a:rPr lang="zh-CN" altLang="en-US" sz="4800" i="1">
                <a:latin typeface="黑体" charset="0"/>
                <a:ea typeface="黑体" charset="0"/>
                <a:cs typeface="黑体" charset="0"/>
              </a:rPr>
              <a:t> </a:t>
            </a:r>
            <a:r>
              <a:rPr lang="en-US" altLang="zh-CN" sz="4800" i="1">
                <a:latin typeface="Arial"/>
                <a:ea typeface="黑体" charset="0"/>
                <a:cs typeface="黑体" charset="0"/>
              </a:rPr>
              <a:t>”</a:t>
            </a:r>
            <a:r>
              <a:rPr lang="en-US" altLang="zh-CN" sz="4000" i="1">
                <a:latin typeface="黑体" charset="0"/>
                <a:ea typeface="黑体" charset="0"/>
                <a:cs typeface="黑体" charset="0"/>
              </a:rPr>
              <a:t> </a:t>
            </a:r>
            <a:r>
              <a:rPr lang="zh-CN" altLang="en-US" sz="4800" i="1">
                <a:solidFill>
                  <a:srgbClr val="FFFF00"/>
                </a:solidFill>
                <a:latin typeface="黑体" charset="0"/>
                <a:ea typeface="黑体" charset="0"/>
                <a:cs typeface="黑体" charset="0"/>
              </a:rPr>
              <a:t>这个字</a:t>
            </a:r>
            <a:r>
              <a:rPr lang="en-US" altLang="zh-CN" sz="4000" i="1">
                <a:latin typeface="Arial"/>
                <a:ea typeface="黑体" charset="0"/>
                <a:cs typeface="黑体" charset="0"/>
              </a:rPr>
              <a:t>…</a:t>
            </a:r>
            <a:endParaRPr lang="zh-CN" altLang="en-US" sz="2400" i="1" u="sng">
              <a:latin typeface="黑体" charset="0"/>
              <a:ea typeface="黑体" charset="0"/>
              <a:cs typeface="黑体" charset="0"/>
            </a:endParaRPr>
          </a:p>
          <a:p>
            <a:pPr algn="ctr">
              <a:spcBef>
                <a:spcPct val="50000"/>
              </a:spcBef>
            </a:pPr>
            <a:endParaRPr lang="zh-CN" altLang="en-US" sz="900" i="1">
              <a:solidFill>
                <a:schemeClr val="folHlink"/>
              </a:solidFill>
              <a:latin typeface="黑体" charset="0"/>
              <a:ea typeface="黑体" charset="0"/>
              <a:cs typeface="黑体" charset="0"/>
            </a:endParaRPr>
          </a:p>
          <a:p>
            <a:pPr algn="ctr">
              <a:spcBef>
                <a:spcPct val="50000"/>
              </a:spcBef>
            </a:pPr>
            <a:r>
              <a:rPr lang="zh-CN" altLang="en-US" sz="2400" i="1">
                <a:solidFill>
                  <a:schemeClr val="folHlink"/>
                </a:solidFill>
                <a:latin typeface="黑体" charset="0"/>
                <a:ea typeface="黑体" charset="0"/>
                <a:cs typeface="黑体" charset="0"/>
              </a:rPr>
              <a:t>在</a:t>
            </a:r>
            <a:r>
              <a:rPr lang="ja-JP" altLang="en-US" sz="2400" i="1">
                <a:solidFill>
                  <a:schemeClr val="folHlink"/>
                </a:solidFill>
                <a:latin typeface="黑体" charset="0"/>
                <a:ea typeface="黑体" charset="0"/>
                <a:cs typeface="黑体" charset="0"/>
              </a:rPr>
              <a:t>希伯来</a:t>
            </a:r>
            <a:r>
              <a:rPr lang="zh-CN" altLang="en-US" sz="2400" i="1">
                <a:solidFill>
                  <a:schemeClr val="folHlink"/>
                </a:solidFill>
                <a:latin typeface="黑体" charset="0"/>
                <a:ea typeface="黑体" charset="0"/>
                <a:cs typeface="黑体" charset="0"/>
              </a:rPr>
              <a:t>文和希腊文中：  </a:t>
            </a:r>
            <a:endParaRPr lang="zh-CN" altLang="en-US" sz="2400" i="1">
              <a:latin typeface="黑体" charset="0"/>
              <a:ea typeface="黑体" charset="0"/>
              <a:cs typeface="黑体" charset="0"/>
            </a:endParaRPr>
          </a:p>
        </p:txBody>
      </p:sp>
      <p:sp>
        <p:nvSpPr>
          <p:cNvPr id="780291" name="Text Box 3"/>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80292" name="Rectangle 4"/>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15</a:t>
            </a:r>
          </a:p>
        </p:txBody>
      </p:sp>
      <p:sp>
        <p:nvSpPr>
          <p:cNvPr id="780293" name="Text Box 5"/>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sp>
        <p:nvSpPr>
          <p:cNvPr id="780295" name="Rectangle 7"/>
          <p:cNvSpPr>
            <a:spLocks noChangeArrowheads="1"/>
          </p:cNvSpPr>
          <p:nvPr/>
        </p:nvSpPr>
        <p:spPr bwMode="auto">
          <a:xfrm>
            <a:off x="990600" y="5524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
        <p:nvSpPr>
          <p:cNvPr id="780296" name="Text Box 8"/>
          <p:cNvSpPr txBox="1">
            <a:spLocks noChangeArrowheads="1"/>
          </p:cNvSpPr>
          <p:nvPr/>
        </p:nvSpPr>
        <p:spPr bwMode="auto">
          <a:xfrm>
            <a:off x="1006475" y="3968750"/>
            <a:ext cx="6240463" cy="1006475"/>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6000" i="1">
                <a:solidFill>
                  <a:srgbClr val="E80000"/>
                </a:solidFill>
                <a:latin typeface="NJ Chinese Simplified" charset="0"/>
                <a:ea typeface="NJ Chinese Simplified" charset="0"/>
                <a:cs typeface="NJ Chinese Simplified" charset="0"/>
              </a:rPr>
              <a:t>  </a:t>
            </a:r>
            <a:r>
              <a:rPr lang="en-US" altLang="zh-CN" sz="6000" i="1">
                <a:solidFill>
                  <a:srgbClr val="E80000"/>
                </a:solidFill>
                <a:latin typeface="Times New Roman"/>
                <a:ea typeface="NJ Chinese Simplified" charset="0"/>
                <a:cs typeface="NJ Chinese Simplified" charset="0"/>
              </a:rPr>
              <a:t>“</a:t>
            </a:r>
            <a:r>
              <a:rPr lang="zh-CN" altLang="en-US" sz="6000" i="1" u="sng">
                <a:solidFill>
                  <a:srgbClr val="E80000"/>
                </a:solidFill>
                <a:latin typeface="NJ Chinese Simplified" charset="0"/>
                <a:ea typeface="NJ Chinese Simplified" charset="0"/>
                <a:cs typeface="NJ Chinese Simplified" charset="0"/>
              </a:rPr>
              <a:t>未 中 靶 心</a:t>
            </a:r>
            <a:r>
              <a:rPr lang="zh-CN" altLang="en-US" sz="6000" i="1" u="sng">
                <a:solidFill>
                  <a:srgbClr val="E80000"/>
                </a:solidFill>
                <a:latin typeface="Times New Roman"/>
                <a:ea typeface="NJ Chinese Simplified" charset="0"/>
                <a:cs typeface="NJ Chinese Simplified" charset="0"/>
              </a:rPr>
              <a:t>”</a:t>
            </a:r>
            <a:endParaRPr lang="zh-CN" altLang="en-US" sz="6000" i="1" u="sng">
              <a:solidFill>
                <a:srgbClr val="E80000"/>
              </a:solidFill>
              <a:latin typeface="NJ Chinese Simplified" charset="0"/>
              <a:ea typeface="NJ Chinese Simplified" charset="0"/>
              <a:cs typeface="NJ Chinese Simplified" charset="0"/>
            </a:endParaRPr>
          </a:p>
        </p:txBody>
      </p:sp>
      <p:sp>
        <p:nvSpPr>
          <p:cNvPr id="780297" name="Oval 9"/>
          <p:cNvSpPr>
            <a:spLocks noChangeArrowheads="1"/>
          </p:cNvSpPr>
          <p:nvPr/>
        </p:nvSpPr>
        <p:spPr bwMode="auto">
          <a:xfrm>
            <a:off x="3016250" y="1492250"/>
            <a:ext cx="2206625" cy="1020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780298" name="Group 10"/>
          <p:cNvGrpSpPr>
            <a:grpSpLocks/>
          </p:cNvGrpSpPr>
          <p:nvPr/>
        </p:nvGrpSpPr>
        <p:grpSpPr bwMode="auto">
          <a:xfrm>
            <a:off x="346075" y="112713"/>
            <a:ext cx="8078788" cy="5224462"/>
            <a:chOff x="393" y="292"/>
            <a:chExt cx="5089" cy="3291"/>
          </a:xfrm>
        </p:grpSpPr>
        <p:sp>
          <p:nvSpPr>
            <p:cNvPr id="780299" name="AutoShape 11"/>
            <p:cNvSpPr>
              <a:spLocks noChangeArrowheads="1"/>
            </p:cNvSpPr>
            <p:nvPr/>
          </p:nvSpPr>
          <p:spPr bwMode="auto">
            <a:xfrm>
              <a:off x="735" y="292"/>
              <a:ext cx="4747" cy="3291"/>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8"/>
                </a:schemeClr>
              </a:outerShdw>
            </a:effectLst>
          </p:spPr>
          <p:txBody>
            <a:bodyPr wrap="none" anchor="ctr"/>
            <a:lstStyle/>
            <a:p>
              <a:pPr algn="ctr"/>
              <a:endParaRPr lang="en-GB" b="0"/>
            </a:p>
          </p:txBody>
        </p:sp>
        <p:sp>
          <p:nvSpPr>
            <p:cNvPr id="780300" name="Text Box 12"/>
            <p:cNvSpPr txBox="1">
              <a:spLocks noChangeArrowheads="1"/>
            </p:cNvSpPr>
            <p:nvPr/>
          </p:nvSpPr>
          <p:spPr bwMode="auto">
            <a:xfrm>
              <a:off x="627" y="705"/>
              <a:ext cx="4365" cy="1113"/>
            </a:xfrm>
            <a:prstGeom prst="rect">
              <a:avLst/>
            </a:prstGeom>
            <a:noFill/>
            <a:ln>
              <a:noFill/>
            </a:ln>
            <a:effectLst>
              <a:outerShdw blurRad="63500" dist="125080" dir="396225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400">
                  <a:latin typeface="黑体" charset="0"/>
                  <a:ea typeface="黑体" charset="0"/>
                  <a:cs typeface="黑体" charset="0"/>
                </a:rPr>
                <a:t>但 </a:t>
              </a:r>
              <a:r>
                <a:rPr lang="ja-JP" altLang="en-US" sz="4400">
                  <a:latin typeface="黑体" charset="0"/>
                  <a:ea typeface="黑体" charset="0"/>
                  <a:cs typeface="黑体" charset="0"/>
                </a:rPr>
                <a:t>是</a:t>
              </a:r>
              <a:r>
                <a:rPr lang="zh-CN" altLang="en-US" sz="4400">
                  <a:latin typeface="黑体" charset="0"/>
                  <a:ea typeface="黑体" charset="0"/>
                  <a:cs typeface="黑体" charset="0"/>
                </a:rPr>
                <a:t> </a:t>
              </a:r>
              <a:r>
                <a:rPr lang="en-US" altLang="zh-CN" sz="4400">
                  <a:latin typeface="黑体" charset="0"/>
                  <a:ea typeface="黑体" charset="0"/>
                  <a:cs typeface="黑体" charset="0"/>
                </a:rPr>
                <a:t>!... </a:t>
              </a:r>
              <a:r>
                <a:rPr lang="ja-JP" altLang="en-US" sz="4400">
                  <a:latin typeface="黑体" charset="0"/>
                  <a:ea typeface="黑体" charset="0"/>
                  <a:cs typeface="黑体" charset="0"/>
                </a:rPr>
                <a:t>你</a:t>
              </a:r>
              <a:r>
                <a:rPr lang="zh-CN" altLang="en-US" sz="4400">
                  <a:latin typeface="黑体" charset="0"/>
                  <a:ea typeface="黑体" charset="0"/>
                  <a:cs typeface="黑体" charset="0"/>
                </a:rPr>
                <a:t> </a:t>
              </a:r>
            </a:p>
            <a:p>
              <a:pPr algn="ctr">
                <a:spcBef>
                  <a:spcPct val="50000"/>
                </a:spcBef>
              </a:pPr>
              <a:r>
                <a:rPr lang="zh-CN" altLang="en-US" sz="4400">
                  <a:latin typeface="黑体" charset="0"/>
                  <a:ea typeface="黑体" charset="0"/>
                  <a:cs typeface="黑体" charset="0"/>
                </a:rPr>
                <a:t>可 能 </a:t>
              </a:r>
              <a:r>
                <a:rPr lang="ja-JP" altLang="en-US" sz="4400">
                  <a:latin typeface="黑体" charset="0"/>
                  <a:ea typeface="黑体" charset="0"/>
                  <a:cs typeface="黑体" charset="0"/>
                </a:rPr>
                <a:t>在</a:t>
              </a:r>
              <a:r>
                <a:rPr lang="zh-CN" altLang="en-US" sz="4400">
                  <a:latin typeface="黑体" charset="0"/>
                  <a:ea typeface="黑体" charset="0"/>
                  <a:cs typeface="黑体" charset="0"/>
                </a:rPr>
                <a:t> 想</a:t>
              </a:r>
              <a:r>
                <a:rPr lang="en-US" altLang="zh-CN" sz="4400">
                  <a:latin typeface="Times New Roman"/>
                  <a:ea typeface="黑体" charset="0"/>
                  <a:cs typeface="黑体" charset="0"/>
                </a:rPr>
                <a:t>…</a:t>
              </a:r>
              <a:endParaRPr lang="en-US" altLang="zh-CN" sz="4400">
                <a:latin typeface="黑体" charset="0"/>
                <a:ea typeface="黑体" charset="0"/>
                <a:cs typeface="黑体" charset="0"/>
              </a:endParaRPr>
            </a:p>
          </p:txBody>
        </p:sp>
        <p:sp>
          <p:nvSpPr>
            <p:cNvPr id="780301" name="Text Box 13"/>
            <p:cNvSpPr txBox="1">
              <a:spLocks noChangeArrowheads="1"/>
            </p:cNvSpPr>
            <p:nvPr/>
          </p:nvSpPr>
          <p:spPr bwMode="auto">
            <a:xfrm>
              <a:off x="393" y="2042"/>
              <a:ext cx="4545" cy="1113"/>
            </a:xfrm>
            <a:prstGeom prst="rect">
              <a:avLst/>
            </a:prstGeom>
            <a:noFill/>
            <a:ln>
              <a:noFill/>
            </a:ln>
            <a:effectLst>
              <a:outerShdw blurRad="63500" dist="130755" dir="365672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ja-JP" altLang="en-US" sz="4400" u="sng">
                  <a:latin typeface="黑体" charset="0"/>
                  <a:ea typeface="黑体" charset="0"/>
                  <a:cs typeface="黑体" charset="0"/>
                </a:rPr>
                <a:t>那 </a:t>
              </a:r>
              <a:r>
                <a:rPr lang="zh-CN" altLang="en-US" sz="4400" u="sng">
                  <a:latin typeface="黑体" charset="0"/>
                  <a:ea typeface="黑体" charset="0"/>
                  <a:cs typeface="黑体" charset="0"/>
                </a:rPr>
                <a:t>个</a:t>
              </a:r>
              <a:r>
                <a:rPr lang="en-US" altLang="zh-CN" sz="4400">
                  <a:latin typeface="黑体" charset="0"/>
                  <a:ea typeface="黑体" charset="0"/>
                  <a:cs typeface="黑体" charset="0"/>
                </a:rPr>
                <a:t> </a:t>
              </a:r>
              <a:r>
                <a:rPr lang="zh-CN" altLang="en-US" sz="4400">
                  <a:latin typeface="黑体" charset="0"/>
                  <a:ea typeface="黑体" charset="0"/>
                  <a:cs typeface="黑体" charset="0"/>
                </a:rPr>
                <a:t>靶 心</a:t>
              </a:r>
              <a:r>
                <a:rPr lang="en-US" altLang="zh-CN" sz="4400">
                  <a:latin typeface="黑体" charset="0"/>
                  <a:ea typeface="黑体" charset="0"/>
                  <a:cs typeface="黑体" charset="0"/>
                </a:rPr>
                <a:t> </a:t>
              </a:r>
              <a:endParaRPr lang="zh-CN" altLang="en-US" sz="4400">
                <a:latin typeface="黑体" charset="0"/>
                <a:ea typeface="黑体" charset="0"/>
                <a:cs typeface="黑体" charset="0"/>
              </a:endParaRPr>
            </a:p>
            <a:p>
              <a:pPr algn="ctr">
                <a:spcBef>
                  <a:spcPct val="50000"/>
                </a:spcBef>
              </a:pPr>
              <a:r>
                <a:rPr lang="zh-CN" altLang="en-US" sz="4400">
                  <a:latin typeface="黑体" charset="0"/>
                  <a:ea typeface="黑体" charset="0"/>
                  <a:cs typeface="黑体" charset="0"/>
                </a:rPr>
                <a:t>     到 底 在 哪 儿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80296"/>
                                        </p:tgtEl>
                                        <p:attrNameLst>
                                          <p:attrName>style.visibility</p:attrName>
                                        </p:attrNameLst>
                                      </p:cBhvr>
                                      <p:to>
                                        <p:strVal val="visible"/>
                                      </p:to>
                                    </p:set>
                                    <p:animEffect transition="in" filter="wipe(up)">
                                      <p:cBhvr>
                                        <p:cTn id="7" dur="75"/>
                                        <p:tgtEl>
                                          <p:spTgt spid="78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780298"/>
                                        </p:tgtEl>
                                        <p:attrNameLst>
                                          <p:attrName>style.visibility</p:attrName>
                                        </p:attrNameLst>
                                      </p:cBhvr>
                                      <p:to>
                                        <p:strVal val="visible"/>
                                      </p:to>
                                    </p:set>
                                    <p:anim calcmode="lin" valueType="num">
                                      <p:cBhvr>
                                        <p:cTn id="12" dur="500" fill="hold"/>
                                        <p:tgtEl>
                                          <p:spTgt spid="780298"/>
                                        </p:tgtEl>
                                        <p:attrNameLst>
                                          <p:attrName>ppt_w</p:attrName>
                                        </p:attrNameLst>
                                      </p:cBhvr>
                                      <p:tavLst>
                                        <p:tav tm="0">
                                          <p:val>
                                            <p:fltVal val="0"/>
                                          </p:val>
                                        </p:tav>
                                        <p:tav tm="100000">
                                          <p:val>
                                            <p:strVal val="#ppt_w"/>
                                          </p:val>
                                        </p:tav>
                                      </p:tavLst>
                                    </p:anim>
                                    <p:anim calcmode="lin" valueType="num">
                                      <p:cBhvr>
                                        <p:cTn id="13" dur="500" fill="hold"/>
                                        <p:tgtEl>
                                          <p:spTgt spid="780298"/>
                                        </p:tgtEl>
                                        <p:attrNameLst>
                                          <p:attrName>ppt_h</p:attrName>
                                        </p:attrNameLst>
                                      </p:cBhvr>
                                      <p:tavLst>
                                        <p:tav tm="0">
                                          <p:val>
                                            <p:fltVal val="0"/>
                                          </p:val>
                                        </p:tav>
                                        <p:tav tm="100000">
                                          <p:val>
                                            <p:strVal val="#ppt_h"/>
                                          </p:val>
                                        </p:tav>
                                      </p:tavLst>
                                    </p:anim>
                                    <p:anim calcmode="lin" valueType="num">
                                      <p:cBhvr>
                                        <p:cTn id="14" dur="500" fill="hold"/>
                                        <p:tgtEl>
                                          <p:spTgt spid="780298"/>
                                        </p:tgtEl>
                                        <p:attrNameLst>
                                          <p:attrName>ppt_x</p:attrName>
                                        </p:attrNameLst>
                                      </p:cBhvr>
                                      <p:tavLst>
                                        <p:tav tm="0">
                                          <p:val>
                                            <p:fltVal val="0.5"/>
                                          </p:val>
                                        </p:tav>
                                        <p:tav tm="100000">
                                          <p:val>
                                            <p:strVal val="#ppt_x"/>
                                          </p:val>
                                        </p:tav>
                                      </p:tavLst>
                                    </p:anim>
                                    <p:anim calcmode="lin" valueType="num">
                                      <p:cBhvr>
                                        <p:cTn id="15" dur="500" fill="hold"/>
                                        <p:tgtEl>
                                          <p:spTgt spid="7802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9" name="Text Box 3"/>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82340" name="Rectangle 4"/>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16</a:t>
            </a:r>
          </a:p>
        </p:txBody>
      </p:sp>
      <p:sp>
        <p:nvSpPr>
          <p:cNvPr id="782341" name="Text Box 5"/>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grpSp>
        <p:nvGrpSpPr>
          <p:cNvPr id="782349" name="Group 13"/>
          <p:cNvGrpSpPr>
            <a:grpSpLocks/>
          </p:cNvGrpSpPr>
          <p:nvPr/>
        </p:nvGrpSpPr>
        <p:grpSpPr bwMode="auto">
          <a:xfrm>
            <a:off x="2363788" y="215900"/>
            <a:ext cx="952500" cy="6581775"/>
            <a:chOff x="1344" y="146"/>
            <a:chExt cx="600" cy="3883"/>
          </a:xfrm>
        </p:grpSpPr>
        <p:sp>
          <p:nvSpPr>
            <p:cNvPr id="782350" name="AutoShape 14"/>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777777">
                    <a:gamma/>
                    <a:shade val="2353"/>
                    <a:invGamma/>
                  </a:srgbClr>
                </a:gs>
                <a:gs pos="100000">
                  <a:srgbClr val="777777"/>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2351" name="Oval 15"/>
            <p:cNvSpPr>
              <a:spLocks noChangeArrowheads="1"/>
            </p:cNvSpPr>
            <p:nvPr/>
          </p:nvSpPr>
          <p:spPr bwMode="auto">
            <a:xfrm rot="10800000">
              <a:off x="1344" y="2943"/>
              <a:ext cx="598" cy="128"/>
            </a:xfrm>
            <a:prstGeom prst="ellipse">
              <a:avLst/>
            </a:prstGeom>
            <a:gradFill rotWithShape="0">
              <a:gsLst>
                <a:gs pos="0">
                  <a:srgbClr val="777777"/>
                </a:gs>
                <a:gs pos="50000">
                  <a:srgbClr val="777777">
                    <a:gamma/>
                    <a:shade val="4314"/>
                    <a:invGamma/>
                  </a:srgbClr>
                </a:gs>
                <a:gs pos="100000">
                  <a:srgbClr val="777777"/>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2352" name="Rectangle 16"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82356" name="Text Box 20"/>
          <p:cNvSpPr txBox="1">
            <a:spLocks noChangeArrowheads="1"/>
          </p:cNvSpPr>
          <p:nvPr/>
        </p:nvSpPr>
        <p:spPr bwMode="auto">
          <a:xfrm>
            <a:off x="3976688" y="5130800"/>
            <a:ext cx="4643437" cy="11874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2400" i="1">
                <a:latin typeface="宋体" charset="0"/>
                <a:ea typeface="宋体" charset="0"/>
                <a:cs typeface="宋体" charset="0"/>
              </a:rPr>
              <a:t>“</a:t>
            </a:r>
            <a:r>
              <a:rPr lang="zh-CN" altLang="en-US" sz="2400" i="1">
                <a:latin typeface="宋体" charset="0"/>
                <a:ea typeface="宋体" charset="0"/>
                <a:cs typeface="宋体" charset="0"/>
              </a:rPr>
              <a:t>所以你们要完全，像你们的天父完全一样。”     </a:t>
            </a:r>
            <a:r>
              <a:rPr lang="en-US" altLang="zh-CN" sz="2400" i="1">
                <a:latin typeface="宋体" charset="0"/>
                <a:ea typeface="宋体" charset="0"/>
                <a:cs typeface="宋体" charset="0"/>
              </a:rPr>
              <a:t>  			         </a:t>
            </a:r>
            <a:r>
              <a:rPr lang="zh-CN" altLang="en-US" sz="2400" i="1">
                <a:latin typeface="宋体" charset="0"/>
                <a:ea typeface="宋体" charset="0"/>
                <a:cs typeface="宋体" charset="0"/>
              </a:rPr>
              <a:t>太 </a:t>
            </a:r>
            <a:r>
              <a:rPr lang="en-US" altLang="zh-CN" sz="2400" i="1">
                <a:latin typeface="宋体" charset="0"/>
                <a:ea typeface="宋体" charset="0"/>
                <a:cs typeface="宋体" charset="0"/>
              </a:rPr>
              <a:t>5:48</a:t>
            </a:r>
          </a:p>
        </p:txBody>
      </p:sp>
      <p:sp>
        <p:nvSpPr>
          <p:cNvPr id="782338" name="Rectangle 2"/>
          <p:cNvSpPr>
            <a:spLocks noChangeArrowheads="1"/>
          </p:cNvSpPr>
          <p:nvPr/>
        </p:nvSpPr>
        <p:spPr bwMode="auto">
          <a:xfrm>
            <a:off x="368300" y="1619250"/>
            <a:ext cx="8458200" cy="1597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4800" i="1">
                <a:solidFill>
                  <a:srgbClr val="FFFF00"/>
                </a:solidFill>
                <a:latin typeface="黑体" charset="0"/>
                <a:ea typeface="黑体" charset="0"/>
                <a:cs typeface="黑体" charset="0"/>
              </a:rPr>
              <a:t>关于</a:t>
            </a:r>
            <a:r>
              <a:rPr lang="zh-CN" altLang="en-US" sz="4400" i="1">
                <a:solidFill>
                  <a:srgbClr val="FFCC00"/>
                </a:solidFill>
                <a:latin typeface="黑体" charset="0"/>
                <a:ea typeface="黑体" charset="0"/>
                <a:cs typeface="黑体" charset="0"/>
              </a:rPr>
              <a:t> </a:t>
            </a:r>
            <a:r>
              <a:rPr lang="zh-CN" altLang="en-US" sz="4800" i="1">
                <a:latin typeface="Arial"/>
                <a:ea typeface="黑体" charset="0"/>
                <a:cs typeface="黑体" charset="0"/>
              </a:rPr>
              <a:t>“</a:t>
            </a:r>
            <a:r>
              <a:rPr lang="zh-CN" altLang="en-US" sz="4800" i="1">
                <a:latin typeface="黑体" charset="0"/>
                <a:ea typeface="黑体" charset="0"/>
                <a:cs typeface="黑体" charset="0"/>
              </a:rPr>
              <a:t> </a:t>
            </a:r>
            <a:r>
              <a:rPr lang="ja-JP" altLang="en-US" sz="4800" i="1">
                <a:latin typeface="黑体" charset="0"/>
                <a:ea typeface="黑体" charset="0"/>
                <a:cs typeface="黑体" charset="0"/>
              </a:rPr>
              <a:t>罪</a:t>
            </a:r>
            <a:r>
              <a:rPr lang="zh-CN" altLang="en-US" sz="4800" i="1">
                <a:latin typeface="黑体" charset="0"/>
                <a:ea typeface="黑体" charset="0"/>
                <a:cs typeface="黑体" charset="0"/>
              </a:rPr>
              <a:t> </a:t>
            </a:r>
            <a:r>
              <a:rPr lang="en-US" altLang="zh-CN" sz="4800" i="1">
                <a:latin typeface="Arial"/>
                <a:ea typeface="黑体" charset="0"/>
                <a:cs typeface="黑体" charset="0"/>
              </a:rPr>
              <a:t>”</a:t>
            </a:r>
            <a:r>
              <a:rPr lang="en-US" altLang="zh-CN" sz="4000" i="1">
                <a:latin typeface="黑体" charset="0"/>
                <a:ea typeface="黑体" charset="0"/>
                <a:cs typeface="黑体" charset="0"/>
              </a:rPr>
              <a:t> </a:t>
            </a:r>
            <a:r>
              <a:rPr lang="zh-CN" altLang="en-US" sz="4800" i="1">
                <a:solidFill>
                  <a:srgbClr val="FFFF00"/>
                </a:solidFill>
                <a:latin typeface="黑体" charset="0"/>
                <a:ea typeface="黑体" charset="0"/>
                <a:cs typeface="黑体" charset="0"/>
              </a:rPr>
              <a:t>这个字</a:t>
            </a:r>
            <a:r>
              <a:rPr lang="en-US" altLang="zh-CN" sz="4000" i="1">
                <a:latin typeface="Arial"/>
                <a:ea typeface="黑体" charset="0"/>
                <a:cs typeface="黑体" charset="0"/>
              </a:rPr>
              <a:t>…</a:t>
            </a:r>
            <a:endParaRPr lang="zh-CN" altLang="en-US" sz="2400" i="1" u="sng">
              <a:latin typeface="黑体" charset="0"/>
              <a:ea typeface="黑体" charset="0"/>
              <a:cs typeface="黑体" charset="0"/>
            </a:endParaRPr>
          </a:p>
          <a:p>
            <a:pPr algn="ctr">
              <a:spcBef>
                <a:spcPct val="50000"/>
              </a:spcBef>
            </a:pPr>
            <a:endParaRPr lang="zh-CN" altLang="en-US" sz="1000" i="1">
              <a:solidFill>
                <a:schemeClr val="folHlink"/>
              </a:solidFill>
              <a:latin typeface="黑体" charset="0"/>
              <a:ea typeface="黑体" charset="0"/>
              <a:cs typeface="黑体" charset="0"/>
            </a:endParaRPr>
          </a:p>
          <a:p>
            <a:pPr algn="ctr">
              <a:spcBef>
                <a:spcPct val="50000"/>
              </a:spcBef>
            </a:pPr>
            <a:r>
              <a:rPr lang="zh-CN" altLang="en-US" sz="2400" i="1">
                <a:solidFill>
                  <a:schemeClr val="folHlink"/>
                </a:solidFill>
                <a:latin typeface="黑体" charset="0"/>
                <a:ea typeface="黑体" charset="0"/>
                <a:cs typeface="黑体" charset="0"/>
              </a:rPr>
              <a:t>在</a:t>
            </a:r>
            <a:r>
              <a:rPr lang="ja-JP" altLang="en-US" sz="2400" i="1">
                <a:solidFill>
                  <a:schemeClr val="folHlink"/>
                </a:solidFill>
                <a:latin typeface="黑体" charset="0"/>
                <a:ea typeface="黑体" charset="0"/>
                <a:cs typeface="黑体" charset="0"/>
              </a:rPr>
              <a:t>希伯来</a:t>
            </a:r>
            <a:r>
              <a:rPr lang="zh-CN" altLang="en-US" sz="2400" i="1">
                <a:solidFill>
                  <a:schemeClr val="folHlink"/>
                </a:solidFill>
                <a:latin typeface="黑体" charset="0"/>
                <a:ea typeface="黑体" charset="0"/>
                <a:cs typeface="黑体" charset="0"/>
              </a:rPr>
              <a:t>文和希腊文中：</a:t>
            </a:r>
            <a:r>
              <a:rPr lang="en-US" altLang="zh-CN" sz="2400" i="1">
                <a:latin typeface="Arial"/>
                <a:ea typeface="NJ Chinese Simplified" charset="0"/>
                <a:cs typeface="NJ Chinese Simplified" charset="0"/>
              </a:rPr>
              <a:t>“</a:t>
            </a:r>
            <a:r>
              <a:rPr lang="zh-CN" altLang="en-US" sz="2400" i="1">
                <a:latin typeface="NJ Chinese Simplified" charset="0"/>
                <a:ea typeface="MS PGothic" charset="0"/>
                <a:cs typeface="MS PGothic" charset="0"/>
              </a:rPr>
              <a:t>未中靶心。</a:t>
            </a:r>
            <a:r>
              <a:rPr lang="zh-CN" altLang="en-US" sz="2400" i="1">
                <a:latin typeface="Arial"/>
                <a:ea typeface="MS PGothic" charset="0"/>
                <a:cs typeface="MS PGothic" charset="0"/>
              </a:rPr>
              <a:t>”</a:t>
            </a:r>
            <a:r>
              <a:rPr lang="zh-CN" altLang="en-US" sz="2400" i="1">
                <a:solidFill>
                  <a:schemeClr val="folHlink"/>
                </a:solidFill>
                <a:latin typeface="黑体" charset="0"/>
                <a:ea typeface="黑体" charset="0"/>
                <a:cs typeface="黑体" charset="0"/>
              </a:rPr>
              <a:t> </a:t>
            </a:r>
          </a:p>
        </p:txBody>
      </p:sp>
      <p:sp>
        <p:nvSpPr>
          <p:cNvPr id="782342" name="Rectangle 6"/>
          <p:cNvSpPr>
            <a:spLocks noChangeArrowheads="1"/>
          </p:cNvSpPr>
          <p:nvPr/>
        </p:nvSpPr>
        <p:spPr bwMode="auto">
          <a:xfrm>
            <a:off x="990600" y="5524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
        <p:nvSpPr>
          <p:cNvPr id="782355" name="Text Box 19"/>
          <p:cNvSpPr txBox="1">
            <a:spLocks noChangeArrowheads="1"/>
          </p:cNvSpPr>
          <p:nvPr/>
        </p:nvSpPr>
        <p:spPr bwMode="auto">
          <a:xfrm>
            <a:off x="236538" y="3697288"/>
            <a:ext cx="8613775" cy="9461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2800" i="1">
                <a:solidFill>
                  <a:srgbClr val="66FF78"/>
                </a:solidFill>
                <a:latin typeface="黑体" charset="0"/>
                <a:ea typeface="黑体" charset="0"/>
                <a:cs typeface="黑体" charset="0"/>
              </a:rPr>
              <a:t>如</a:t>
            </a:r>
            <a:r>
              <a:rPr lang="ja-JP" altLang="en-US" sz="2800" i="1">
                <a:solidFill>
                  <a:srgbClr val="66FF78"/>
                </a:solidFill>
                <a:latin typeface="黑体" charset="0"/>
                <a:ea typeface="黑体" charset="0"/>
                <a:cs typeface="黑体" charset="0"/>
              </a:rPr>
              <a:t>铅锤线</a:t>
            </a:r>
            <a:r>
              <a:rPr lang="zh-CN" altLang="en-US" sz="2800" i="1">
                <a:solidFill>
                  <a:srgbClr val="66FF78"/>
                </a:solidFill>
                <a:latin typeface="黑体" charset="0"/>
                <a:ea typeface="黑体" charset="0"/>
                <a:cs typeface="黑体" charset="0"/>
              </a:rPr>
              <a:t>般完美标准</a:t>
            </a:r>
            <a:r>
              <a:rPr lang="en-US" altLang="zh-CN" sz="2800" i="1">
                <a:solidFill>
                  <a:srgbClr val="66FF78"/>
                </a:solidFill>
                <a:latin typeface="Arial"/>
                <a:ea typeface="黑体" charset="0"/>
                <a:cs typeface="黑体" charset="0"/>
              </a:rPr>
              <a:t>…</a:t>
            </a:r>
            <a:r>
              <a:rPr lang="en-US" altLang="zh-CN"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直接到圣经</a:t>
            </a:r>
            <a:r>
              <a:rPr lang="zh-CN" altLang="en-US" sz="2800" i="1">
                <a:solidFill>
                  <a:srgbClr val="66FF78"/>
                </a:solidFill>
                <a:latin typeface="黑体" charset="0"/>
                <a:ea typeface="黑体" charset="0"/>
                <a:cs typeface="黑体" charset="0"/>
              </a:rPr>
              <a:t>里去找吧！</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782349"/>
                                        </p:tgtEl>
                                        <p:attrNameLst>
                                          <p:attrName>style.visibility</p:attrName>
                                        </p:attrNameLst>
                                      </p:cBhvr>
                                      <p:to>
                                        <p:strVal val="visible"/>
                                      </p:to>
                                    </p:set>
                                    <p:anim calcmode="lin" valueType="num">
                                      <p:cBhvr additive="base">
                                        <p:cTn id="7" dur="2000" fill="hold"/>
                                        <p:tgtEl>
                                          <p:spTgt spid="782349"/>
                                        </p:tgtEl>
                                        <p:attrNameLst>
                                          <p:attrName>ppt_x</p:attrName>
                                        </p:attrNameLst>
                                      </p:cBhvr>
                                      <p:tavLst>
                                        <p:tav tm="0">
                                          <p:val>
                                            <p:strVal val="#ppt_x"/>
                                          </p:val>
                                        </p:tav>
                                        <p:tav tm="100000">
                                          <p:val>
                                            <p:strVal val="#ppt_x"/>
                                          </p:val>
                                        </p:tav>
                                      </p:tavLst>
                                    </p:anim>
                                    <p:anim calcmode="lin" valueType="num">
                                      <p:cBhvr additive="base">
                                        <p:cTn id="8" dur="2000" fill="hold"/>
                                        <p:tgtEl>
                                          <p:spTgt spid="78234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82355"/>
                                        </p:tgtEl>
                                        <p:attrNameLst>
                                          <p:attrName>style.visibility</p:attrName>
                                        </p:attrNameLst>
                                      </p:cBhvr>
                                      <p:to>
                                        <p:strVal val="visible"/>
                                      </p:to>
                                    </p:set>
                                    <p:anim calcmode="lin" valueType="num">
                                      <p:cBhvr additive="base">
                                        <p:cTn id="12" dur="1000" fill="hold"/>
                                        <p:tgtEl>
                                          <p:spTgt spid="782355"/>
                                        </p:tgtEl>
                                        <p:attrNameLst>
                                          <p:attrName>ppt_x</p:attrName>
                                        </p:attrNameLst>
                                      </p:cBhvr>
                                      <p:tavLst>
                                        <p:tav tm="0">
                                          <p:val>
                                            <p:strVal val="0-#ppt_w/2"/>
                                          </p:val>
                                        </p:tav>
                                        <p:tav tm="100000">
                                          <p:val>
                                            <p:strVal val="#ppt_x"/>
                                          </p:val>
                                        </p:tav>
                                      </p:tavLst>
                                    </p:anim>
                                    <p:anim calcmode="lin" valueType="num">
                                      <p:cBhvr additive="base">
                                        <p:cTn id="13" dur="1000" fill="hold"/>
                                        <p:tgtEl>
                                          <p:spTgt spid="78235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2356"/>
                                        </p:tgtEl>
                                        <p:attrNameLst>
                                          <p:attrName>style.visibility</p:attrName>
                                        </p:attrNameLst>
                                      </p:cBhvr>
                                      <p:to>
                                        <p:strVal val="visible"/>
                                      </p:to>
                                    </p:set>
                                    <p:animEffect transition="in" filter="fade">
                                      <p:cBhvr>
                                        <p:cTn id="18" dur="500"/>
                                        <p:tgtEl>
                                          <p:spTgt spid="782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56" grpId="0" autoUpdateAnimBg="0"/>
      <p:bldP spid="78235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26" name="Group 2"/>
          <p:cNvGrpSpPr>
            <a:grpSpLocks/>
          </p:cNvGrpSpPr>
          <p:nvPr/>
        </p:nvGrpSpPr>
        <p:grpSpPr bwMode="auto">
          <a:xfrm>
            <a:off x="139700" y="949325"/>
            <a:ext cx="8813800" cy="5186363"/>
            <a:chOff x="88" y="598"/>
            <a:chExt cx="5552" cy="3267"/>
          </a:xfrm>
        </p:grpSpPr>
        <p:sp>
          <p:nvSpPr>
            <p:cNvPr id="717827" name="Text Box 3"/>
            <p:cNvSpPr txBox="1">
              <a:spLocks noChangeArrowheads="1"/>
            </p:cNvSpPr>
            <p:nvPr/>
          </p:nvSpPr>
          <p:spPr bwMode="auto">
            <a:xfrm>
              <a:off x="88" y="598"/>
              <a:ext cx="5552" cy="27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endParaRPr lang="zh-CN" altLang="en-US" sz="1400">
                <a:latin typeface="Skia" charset="0"/>
                <a:ea typeface="宋体" charset="0"/>
                <a:cs typeface="宋体" charset="0"/>
              </a:endParaRPr>
            </a:p>
            <a:p>
              <a:pPr algn="ctr"/>
              <a:r>
                <a:rPr lang="zh-CN" altLang="en-US" sz="1400">
                  <a:ea typeface="MS PGothic" charset="0"/>
                  <a:cs typeface="MS PGothic" charset="0"/>
                </a:rPr>
                <a:t>阿 爸</a:t>
              </a:r>
              <a:r>
                <a:rPr lang="en-US" altLang="zh-CN" sz="1400">
                  <a:ea typeface="MS PGothic" charset="0"/>
                  <a:cs typeface="MS PGothic" charset="0"/>
                </a:rPr>
                <a:t>… </a:t>
              </a:r>
              <a:r>
                <a:rPr lang="zh-CN" altLang="en-US" sz="1400">
                  <a:ea typeface="MS PGothic" charset="0"/>
                  <a:cs typeface="MS PGothic" charset="0"/>
                </a:rPr>
                <a:t>保 </a:t>
              </a:r>
              <a:r>
                <a:rPr lang="zh-CN" altLang="en-US" sz="1400">
                  <a:ea typeface="华文细黑" charset="0"/>
                  <a:cs typeface="华文细黑" charset="0"/>
                </a:rPr>
                <a:t>护</a:t>
              </a:r>
              <a:r>
                <a:rPr lang="zh-CN" altLang="en-US" sz="1400">
                  <a:ea typeface="MS PGothic" charset="0"/>
                  <a:cs typeface="MS PGothic" charset="0"/>
                </a:rPr>
                <a:t> 者</a:t>
              </a:r>
              <a:r>
                <a:rPr lang="en-US" altLang="zh-CN" sz="1400">
                  <a:ea typeface="MS PGothic" charset="0"/>
                  <a:cs typeface="MS PGothic" charset="0"/>
                </a:rPr>
                <a:t>… </a:t>
              </a:r>
              <a:r>
                <a:rPr lang="zh-CN" altLang="en-US" sz="1400">
                  <a:ea typeface="MS PGothic" charset="0"/>
                  <a:cs typeface="MS PGothic" charset="0"/>
                </a:rPr>
                <a:t>全 能 神</a:t>
              </a:r>
              <a:r>
                <a:rPr lang="en-US" altLang="zh-CN" sz="1400">
                  <a:ea typeface="MS PGothic" charset="0"/>
                  <a:cs typeface="MS PGothic" charset="0"/>
                </a:rPr>
                <a:t>… </a:t>
              </a:r>
              <a:r>
                <a:rPr lang="zh-CN" altLang="en-US" sz="1400">
                  <a:ea typeface="MS PGothic" charset="0"/>
                  <a:cs typeface="MS PGothic" charset="0"/>
                </a:rPr>
                <a:t>阿 拉 法</a:t>
              </a:r>
              <a:r>
                <a:rPr lang="en-US" altLang="zh-CN" sz="1400">
                  <a:ea typeface="MS PGothic" charset="0"/>
                  <a:cs typeface="MS PGothic" charset="0"/>
                </a:rPr>
                <a:t>… </a:t>
              </a:r>
              <a:r>
                <a:rPr lang="zh-CN" altLang="en-US" sz="1400">
                  <a:ea typeface="MS PGothic" charset="0"/>
                  <a:cs typeface="MS PGothic" charset="0"/>
                </a:rPr>
                <a:t>阿 </a:t>
              </a:r>
              <a:r>
                <a:rPr lang="zh-CN" altLang="en-US" sz="1400">
                  <a:ea typeface="华文细黑" charset="0"/>
                  <a:cs typeface="华文细黑" charset="0"/>
                </a:rPr>
                <a:t>们</a:t>
              </a:r>
              <a:r>
                <a:rPr lang="en-US" altLang="zh-CN" sz="1400">
                  <a:ea typeface="MS PGothic" charset="0"/>
                  <a:cs typeface="MS PGothic" charset="0"/>
                </a:rPr>
                <a:t>… </a:t>
              </a:r>
              <a:r>
                <a:rPr lang="zh-CN" altLang="en-US" sz="1400">
                  <a:ea typeface="MS PGothic" charset="0"/>
                  <a:cs typeface="MS PGothic" charset="0"/>
                </a:rPr>
                <a:t>万 古 </a:t>
              </a:r>
              <a:r>
                <a:rPr lang="zh-CN" altLang="en-US" sz="1400">
                  <a:ea typeface="华文细黑" charset="0"/>
                  <a:cs typeface="华文细黑" charset="0"/>
                </a:rPr>
                <a:t>长</a:t>
              </a:r>
              <a:r>
                <a:rPr lang="zh-CN" altLang="en-US" sz="1400">
                  <a:ea typeface="MS PGothic" charset="0"/>
                  <a:cs typeface="MS PGothic" charset="0"/>
                </a:rPr>
                <a:t> 存</a:t>
              </a:r>
              <a:r>
                <a:rPr lang="en-US" altLang="zh-CN" sz="1400">
                  <a:ea typeface="MS PGothic" charset="0"/>
                  <a:cs typeface="MS PGothic" charset="0"/>
                </a:rPr>
                <a:t>… </a:t>
              </a:r>
              <a:r>
                <a:rPr lang="zh-CN" altLang="en-US" sz="1400">
                  <a:ea typeface="MS PGothic" charset="0"/>
                  <a:cs typeface="MS PGothic" charset="0"/>
                </a:rPr>
                <a:t>受 膏 者</a:t>
              </a:r>
              <a:r>
                <a:rPr lang="en-US" altLang="zh-CN" sz="1400">
                  <a:ea typeface="MS PGothic" charset="0"/>
                  <a:cs typeface="MS PGothic" charset="0"/>
                </a:rPr>
                <a:t>… </a:t>
              </a:r>
              <a:r>
                <a:rPr lang="zh-CN" altLang="en-US" sz="1400">
                  <a:ea typeface="MS PGothic" charset="0"/>
                  <a:cs typeface="MS PGothic" charset="0"/>
                </a:rPr>
                <a:t>使 徒 和 大 祭 司</a:t>
              </a:r>
              <a:r>
                <a:rPr lang="en-US" altLang="zh-CN" sz="1400">
                  <a:ea typeface="MS PGothic" charset="0"/>
                  <a:cs typeface="MS PGothic" charset="0"/>
                </a:rPr>
                <a:t>… </a:t>
              </a:r>
              <a:r>
                <a:rPr lang="zh-CN" altLang="en-US" sz="1400">
                  <a:ea typeface="MS PGothic" charset="0"/>
                  <a:cs typeface="MS PGothic" charset="0"/>
                </a:rPr>
                <a:t>主 的 臂 膀</a:t>
              </a:r>
              <a:r>
                <a:rPr lang="en-US" altLang="zh-CN" sz="1400">
                  <a:ea typeface="MS PGothic" charset="0"/>
                  <a:cs typeface="MS PGothic" charset="0"/>
                </a:rPr>
                <a:t>… </a:t>
              </a:r>
              <a:r>
                <a:rPr lang="zh-CN" altLang="en-US" sz="1400">
                  <a:ea typeface="MS PGothic" charset="0"/>
                  <a:cs typeface="MS PGothic" charset="0"/>
                </a:rPr>
                <a:t>生 命 的 </a:t>
              </a:r>
              <a:r>
                <a:rPr lang="zh-CN" altLang="en-US" sz="1400">
                  <a:ea typeface="华文细黑" charset="0"/>
                  <a:cs typeface="华文细黑" charset="0"/>
                </a:rPr>
                <a:t>创</a:t>
              </a:r>
              <a:r>
                <a:rPr lang="zh-CN" altLang="en-US" sz="1400">
                  <a:ea typeface="MS PGothic" charset="0"/>
                  <a:cs typeface="MS PGothic" charset="0"/>
                </a:rPr>
                <a:t> 造 者</a:t>
              </a:r>
              <a:r>
                <a:rPr lang="en-US" altLang="zh-CN" sz="1400">
                  <a:ea typeface="MS PGothic" charset="0"/>
                  <a:cs typeface="MS PGothic" charset="0"/>
                </a:rPr>
                <a:t>… </a:t>
              </a:r>
              <a:r>
                <a:rPr lang="zh-CN" altLang="en-US" sz="1400">
                  <a:ea typeface="MS PGothic" charset="0"/>
                  <a:cs typeface="MS PGothic" charset="0"/>
                </a:rPr>
                <a:t>生 命 的 主 宰</a:t>
              </a:r>
              <a:r>
                <a:rPr lang="en-US" altLang="zh-CN" sz="1400">
                  <a:ea typeface="MS PGothic" charset="0"/>
                  <a:cs typeface="MS PGothic" charset="0"/>
                </a:rPr>
                <a:t>… </a:t>
              </a:r>
              <a:r>
                <a:rPr lang="zh-CN" altLang="en-US" sz="1400">
                  <a:ea typeface="MS PGothic" charset="0"/>
                  <a:cs typeface="MS PGothic" charset="0"/>
                </a:rPr>
                <a:t>信 心 之 父</a:t>
              </a:r>
              <a:r>
                <a:rPr lang="en-US" altLang="zh-CN" sz="1400">
                  <a:ea typeface="MS PGothic" charset="0"/>
                  <a:cs typeface="MS PGothic" charset="0"/>
                </a:rPr>
                <a:t>… </a:t>
              </a:r>
              <a:r>
                <a:rPr lang="zh-CN" altLang="en-US" sz="1400">
                  <a:ea typeface="MS PGothic" charset="0"/>
                  <a:cs typeface="MS PGothic" charset="0"/>
                </a:rPr>
                <a:t>首 先 和 末 后</a:t>
              </a:r>
              <a:r>
                <a:rPr lang="en-US" altLang="zh-CN" sz="1400">
                  <a:ea typeface="MS PGothic" charset="0"/>
                  <a:cs typeface="MS PGothic" charset="0"/>
                </a:rPr>
                <a:t>… </a:t>
              </a:r>
              <a:r>
                <a:rPr lang="zh-CN" altLang="en-US" sz="1400">
                  <a:ea typeface="MS PGothic" charset="0"/>
                  <a:cs typeface="MS PGothic" charset="0"/>
                </a:rPr>
                <a:t>被 祝 福 的 和 唯 一 的 </a:t>
              </a:r>
              <a:r>
                <a:rPr lang="zh-CN" altLang="en-US" sz="1400">
                  <a:ea typeface="华文细黑" charset="0"/>
                  <a:cs typeface="华文细黑" charset="0"/>
                </a:rPr>
                <a:t>统</a:t>
              </a:r>
              <a:r>
                <a:rPr lang="zh-CN" altLang="en-US" sz="1400">
                  <a:ea typeface="MS PGothic" charset="0"/>
                  <a:cs typeface="MS PGothic" charset="0"/>
                </a:rPr>
                <a:t> 治 者</a:t>
              </a:r>
              <a:r>
                <a:rPr lang="en-US" altLang="zh-CN" sz="1400">
                  <a:ea typeface="MS PGothic" charset="0"/>
                  <a:cs typeface="MS PGothic" charset="0"/>
                </a:rPr>
                <a:t>… </a:t>
              </a:r>
              <a:r>
                <a:rPr lang="zh-CN" altLang="en-US" sz="1400">
                  <a:ea typeface="MS PGothic" charset="0"/>
                  <a:cs typeface="MS PGothic" charset="0"/>
                </a:rPr>
                <a:t>枝 子</a:t>
              </a:r>
              <a:r>
                <a:rPr lang="en-US" altLang="zh-CN" sz="1400">
                  <a:ea typeface="MS PGothic" charset="0"/>
                  <a:cs typeface="MS PGothic" charset="0"/>
                </a:rPr>
                <a:t>… </a:t>
              </a:r>
              <a:r>
                <a:rPr lang="zh-CN" altLang="en-US" sz="1400">
                  <a:ea typeface="MS PGothic" charset="0"/>
                  <a:cs typeface="MS PGothic" charset="0"/>
                </a:rPr>
                <a:t>生 命 的 粮</a:t>
              </a:r>
              <a:r>
                <a:rPr lang="en-US" altLang="zh-CN" sz="1400">
                  <a:ea typeface="MS PGothic" charset="0"/>
                  <a:cs typeface="MS PGothic" charset="0"/>
                </a:rPr>
                <a:t>… </a:t>
              </a:r>
              <a:r>
                <a:rPr lang="zh-CN" altLang="en-US" sz="1400">
                  <a:ea typeface="MS PGothic" charset="0"/>
                  <a:cs typeface="MS PGothic" charset="0"/>
                </a:rPr>
                <a:t>上 帝 的 羔 羊</a:t>
              </a:r>
              <a:r>
                <a:rPr lang="en-US" altLang="zh-CN" sz="1400">
                  <a:ea typeface="MS PGothic" charset="0"/>
                  <a:cs typeface="MS PGothic" charset="0"/>
                </a:rPr>
                <a:t>… </a:t>
              </a:r>
              <a:r>
                <a:rPr lang="zh-CN" altLang="en-US" sz="1400">
                  <a:ea typeface="MS PGothic" charset="0"/>
                  <a:cs typeface="MS PGothic" charset="0"/>
                </a:rPr>
                <a:t>新 郎</a:t>
              </a:r>
              <a:r>
                <a:rPr lang="en-US" altLang="zh-CN" sz="1400">
                  <a:ea typeface="MS PGothic" charset="0"/>
                  <a:cs typeface="MS PGothic" charset="0"/>
                </a:rPr>
                <a:t>… </a:t>
              </a:r>
              <a:r>
                <a:rPr lang="zh-CN" altLang="en-US" sz="1400">
                  <a:ea typeface="MS PGothic" charset="0"/>
                  <a:cs typeface="MS PGothic" charset="0"/>
                </a:rPr>
                <a:t>晨  星</a:t>
              </a:r>
              <a:r>
                <a:rPr lang="en-US" altLang="zh-CN" sz="1400">
                  <a:ea typeface="MS PGothic" charset="0"/>
                  <a:cs typeface="MS PGothic" charset="0"/>
                </a:rPr>
                <a:t>… </a:t>
              </a:r>
              <a:r>
                <a:rPr lang="zh-CN" altLang="en-US" sz="1400">
                  <a:ea typeface="MS PGothic" charset="0"/>
                  <a:cs typeface="MS PGothic" charset="0"/>
                </a:rPr>
                <a:t>大 牧 </a:t>
              </a:r>
              <a:r>
                <a:rPr lang="zh-CN" altLang="en-US" sz="1400">
                  <a:ea typeface="华文细黑" charset="0"/>
                  <a:cs typeface="华文细黑" charset="0"/>
                </a:rPr>
                <a:t>师</a:t>
              </a:r>
              <a:r>
                <a:rPr lang="en-US" altLang="zh-CN" sz="1400">
                  <a:ea typeface="MS PGothic" charset="0"/>
                  <a:cs typeface="MS PGothic" charset="0"/>
                </a:rPr>
                <a:t>… </a:t>
              </a:r>
              <a:r>
                <a:rPr lang="zh-CN" altLang="en-US" sz="1400">
                  <a:ea typeface="MS PGothic" charset="0"/>
                  <a:cs typeface="MS PGothic" charset="0"/>
                </a:rPr>
                <a:t>被 </a:t>
              </a:r>
              <a:r>
                <a:rPr lang="zh-CN" altLang="en-US" sz="1400">
                  <a:ea typeface="华文细黑" charset="0"/>
                  <a:cs typeface="华文细黑" charset="0"/>
                </a:rPr>
                <a:t>拣</a:t>
              </a:r>
              <a:r>
                <a:rPr lang="zh-CN" altLang="en-US" sz="1400">
                  <a:ea typeface="MS PGothic" charset="0"/>
                  <a:cs typeface="MS PGothic" charset="0"/>
                </a:rPr>
                <a:t> </a:t>
              </a:r>
              <a:r>
                <a:rPr lang="zh-CN" altLang="en-US" sz="1400">
                  <a:ea typeface="华文细黑" charset="0"/>
                  <a:cs typeface="华文细黑" charset="0"/>
                </a:rPr>
                <a:t>选</a:t>
              </a:r>
              <a:r>
                <a:rPr lang="zh-CN" altLang="en-US" sz="1400">
                  <a:ea typeface="MS PGothic" charset="0"/>
                  <a:cs typeface="MS PGothic" charset="0"/>
                </a:rPr>
                <a:t> 的</a:t>
              </a:r>
              <a:r>
                <a:rPr lang="en-US" altLang="zh-CN" sz="1400">
                  <a:ea typeface="MS PGothic" charset="0"/>
                  <a:cs typeface="MS PGothic" charset="0"/>
                </a:rPr>
                <a:t>… </a:t>
              </a:r>
              <a:r>
                <a:rPr lang="zh-CN" altLang="en-US" sz="1400" u="sng">
                  <a:ea typeface="MS PGothic" charset="0"/>
                  <a:cs typeface="MS PGothic" charset="0"/>
                </a:rPr>
                <a:t>基 督</a:t>
              </a:r>
              <a:r>
                <a:rPr lang="en-US" altLang="zh-CN" sz="1400">
                  <a:ea typeface="MS PGothic" charset="0"/>
                  <a:cs typeface="MS PGothic" charset="0"/>
                </a:rPr>
                <a:t>… </a:t>
              </a:r>
              <a:r>
                <a:rPr lang="zh-CN" altLang="en-US" sz="1400">
                  <a:ea typeface="MS PGothic" charset="0"/>
                  <a:cs typeface="MS PGothic" charset="0"/>
                </a:rPr>
                <a:t>上 帝 的 基 督</a:t>
              </a:r>
              <a:r>
                <a:rPr lang="en-US" altLang="zh-CN" sz="1400">
                  <a:ea typeface="MS PGothic" charset="0"/>
                  <a:cs typeface="MS PGothic" charset="0"/>
                </a:rPr>
                <a:t>… </a:t>
              </a:r>
              <a:r>
                <a:rPr lang="zh-CN" altLang="en-US" sz="1400" u="sng">
                  <a:ea typeface="MS PGothic" charset="0"/>
                  <a:cs typeface="MS PGothic" charset="0"/>
                </a:rPr>
                <a:t>主 基 督</a:t>
              </a:r>
              <a:r>
                <a:rPr lang="en-US" altLang="zh-CN" sz="1400">
                  <a:ea typeface="MS PGothic" charset="0"/>
                  <a:cs typeface="MS PGothic" charset="0"/>
                </a:rPr>
                <a:t>… </a:t>
              </a:r>
              <a:r>
                <a:rPr lang="zh-CN" altLang="en-US" sz="1400">
                  <a:ea typeface="MS PGothic" charset="0"/>
                  <a:cs typeface="MS PGothic" charset="0"/>
                </a:rPr>
                <a:t>基 督</a:t>
              </a:r>
              <a:r>
                <a:rPr lang="en-US" altLang="zh-CN" sz="1400">
                  <a:ea typeface="MS PGothic" charset="0"/>
                  <a:cs typeface="MS PGothic" charset="0"/>
                </a:rPr>
                <a:t>, </a:t>
              </a:r>
              <a:r>
                <a:rPr lang="zh-CN" altLang="en-US" sz="1400">
                  <a:ea typeface="MS PGothic" charset="0"/>
                  <a:cs typeface="MS PGothic" charset="0"/>
                </a:rPr>
                <a:t>永 生 神 的 儿 子</a:t>
              </a:r>
              <a:r>
                <a:rPr lang="en-US" altLang="zh-CN" sz="1400">
                  <a:ea typeface="MS PGothic" charset="0"/>
                  <a:cs typeface="MS PGothic" charset="0"/>
                </a:rPr>
                <a:t>… </a:t>
              </a:r>
              <a:r>
                <a:rPr lang="zh-CN" altLang="en-US" sz="1400">
                  <a:ea typeface="MS PGothic" charset="0"/>
                  <a:cs typeface="MS PGothic" charset="0"/>
                </a:rPr>
                <a:t>安 慰 者</a:t>
              </a:r>
              <a:r>
                <a:rPr lang="en-US" altLang="zh-CN" sz="1400">
                  <a:ea typeface="MS PGothic" charset="0"/>
                  <a:cs typeface="MS PGothic" charset="0"/>
                </a:rPr>
                <a:t>… </a:t>
              </a:r>
              <a:r>
                <a:rPr lang="zh-CN" altLang="en-US" sz="1400">
                  <a:ea typeface="MS PGothic" charset="0"/>
                  <a:cs typeface="MS PGothic" charset="0"/>
                </a:rPr>
                <a:t>元 </a:t>
              </a:r>
              <a:r>
                <a:rPr lang="zh-CN" altLang="en-US" sz="1400">
                  <a:ea typeface="华文细黑" charset="0"/>
                  <a:cs typeface="华文细黑" charset="0"/>
                </a:rPr>
                <a:t>帅</a:t>
              </a:r>
              <a:r>
                <a:rPr lang="en-US" altLang="zh-CN" sz="1400">
                  <a:ea typeface="MS PGothic" charset="0"/>
                  <a:cs typeface="MS PGothic" charset="0"/>
                </a:rPr>
                <a:t>... </a:t>
              </a:r>
              <a:r>
                <a:rPr lang="zh-CN" altLang="en-US" sz="1400">
                  <a:ea typeface="MS PGothic" charset="0"/>
                  <a:cs typeface="MS PGothic" charset="0"/>
                </a:rPr>
                <a:t>以 色 列 的 保 惠 </a:t>
              </a:r>
              <a:r>
                <a:rPr lang="zh-CN" altLang="en-US" sz="1400">
                  <a:ea typeface="华文细黑" charset="0"/>
                  <a:cs typeface="华文细黑" charset="0"/>
                </a:rPr>
                <a:t>师</a:t>
              </a:r>
              <a:r>
                <a:rPr lang="en-US" altLang="zh-CN" sz="1400">
                  <a:ea typeface="MS PGothic" charset="0"/>
                  <a:cs typeface="MS PGothic" charset="0"/>
                </a:rPr>
                <a:t>… </a:t>
              </a:r>
              <a:r>
                <a:rPr lang="zh-CN" altLang="en-US" sz="1400">
                  <a:ea typeface="MS PGothic" charset="0"/>
                  <a:cs typeface="MS PGothic" charset="0"/>
                </a:rPr>
                <a:t>烈 火</a:t>
              </a:r>
              <a:r>
                <a:rPr lang="en-US" altLang="zh-CN" sz="1400">
                  <a:ea typeface="MS PGothic" charset="0"/>
                  <a:cs typeface="MS PGothic" charset="0"/>
                </a:rPr>
                <a:t>… </a:t>
              </a:r>
              <a:r>
                <a:rPr lang="zh-CN" altLang="en-US" sz="1400">
                  <a:ea typeface="MS PGothic" charset="0"/>
                  <a:cs typeface="MS PGothic" charset="0"/>
                </a:rPr>
                <a:t>房 角 石</a:t>
              </a:r>
              <a:r>
                <a:rPr lang="en-US" altLang="zh-CN" sz="1400">
                  <a:ea typeface="MS PGothic" charset="0"/>
                  <a:cs typeface="MS PGothic" charset="0"/>
                </a:rPr>
                <a:t>… </a:t>
              </a:r>
              <a:r>
                <a:rPr lang="zh-CN" altLang="en-US" sz="1400">
                  <a:ea typeface="MS PGothic" charset="0"/>
                  <a:cs typeface="MS PGothic" charset="0"/>
                </a:rPr>
                <a:t>策 士</a:t>
              </a:r>
              <a:r>
                <a:rPr lang="en-US" altLang="zh-CN" sz="1400">
                  <a:ea typeface="MS PGothic" charset="0"/>
                  <a:cs typeface="MS PGothic" charset="0"/>
                </a:rPr>
                <a:t>…  </a:t>
              </a:r>
              <a:r>
                <a:rPr lang="zh-CN" altLang="en-US" sz="1400">
                  <a:ea typeface="华文细黑" charset="0"/>
                  <a:cs typeface="华文细黑" charset="0"/>
                </a:rPr>
                <a:t>创</a:t>
              </a:r>
              <a:r>
                <a:rPr lang="zh-CN" altLang="en-US" sz="1400">
                  <a:ea typeface="MS PGothic" charset="0"/>
                  <a:cs typeface="MS PGothic" charset="0"/>
                </a:rPr>
                <a:t> 造 者</a:t>
              </a:r>
              <a:r>
                <a:rPr lang="en-US" altLang="zh-CN" sz="1400">
                  <a:ea typeface="MS PGothic" charset="0"/>
                  <a:cs typeface="MS PGothic" charset="0"/>
                </a:rPr>
                <a:t>… </a:t>
              </a:r>
              <a:r>
                <a:rPr lang="zh-CN" altLang="en-US" sz="1400">
                  <a:ea typeface="MS PGothic" charset="0"/>
                  <a:cs typeface="MS PGothic" charset="0"/>
                </a:rPr>
                <a:t>拯 救 者</a:t>
              </a:r>
              <a:r>
                <a:rPr lang="en-US" altLang="zh-CN" sz="1400">
                  <a:ea typeface="MS PGothic" charset="0"/>
                  <a:cs typeface="MS PGothic" charset="0"/>
                </a:rPr>
                <a:t>… </a:t>
              </a:r>
              <a:r>
                <a:rPr lang="zh-CN" altLang="en-US" sz="1400">
                  <a:ea typeface="MS PGothic" charset="0"/>
                  <a:cs typeface="MS PGothic" charset="0"/>
                </a:rPr>
                <a:t>万 民 的 渴 慕</a:t>
              </a:r>
              <a:r>
                <a:rPr lang="en-US" altLang="zh-CN" sz="1400">
                  <a:ea typeface="MS PGothic" charset="0"/>
                  <a:cs typeface="MS PGothic" charset="0"/>
                </a:rPr>
                <a:t>… </a:t>
              </a:r>
              <a:r>
                <a:rPr lang="zh-CN" altLang="en-US" sz="1400">
                  <a:ea typeface="华文细黑" charset="0"/>
                  <a:cs typeface="华文细黑" charset="0"/>
                </a:rPr>
                <a:t>门</a:t>
              </a:r>
              <a:r>
                <a:rPr lang="en-US" altLang="zh-CN" sz="1400">
                  <a:ea typeface="MS PGothic" charset="0"/>
                  <a:cs typeface="MS PGothic" charset="0"/>
                </a:rPr>
                <a:t>… </a:t>
              </a:r>
              <a:r>
                <a:rPr lang="zh-CN" altLang="en-US" sz="1400">
                  <a:ea typeface="MS PGothic" charset="0"/>
                  <a:cs typeface="MS PGothic" charset="0"/>
                </a:rPr>
                <a:t>永 在 的 神</a:t>
              </a:r>
              <a:r>
                <a:rPr lang="en-US" altLang="zh-CN" sz="1400">
                  <a:ea typeface="MS PGothic" charset="0"/>
                  <a:cs typeface="MS PGothic" charset="0"/>
                </a:rPr>
                <a:t>… </a:t>
              </a:r>
              <a:r>
                <a:rPr lang="zh-CN" altLang="en-US" sz="1400">
                  <a:ea typeface="MS PGothic" charset="0"/>
                  <a:cs typeface="MS PGothic" charset="0"/>
                </a:rPr>
                <a:t>永 在 的 父</a:t>
              </a:r>
              <a:r>
                <a:rPr lang="en-US" altLang="zh-CN" sz="1400">
                  <a:ea typeface="MS PGothic" charset="0"/>
                  <a:cs typeface="MS PGothic" charset="0"/>
                </a:rPr>
                <a:t>… </a:t>
              </a:r>
              <a:r>
                <a:rPr lang="zh-CN" altLang="en-US" sz="1400">
                  <a:ea typeface="MS PGothic" charset="0"/>
                  <a:cs typeface="MS PGothic" charset="0"/>
                </a:rPr>
                <a:t>神 本 体 的 真 象</a:t>
              </a:r>
              <a:r>
                <a:rPr lang="en-US" altLang="zh-CN" sz="1400">
                  <a:ea typeface="MS PGothic" charset="0"/>
                  <a:cs typeface="MS PGothic" charset="0"/>
                </a:rPr>
                <a:t>…        </a:t>
              </a:r>
              <a:r>
                <a:rPr lang="zh-CN" altLang="en-US" sz="1400">
                  <a:ea typeface="华文细黑" charset="0"/>
                  <a:cs typeface="华文细黑" charset="0"/>
                </a:rPr>
                <a:t>诚</a:t>
              </a:r>
              <a:r>
                <a:rPr lang="zh-CN" altLang="en-US" sz="1400">
                  <a:ea typeface="MS PGothic" charset="0"/>
                  <a:cs typeface="MS PGothic" charset="0"/>
                </a:rPr>
                <a:t> 信 真 </a:t>
              </a:r>
              <a:r>
                <a:rPr lang="zh-CN" altLang="en-US" sz="1400">
                  <a:ea typeface="华文细黑" charset="0"/>
                  <a:cs typeface="华文细黑" charset="0"/>
                </a:rPr>
                <a:t>实</a:t>
              </a:r>
              <a:r>
                <a:rPr lang="en-US" altLang="zh-CN" sz="1400">
                  <a:ea typeface="MS PGothic" charset="0"/>
                  <a:cs typeface="MS PGothic" charset="0"/>
                </a:rPr>
                <a:t>… </a:t>
              </a:r>
              <a:r>
                <a:rPr lang="zh-CN" altLang="en-US" sz="1400">
                  <a:ea typeface="MS PGothic" charset="0"/>
                  <a:cs typeface="MS PGothic" charset="0"/>
                </a:rPr>
                <a:t>可 信 的 </a:t>
              </a:r>
              <a:r>
                <a:rPr lang="zh-CN" altLang="en-US" sz="1400">
                  <a:ea typeface="华文细黑" charset="0"/>
                  <a:cs typeface="华文细黑" charset="0"/>
                </a:rPr>
                <a:t>见</a:t>
              </a:r>
              <a:r>
                <a:rPr lang="zh-CN" altLang="en-US" sz="1400">
                  <a:ea typeface="MS PGothic" charset="0"/>
                  <a:cs typeface="MS PGothic" charset="0"/>
                </a:rPr>
                <a:t> </a:t>
              </a:r>
              <a:r>
                <a:rPr lang="zh-CN" altLang="en-US" sz="1400">
                  <a:ea typeface="华文细黑" charset="0"/>
                  <a:cs typeface="华文细黑" charset="0"/>
                </a:rPr>
                <a:t>证</a:t>
              </a:r>
              <a:r>
                <a:rPr lang="zh-CN" altLang="en-US" sz="1400">
                  <a:ea typeface="MS PGothic" charset="0"/>
                  <a:cs typeface="MS PGothic" charset="0"/>
                </a:rPr>
                <a:t> 人</a:t>
              </a:r>
              <a:r>
                <a:rPr lang="en-US" altLang="zh-CN" sz="1400">
                  <a:ea typeface="MS PGothic" charset="0"/>
                  <a:cs typeface="MS PGothic" charset="0"/>
                </a:rPr>
                <a:t>… </a:t>
              </a:r>
              <a:r>
                <a:rPr lang="zh-CN" altLang="en-US" sz="1400">
                  <a:ea typeface="MS PGothic" charset="0"/>
                  <a:cs typeface="MS PGothic" charset="0"/>
                </a:rPr>
                <a:t>父 </a:t>
              </a:r>
              <a:r>
                <a:rPr lang="zh-CN" altLang="en-US" sz="1400">
                  <a:ea typeface="华文细黑" charset="0"/>
                  <a:cs typeface="华文细黑" charset="0"/>
                </a:rPr>
                <a:t>亲</a:t>
              </a:r>
              <a:r>
                <a:rPr lang="en-US" altLang="zh-CN" sz="1400">
                  <a:ea typeface="MS PGothic" charset="0"/>
                  <a:cs typeface="MS PGothic" charset="0"/>
                </a:rPr>
                <a:t>… </a:t>
              </a:r>
              <a:r>
                <a:rPr lang="zh-CN" altLang="en-US" sz="1400">
                  <a:ea typeface="MS PGothic" charset="0"/>
                  <a:cs typeface="MS PGothic" charset="0"/>
                </a:rPr>
                <a:t>万 有 之 先</a:t>
              </a:r>
              <a:r>
                <a:rPr lang="en-US" altLang="zh-CN" sz="1400">
                  <a:ea typeface="MS PGothic" charset="0"/>
                  <a:cs typeface="MS PGothic" charset="0"/>
                </a:rPr>
                <a:t>… </a:t>
              </a:r>
              <a:r>
                <a:rPr lang="zh-CN" altLang="en-US" sz="1400">
                  <a:ea typeface="MS PGothic" charset="0"/>
                  <a:cs typeface="MS PGothic" charset="0"/>
                </a:rPr>
                <a:t>初 熟 果 子</a:t>
              </a:r>
              <a:r>
                <a:rPr lang="en-US" altLang="zh-CN" sz="1400">
                  <a:ea typeface="MS PGothic" charset="0"/>
                  <a:cs typeface="MS PGothic" charset="0"/>
                </a:rPr>
                <a:t>… </a:t>
              </a:r>
              <a:r>
                <a:rPr lang="zh-CN" altLang="en-US" sz="1400">
                  <a:ea typeface="MS PGothic" charset="0"/>
                  <a:cs typeface="MS PGothic" charset="0"/>
                </a:rPr>
                <a:t>根 基</a:t>
              </a:r>
              <a:r>
                <a:rPr lang="en-US" altLang="zh-CN" sz="1400">
                  <a:ea typeface="MS PGothic" charset="0"/>
                  <a:cs typeface="MS PGothic" charset="0"/>
                </a:rPr>
                <a:t>… </a:t>
              </a:r>
              <a:r>
                <a:rPr lang="zh-CN" altLang="en-US" sz="1400">
                  <a:ea typeface="MS PGothic" charset="0"/>
                  <a:cs typeface="MS PGothic" charset="0"/>
                </a:rPr>
                <a:t>税 史 和 罪 人 的 朋 友</a:t>
              </a:r>
              <a:r>
                <a:rPr lang="en-US" altLang="zh-CN" sz="1400">
                  <a:ea typeface="MS PGothic" charset="0"/>
                  <a:cs typeface="MS PGothic" charset="0"/>
                </a:rPr>
                <a:t>… </a:t>
              </a:r>
              <a:r>
                <a:rPr lang="zh-CN" altLang="en-US" sz="1400">
                  <a:ea typeface="MS PGothic" charset="0"/>
                  <a:cs typeface="MS PGothic" charset="0"/>
                </a:rPr>
                <a:t>低 </a:t>
              </a:r>
              <a:r>
                <a:rPr lang="zh-CN" altLang="en-US" sz="1400">
                  <a:ea typeface="华文细黑" charset="0"/>
                  <a:cs typeface="华文细黑" charset="0"/>
                </a:rPr>
                <a:t>语</a:t>
              </a:r>
              <a:r>
                <a:rPr lang="zh-CN" altLang="en-US" sz="1400">
                  <a:ea typeface="MS PGothic" charset="0"/>
                  <a:cs typeface="MS PGothic" charset="0"/>
                </a:rPr>
                <a:t> 者</a:t>
              </a:r>
              <a:r>
                <a:rPr lang="en-US" altLang="zh-CN" sz="1400">
                  <a:ea typeface="MS PGothic" charset="0"/>
                  <a:cs typeface="MS PGothic" charset="0"/>
                </a:rPr>
                <a:t>… </a:t>
              </a:r>
              <a:r>
                <a:rPr lang="zh-CN" altLang="en-US" sz="1400">
                  <a:ea typeface="MS PGothic" charset="0"/>
                  <a:cs typeface="MS PGothic" charset="0"/>
                </a:rPr>
                <a:t>上 帝 的 礼物</a:t>
              </a:r>
              <a:r>
                <a:rPr lang="en-US" altLang="zh-CN" sz="1400">
                  <a:ea typeface="MS PGothic" charset="0"/>
                  <a:cs typeface="MS PGothic" charset="0"/>
                </a:rPr>
                <a:t>… </a:t>
              </a:r>
              <a:r>
                <a:rPr lang="zh-CN" altLang="en-US" sz="1400">
                  <a:ea typeface="MS PGothic" charset="0"/>
                  <a:cs typeface="MS PGothic" charset="0"/>
                </a:rPr>
                <a:t>上 帝 的 荣 耀</a:t>
              </a:r>
              <a:r>
                <a:rPr lang="en-US" altLang="zh-CN" sz="1400">
                  <a:ea typeface="MS PGothic" charset="0"/>
                  <a:cs typeface="MS PGothic" charset="0"/>
                </a:rPr>
                <a:t>… </a:t>
              </a:r>
              <a:r>
                <a:rPr lang="zh-CN" altLang="en-US" sz="1400" u="sng">
                  <a:ea typeface="MS PGothic" charset="0"/>
                  <a:cs typeface="MS PGothic" charset="0"/>
                </a:rPr>
                <a:t>上 帝</a:t>
              </a:r>
              <a:r>
                <a:rPr lang="en-US" altLang="zh-CN" sz="1400">
                  <a:ea typeface="MS PGothic" charset="0"/>
                  <a:cs typeface="MS PGothic" charset="0"/>
                </a:rPr>
                <a:t>… </a:t>
              </a:r>
              <a:r>
                <a:rPr lang="zh-CN" altLang="en-US" sz="1400" u="sng">
                  <a:ea typeface="MS PGothic" charset="0"/>
                  <a:cs typeface="MS PGothic" charset="0"/>
                </a:rPr>
                <a:t>全 能 的 上 帝</a:t>
              </a:r>
              <a:r>
                <a:rPr lang="en-US" altLang="zh-CN" sz="1400">
                  <a:ea typeface="MS PGothic" charset="0"/>
                  <a:cs typeface="MS PGothic" charset="0"/>
                </a:rPr>
                <a:t>… </a:t>
              </a:r>
              <a:r>
                <a:rPr lang="zh-CN" altLang="en-US" sz="1400">
                  <a:ea typeface="MS PGothic" charset="0"/>
                  <a:cs typeface="MS PGothic" charset="0"/>
                </a:rPr>
                <a:t>超 乎 万 有 之 神</a:t>
              </a:r>
              <a:r>
                <a:rPr lang="en-US" altLang="zh-CN" sz="1400">
                  <a:ea typeface="MS PGothic" charset="0"/>
                  <a:cs typeface="MS PGothic" charset="0"/>
                </a:rPr>
                <a:t>… </a:t>
              </a:r>
              <a:r>
                <a:rPr lang="zh-CN" altLang="en-US" sz="1400">
                  <a:ea typeface="MS PGothic" charset="0"/>
                  <a:cs typeface="MS PGothic" charset="0"/>
                </a:rPr>
                <a:t>看 </a:t>
              </a:r>
              <a:r>
                <a:rPr lang="zh-CN" altLang="en-US" sz="1400">
                  <a:ea typeface="华文细黑" charset="0"/>
                  <a:cs typeface="华文细黑" charset="0"/>
                </a:rPr>
                <a:t>顾</a:t>
              </a:r>
              <a:r>
                <a:rPr lang="zh-CN" altLang="en-US" sz="1400">
                  <a:ea typeface="MS PGothic" charset="0"/>
                  <a:cs typeface="MS PGothic" charset="0"/>
                </a:rPr>
                <a:t> 我 的 上 帝</a:t>
              </a:r>
              <a:r>
                <a:rPr lang="en-US" altLang="zh-CN" sz="1400">
                  <a:ea typeface="MS PGothic" charset="0"/>
                  <a:cs typeface="MS PGothic" charset="0"/>
                </a:rPr>
                <a:t>… </a:t>
              </a:r>
              <a:r>
                <a:rPr lang="zh-CN" altLang="en-US" sz="1400">
                  <a:ea typeface="MS PGothic" charset="0"/>
                  <a:cs typeface="MS PGothic" charset="0"/>
                </a:rPr>
                <a:t>好 牧 者</a:t>
              </a:r>
              <a:r>
                <a:rPr lang="en-US" altLang="zh-CN" sz="1400">
                  <a:ea typeface="MS PGothic" charset="0"/>
                  <a:cs typeface="MS PGothic" charset="0"/>
                </a:rPr>
                <a:t>… </a:t>
              </a:r>
              <a:r>
                <a:rPr lang="zh-CN" altLang="en-US" sz="1400">
                  <a:ea typeface="华文细黑" charset="0"/>
                  <a:cs typeface="华文细黑" charset="0"/>
                </a:rPr>
                <a:t>伟</a:t>
              </a:r>
              <a:r>
                <a:rPr lang="zh-CN" altLang="en-US" sz="1400">
                  <a:ea typeface="MS PGothic" charset="0"/>
                  <a:cs typeface="MS PGothic" charset="0"/>
                </a:rPr>
                <a:t> 大 的 大 祭 司</a:t>
              </a:r>
              <a:r>
                <a:rPr lang="en-US" altLang="zh-CN" sz="1400">
                  <a:ea typeface="MS PGothic" charset="0"/>
                  <a:cs typeface="MS PGothic" charset="0"/>
                </a:rPr>
                <a:t>… </a:t>
              </a:r>
              <a:r>
                <a:rPr lang="zh-CN" altLang="en-US" sz="1400">
                  <a:ea typeface="MS PGothic" charset="0"/>
                  <a:cs typeface="MS PGothic" charset="0"/>
                </a:rPr>
                <a:t>大 牧 </a:t>
              </a:r>
              <a:r>
                <a:rPr lang="zh-CN" altLang="en-US" sz="1400">
                  <a:ea typeface="华文细黑" charset="0"/>
                  <a:cs typeface="华文细黑" charset="0"/>
                </a:rPr>
                <a:t>师</a:t>
              </a:r>
              <a:r>
                <a:rPr lang="en-US" altLang="zh-CN" sz="1400">
                  <a:ea typeface="MS PGothic" charset="0"/>
                  <a:cs typeface="MS PGothic" charset="0"/>
                </a:rPr>
                <a:t>… </a:t>
              </a:r>
              <a:r>
                <a:rPr lang="zh-CN" altLang="en-US" sz="1400">
                  <a:ea typeface="MS PGothic" charset="0"/>
                  <a:cs typeface="MS PGothic" charset="0"/>
                </a:rPr>
                <a:t>引 </a:t>
              </a:r>
              <a:r>
                <a:rPr lang="zh-CN" altLang="en-US" sz="1400">
                  <a:ea typeface="华文细黑" charset="0"/>
                  <a:cs typeface="华文细黑" charset="0"/>
                </a:rPr>
                <a:t>导</a:t>
              </a:r>
              <a:r>
                <a:rPr lang="en-US" altLang="zh-CN" sz="1400">
                  <a:ea typeface="MS PGothic" charset="0"/>
                  <a:cs typeface="MS PGothic" charset="0"/>
                </a:rPr>
                <a:t>… </a:t>
              </a:r>
              <a:r>
                <a:rPr lang="zh-CN" altLang="en-US" sz="1400">
                  <a:ea typeface="MS PGothic" charset="0"/>
                  <a:cs typeface="MS PGothic" charset="0"/>
                </a:rPr>
                <a:t>肢 体 的 </a:t>
              </a:r>
              <a:r>
                <a:rPr lang="zh-CN" altLang="en-US" sz="1400">
                  <a:ea typeface="华文细黑" charset="0"/>
                  <a:cs typeface="华文细黑" charset="0"/>
                </a:rPr>
                <a:t>头</a:t>
              </a:r>
              <a:r>
                <a:rPr lang="en-US" altLang="zh-CN" sz="1400">
                  <a:ea typeface="MS PGothic" charset="0"/>
                  <a:cs typeface="MS PGothic" charset="0"/>
                </a:rPr>
                <a:t>… </a:t>
              </a:r>
              <a:r>
                <a:rPr lang="zh-CN" altLang="en-US" sz="1400">
                  <a:ea typeface="MS PGothic" charset="0"/>
                  <a:cs typeface="MS PGothic" charset="0"/>
                </a:rPr>
                <a:t>教 会 之 首</a:t>
              </a:r>
              <a:r>
                <a:rPr lang="en-US" altLang="zh-CN" sz="1400">
                  <a:ea typeface="MS PGothic" charset="0"/>
                  <a:cs typeface="MS PGothic" charset="0"/>
                </a:rPr>
                <a:t>… </a:t>
              </a:r>
              <a:r>
                <a:rPr lang="zh-CN" altLang="en-US" sz="1400">
                  <a:ea typeface="MS PGothic" charset="0"/>
                  <a:cs typeface="MS PGothic" charset="0"/>
                </a:rPr>
                <a:t>万 物 的 </a:t>
              </a:r>
              <a:r>
                <a:rPr lang="zh-CN" altLang="en-US" sz="1400">
                  <a:ea typeface="华文细黑" charset="0"/>
                  <a:cs typeface="华文细黑" charset="0"/>
                </a:rPr>
                <a:t>继</a:t>
              </a:r>
              <a:r>
                <a:rPr lang="zh-CN" altLang="en-US" sz="1400">
                  <a:ea typeface="MS PGothic" charset="0"/>
                  <a:cs typeface="MS PGothic" charset="0"/>
                </a:rPr>
                <a:t> 承 者</a:t>
              </a:r>
              <a:r>
                <a:rPr lang="en-US" altLang="zh-CN" sz="1400">
                  <a:ea typeface="MS PGothic" charset="0"/>
                  <a:cs typeface="MS PGothic" charset="0"/>
                </a:rPr>
                <a:t>… </a:t>
              </a:r>
              <a:r>
                <a:rPr lang="zh-CN" altLang="en-US" sz="1400">
                  <a:ea typeface="MS PGothic" charset="0"/>
                  <a:cs typeface="MS PGothic" charset="0"/>
                </a:rPr>
                <a:t>永 </a:t>
              </a:r>
              <a:r>
                <a:rPr lang="zh-CN" altLang="en-US" sz="1400">
                  <a:ea typeface="华文细黑" charset="0"/>
                  <a:cs typeface="华文细黑" charset="0"/>
                </a:rPr>
                <a:t>远</a:t>
              </a:r>
              <a:r>
                <a:rPr lang="zh-CN" altLang="en-US" sz="1400">
                  <a:ea typeface="MS PGothic" charset="0"/>
                  <a:cs typeface="MS PGothic" charset="0"/>
                </a:rPr>
                <a:t> 的 大 祭 司</a:t>
              </a:r>
              <a:r>
                <a:rPr lang="en-US" altLang="zh-CN" sz="1400">
                  <a:ea typeface="MS PGothic" charset="0"/>
                  <a:cs typeface="MS PGothic" charset="0"/>
                </a:rPr>
                <a:t>… </a:t>
              </a:r>
              <a:r>
                <a:rPr lang="zh-CN" altLang="en-US" sz="1400">
                  <a:ea typeface="MS PGothic" charset="0"/>
                  <a:cs typeface="MS PGothic" charset="0"/>
                </a:rPr>
                <a:t>圣 </a:t>
              </a:r>
              <a:r>
                <a:rPr lang="zh-CN" altLang="en-US" sz="1400">
                  <a:ea typeface="ヒラギノ角ゴ Pro W3" charset="0"/>
                  <a:cs typeface="ヒラギノ角ゴ Pro W3" charset="0"/>
                </a:rPr>
                <a:t>洁</a:t>
              </a:r>
              <a:r>
                <a:rPr lang="zh-CN" altLang="en-US" sz="1400">
                  <a:ea typeface="MS PGothic" charset="0"/>
                  <a:cs typeface="MS PGothic" charset="0"/>
                </a:rPr>
                <a:t> 的 一 位</a:t>
              </a:r>
              <a:r>
                <a:rPr lang="en-US" altLang="zh-CN" sz="1400">
                  <a:ea typeface="MS PGothic" charset="0"/>
                  <a:cs typeface="MS PGothic" charset="0"/>
                </a:rPr>
                <a:t>… </a:t>
              </a:r>
              <a:r>
                <a:rPr lang="zh-CN" altLang="en-US" sz="1400">
                  <a:ea typeface="MS PGothic" charset="0"/>
                  <a:cs typeface="MS PGothic" charset="0"/>
                </a:rPr>
                <a:t>以 色 列 的 圣 者</a:t>
              </a:r>
              <a:r>
                <a:rPr lang="en-US" altLang="zh-CN" sz="1400">
                  <a:ea typeface="MS PGothic" charset="0"/>
                  <a:cs typeface="MS PGothic" charset="0"/>
                </a:rPr>
                <a:t>… </a:t>
              </a:r>
              <a:r>
                <a:rPr lang="zh-CN" altLang="en-US" sz="1400">
                  <a:ea typeface="MS PGothic" charset="0"/>
                  <a:cs typeface="MS PGothic" charset="0"/>
                </a:rPr>
                <a:t>圣 灵</a:t>
              </a:r>
              <a:r>
                <a:rPr lang="en-US" altLang="zh-CN" sz="1400">
                  <a:ea typeface="MS PGothic" charset="0"/>
                  <a:cs typeface="MS PGothic" charset="0"/>
                </a:rPr>
                <a:t>… </a:t>
              </a:r>
              <a:r>
                <a:rPr lang="zh-CN" altLang="en-US" sz="1400">
                  <a:ea typeface="MS PGothic" charset="0"/>
                  <a:cs typeface="MS PGothic" charset="0"/>
                </a:rPr>
                <a:t>希 望</a:t>
              </a:r>
              <a:r>
                <a:rPr lang="en-US" altLang="zh-CN" sz="1400">
                  <a:ea typeface="MS PGothic" charset="0"/>
                  <a:cs typeface="MS PGothic" charset="0"/>
                </a:rPr>
                <a:t>… </a:t>
              </a:r>
              <a:r>
                <a:rPr lang="zh-CN" altLang="en-US" sz="1400">
                  <a:ea typeface="MS PGothic" charset="0"/>
                  <a:cs typeface="MS PGothic" charset="0"/>
                </a:rPr>
                <a:t>救 恩 之 号 角</a:t>
              </a:r>
              <a:r>
                <a:rPr lang="en-US" altLang="zh-CN" sz="1400">
                  <a:ea typeface="MS PGothic" charset="0"/>
                  <a:cs typeface="MS PGothic" charset="0"/>
                </a:rPr>
                <a:t>… </a:t>
              </a:r>
              <a:r>
                <a:rPr lang="zh-CN" altLang="en-US" sz="1400">
                  <a:ea typeface="MS PGothic" charset="0"/>
                  <a:cs typeface="MS PGothic" charset="0"/>
                </a:rPr>
                <a:t>自 有 永 有</a:t>
              </a:r>
              <a:r>
                <a:rPr lang="en-US" altLang="zh-CN" sz="1400">
                  <a:ea typeface="MS PGothic" charset="0"/>
                  <a:cs typeface="MS PGothic" charset="0"/>
                </a:rPr>
                <a:t>… </a:t>
              </a:r>
              <a:r>
                <a:rPr lang="zh-CN" altLang="en-US" sz="1400">
                  <a:ea typeface="MS PGothic" charset="0"/>
                  <a:cs typeface="MS PGothic" charset="0"/>
                </a:rPr>
                <a:t>神 的 形 像</a:t>
              </a:r>
              <a:r>
                <a:rPr lang="en-US" altLang="zh-CN" sz="1400">
                  <a:ea typeface="MS PGothic" charset="0"/>
                  <a:cs typeface="MS PGothic" charset="0"/>
                </a:rPr>
                <a:t>… </a:t>
              </a:r>
              <a:r>
                <a:rPr lang="zh-CN" altLang="en-US" sz="1400">
                  <a:ea typeface="MS PGothic" charset="0"/>
                  <a:cs typeface="MS PGothic" charset="0"/>
                </a:rPr>
                <a:t>神 人 民 的 形 像</a:t>
              </a:r>
              <a:r>
                <a:rPr lang="en-US" altLang="zh-CN" sz="1400">
                  <a:ea typeface="MS PGothic" charset="0"/>
                  <a:cs typeface="MS PGothic" charset="0"/>
                </a:rPr>
                <a:t>… </a:t>
              </a:r>
              <a:r>
                <a:rPr lang="zh-CN" altLang="en-US" sz="1400">
                  <a:ea typeface="MS PGothic" charset="0"/>
                  <a:cs typeface="MS PGothic" charset="0"/>
                </a:rPr>
                <a:t>以 </a:t>
              </a:r>
              <a:r>
                <a:rPr lang="zh-CN" altLang="en-US" sz="1400">
                  <a:ea typeface="华文细黑" charset="0"/>
                  <a:cs typeface="华文细黑" charset="0"/>
                </a:rPr>
                <a:t>马</a:t>
              </a:r>
              <a:r>
                <a:rPr lang="zh-CN" altLang="en-US" sz="1400">
                  <a:ea typeface="MS PGothic" charset="0"/>
                  <a:cs typeface="MS PGothic" charset="0"/>
                </a:rPr>
                <a:t> 内 利</a:t>
              </a:r>
              <a:r>
                <a:rPr lang="en-US" altLang="zh-CN" sz="1400">
                  <a:ea typeface="MS PGothic" charset="0"/>
                  <a:cs typeface="MS PGothic" charset="0"/>
                </a:rPr>
                <a:t>… </a:t>
              </a:r>
              <a:r>
                <a:rPr lang="zh-CN" altLang="en-US" sz="1400">
                  <a:ea typeface="MS PGothic" charset="0"/>
                  <a:cs typeface="MS PGothic" charset="0"/>
                </a:rPr>
                <a:t>耶 和 </a:t>
              </a:r>
              <a:r>
                <a:rPr lang="zh-CN" altLang="en-US" sz="1400">
                  <a:ea typeface="华文细黑" charset="0"/>
                  <a:cs typeface="华文细黑" charset="0"/>
                </a:rPr>
                <a:t>华</a:t>
              </a:r>
              <a:r>
                <a:rPr lang="en-US" altLang="zh-CN" sz="1400">
                  <a:ea typeface="MS PGothic" charset="0"/>
                  <a:cs typeface="MS PGothic" charset="0"/>
                </a:rPr>
                <a:t>… </a:t>
              </a:r>
              <a:r>
                <a:rPr lang="zh-CN" altLang="en-US" sz="1400" u="sng">
                  <a:ea typeface="MS PGothic" charset="0"/>
                  <a:cs typeface="MS PGothic" charset="0"/>
                </a:rPr>
                <a:t>耶 </a:t>
              </a:r>
              <a:r>
                <a:rPr lang="zh-CN" altLang="en-US" sz="1400" u="sng">
                  <a:ea typeface="华文细黑" charset="0"/>
                  <a:cs typeface="华文细黑" charset="0"/>
                </a:rPr>
                <a:t>稣</a:t>
              </a:r>
              <a:r>
                <a:rPr lang="en-US" altLang="zh-CN" sz="1400">
                  <a:ea typeface="MS PGothic" charset="0"/>
                  <a:cs typeface="MS PGothic" charset="0"/>
                </a:rPr>
                <a:t>… </a:t>
              </a:r>
              <a:r>
                <a:rPr lang="zh-CN" altLang="en-US" sz="1400">
                  <a:ea typeface="MS PGothic" charset="0"/>
                  <a:cs typeface="MS PGothic" charset="0"/>
                </a:rPr>
                <a:t>主 耶 </a:t>
              </a:r>
              <a:r>
                <a:rPr lang="zh-CN" altLang="en-US" sz="1400">
                  <a:ea typeface="华文细黑" charset="0"/>
                  <a:cs typeface="华文细黑" charset="0"/>
                </a:rPr>
                <a:t>稣</a:t>
              </a:r>
              <a:r>
                <a:rPr lang="zh-CN" altLang="en-US" sz="1400">
                  <a:ea typeface="MS PGothic" charset="0"/>
                  <a:cs typeface="MS PGothic" charset="0"/>
                </a:rPr>
                <a:t> 基 督</a:t>
              </a:r>
              <a:r>
                <a:rPr lang="en-US" altLang="zh-CN" sz="1400">
                  <a:ea typeface="MS PGothic" charset="0"/>
                  <a:cs typeface="MS PGothic" charset="0"/>
                </a:rPr>
                <a:t>… </a:t>
              </a:r>
              <a:r>
                <a:rPr lang="zh-CN" altLang="en-US" sz="1400">
                  <a:ea typeface="华文细黑" charset="0"/>
                  <a:cs typeface="华文细黑" charset="0"/>
                </a:rPr>
                <a:t>审</a:t>
              </a:r>
              <a:r>
                <a:rPr lang="zh-CN" altLang="en-US" sz="1400">
                  <a:ea typeface="MS PGothic" charset="0"/>
                  <a:cs typeface="MS PGothic" charset="0"/>
                </a:rPr>
                <a:t> 判 者</a:t>
              </a:r>
              <a:r>
                <a:rPr lang="en-US" altLang="zh-CN" sz="1400">
                  <a:ea typeface="MS PGothic" charset="0"/>
                  <a:cs typeface="MS PGothic" charset="0"/>
                </a:rPr>
                <a:t>… </a:t>
              </a:r>
              <a:r>
                <a:rPr lang="zh-CN" altLang="en-US" sz="1400">
                  <a:ea typeface="MS PGothic" charset="0"/>
                  <a:cs typeface="MS PGothic" charset="0"/>
                </a:rPr>
                <a:t>王</a:t>
              </a:r>
              <a:r>
                <a:rPr lang="en-US" altLang="zh-CN" sz="1400">
                  <a:ea typeface="MS PGothic" charset="0"/>
                  <a:cs typeface="MS PGothic" charset="0"/>
                </a:rPr>
                <a:t>… </a:t>
              </a:r>
              <a:r>
                <a:rPr lang="zh-CN" altLang="en-US" sz="1400">
                  <a:ea typeface="MS PGothic" charset="0"/>
                  <a:cs typeface="MS PGothic" charset="0"/>
                </a:rPr>
                <a:t>万 有 之 王</a:t>
              </a:r>
              <a:r>
                <a:rPr lang="en-US" altLang="zh-CN" sz="1400">
                  <a:ea typeface="MS PGothic" charset="0"/>
                  <a:cs typeface="MS PGothic" charset="0"/>
                </a:rPr>
                <a:t>… </a:t>
              </a:r>
              <a:r>
                <a:rPr lang="zh-CN" altLang="en-US" sz="1400">
                  <a:ea typeface="MS PGothic" charset="0"/>
                  <a:cs typeface="MS PGothic" charset="0"/>
                </a:rPr>
                <a:t>万 王 之 王</a:t>
              </a:r>
              <a:r>
                <a:rPr lang="en-US" altLang="zh-CN" sz="1400">
                  <a:ea typeface="MS PGothic" charset="0"/>
                  <a:cs typeface="MS PGothic" charset="0"/>
                </a:rPr>
                <a:t>… </a:t>
              </a:r>
              <a:r>
                <a:rPr lang="zh-CN" altLang="en-US" sz="1400">
                  <a:ea typeface="MS PGothic" charset="0"/>
                  <a:cs typeface="MS PGothic" charset="0"/>
                </a:rPr>
                <a:t>万 世 之 王</a:t>
              </a:r>
              <a:r>
                <a:rPr lang="en-US" altLang="zh-CN" sz="1400">
                  <a:ea typeface="MS PGothic" charset="0"/>
                  <a:cs typeface="MS PGothic" charset="0"/>
                </a:rPr>
                <a:t>… </a:t>
              </a:r>
              <a:r>
                <a:rPr lang="zh-CN" altLang="en-US" sz="1400">
                  <a:ea typeface="MS PGothic" charset="0"/>
                  <a:cs typeface="MS PGothic" charset="0"/>
                </a:rPr>
                <a:t>神 的 羔 羊</a:t>
              </a:r>
              <a:r>
                <a:rPr lang="en-US" altLang="zh-CN" sz="1400">
                  <a:ea typeface="MS PGothic" charset="0"/>
                  <a:cs typeface="MS PGothic" charset="0"/>
                </a:rPr>
                <a:t>… </a:t>
              </a:r>
              <a:r>
                <a:rPr lang="zh-CN" altLang="en-US" sz="1400">
                  <a:ea typeface="MS PGothic" charset="0"/>
                  <a:cs typeface="MS PGothic" charset="0"/>
                </a:rPr>
                <a:t>最 后 的 </a:t>
              </a:r>
              <a:r>
                <a:rPr lang="zh-CN" altLang="en-US" sz="1400">
                  <a:ea typeface="华文细黑" charset="0"/>
                  <a:cs typeface="华文细黑" charset="0"/>
                </a:rPr>
                <a:t>亚</a:t>
              </a:r>
              <a:r>
                <a:rPr lang="zh-CN" altLang="en-US" sz="1400">
                  <a:ea typeface="MS PGothic" charset="0"/>
                  <a:cs typeface="MS PGothic" charset="0"/>
                </a:rPr>
                <a:t> 当</a:t>
              </a:r>
              <a:r>
                <a:rPr lang="en-US" altLang="zh-CN" sz="1400">
                  <a:ea typeface="MS PGothic" charset="0"/>
                  <a:cs typeface="MS PGothic" charset="0"/>
                </a:rPr>
                <a:t>… </a:t>
              </a:r>
              <a:r>
                <a:rPr lang="zh-CN" altLang="en-US" sz="1400">
                  <a:ea typeface="MS PGothic" charset="0"/>
                  <a:cs typeface="MS PGothic" charset="0"/>
                </a:rPr>
                <a:t>法 律 </a:t>
              </a:r>
              <a:r>
                <a:rPr lang="zh-CN" altLang="en-US" sz="1400">
                  <a:ea typeface="华文细黑" charset="0"/>
                  <a:cs typeface="华文细黑" charset="0"/>
                </a:rPr>
                <a:t>颁</a:t>
              </a:r>
              <a:r>
                <a:rPr lang="zh-CN" altLang="en-US" sz="1400">
                  <a:ea typeface="MS PGothic" charset="0"/>
                  <a:cs typeface="MS PGothic" charset="0"/>
                </a:rPr>
                <a:t> 布 者</a:t>
              </a:r>
              <a:r>
                <a:rPr lang="en-US" altLang="zh-CN" sz="1400">
                  <a:ea typeface="MS PGothic" charset="0"/>
                  <a:cs typeface="MS PGothic" charset="0"/>
                </a:rPr>
                <a:t>… </a:t>
              </a:r>
              <a:r>
                <a:rPr lang="zh-CN" altLang="en-US" sz="1400">
                  <a:ea typeface="华文细黑" charset="0"/>
                  <a:cs typeface="华文细黑" charset="0"/>
                </a:rPr>
                <a:t>领</a:t>
              </a:r>
              <a:r>
                <a:rPr lang="zh-CN" altLang="en-US" sz="1400">
                  <a:ea typeface="MS PGothic" charset="0"/>
                  <a:cs typeface="MS PGothic" charset="0"/>
                </a:rPr>
                <a:t> </a:t>
              </a:r>
              <a:r>
                <a:rPr lang="zh-CN" altLang="en-US" sz="1400">
                  <a:ea typeface="华文细黑" charset="0"/>
                  <a:cs typeface="华文细黑" charset="0"/>
                </a:rPr>
                <a:t>导</a:t>
              </a:r>
              <a:r>
                <a:rPr lang="zh-CN" altLang="en-US" sz="1400">
                  <a:ea typeface="MS PGothic" charset="0"/>
                  <a:cs typeface="MS PGothic" charset="0"/>
                </a:rPr>
                <a:t>者</a:t>
              </a:r>
              <a:r>
                <a:rPr lang="en-US" altLang="zh-CN" sz="1400">
                  <a:ea typeface="MS PGothic" charset="0"/>
                  <a:cs typeface="MS PGothic" charset="0"/>
                </a:rPr>
                <a:t>…  </a:t>
              </a:r>
              <a:r>
                <a:rPr lang="zh-CN" altLang="en-US" sz="1400">
                  <a:ea typeface="MS PGothic" charset="0"/>
                  <a:cs typeface="MS PGothic" charset="0"/>
                </a:rPr>
                <a:t>生 命</a:t>
              </a:r>
              <a:r>
                <a:rPr lang="en-US" altLang="zh-CN" sz="1400">
                  <a:ea typeface="MS PGothic" charset="0"/>
                  <a:cs typeface="MS PGothic" charset="0"/>
                </a:rPr>
                <a:t>… </a:t>
              </a:r>
              <a:r>
                <a:rPr lang="zh-CN" altLang="en-US" sz="1400">
                  <a:ea typeface="MS PGothic" charset="0"/>
                  <a:cs typeface="MS PGothic" charset="0"/>
                </a:rPr>
                <a:t>世 界 的 光</a:t>
              </a:r>
              <a:r>
                <a:rPr lang="en-US" altLang="zh-CN" sz="1400">
                  <a:ea typeface="MS PGothic" charset="0"/>
                  <a:cs typeface="MS PGothic" charset="0"/>
                </a:rPr>
                <a:t>… </a:t>
              </a:r>
              <a:r>
                <a:rPr lang="zh-CN" altLang="en-US" sz="1400">
                  <a:ea typeface="MS PGothic" charset="0"/>
                  <a:cs typeface="MS PGothic" charset="0"/>
                </a:rPr>
                <a:t>有 如 老 </a:t>
              </a:r>
              <a:r>
                <a:rPr lang="zh-CN" altLang="en-US" sz="1400">
                  <a:ea typeface="华文细黑" charset="0"/>
                  <a:cs typeface="华文细黑" charset="0"/>
                </a:rPr>
                <a:t>鹰</a:t>
              </a:r>
              <a:r>
                <a:rPr lang="en-US" altLang="zh-CN" sz="1400">
                  <a:ea typeface="MS PGothic" charset="0"/>
                  <a:cs typeface="MS PGothic" charset="0"/>
                </a:rPr>
                <a:t>… </a:t>
              </a:r>
              <a:r>
                <a:rPr lang="zh-CN" altLang="en-US" sz="1400">
                  <a:ea typeface="MS PGothic" charset="0"/>
                  <a:cs typeface="MS PGothic" charset="0"/>
                </a:rPr>
                <a:t>谷 中 的 百 合</a:t>
              </a:r>
              <a:r>
                <a:rPr lang="en-US" altLang="zh-CN" sz="1400">
                  <a:ea typeface="MS PGothic" charset="0"/>
                  <a:cs typeface="MS PGothic" charset="0"/>
                </a:rPr>
                <a:t>… </a:t>
              </a:r>
              <a:r>
                <a:rPr lang="zh-CN" altLang="en-US" sz="1400">
                  <a:ea typeface="MS PGothic" charset="0"/>
                  <a:cs typeface="MS PGothic" charset="0"/>
                </a:rPr>
                <a:t>犹 大 部 落 的 </a:t>
              </a:r>
              <a:r>
                <a:rPr lang="zh-CN" altLang="en-US" sz="1400">
                  <a:ea typeface="华文细黑" charset="0"/>
                  <a:cs typeface="华文细黑" charset="0"/>
                </a:rPr>
                <a:t>狮</a:t>
              </a:r>
              <a:r>
                <a:rPr lang="zh-CN" altLang="en-US" sz="1400">
                  <a:ea typeface="MS PGothic" charset="0"/>
                  <a:cs typeface="MS PGothic" charset="0"/>
                </a:rPr>
                <a:t> 子</a:t>
              </a:r>
              <a:r>
                <a:rPr lang="en-US" altLang="zh-CN" sz="1400">
                  <a:ea typeface="MS PGothic" charset="0"/>
                  <a:cs typeface="MS PGothic" charset="0"/>
                </a:rPr>
                <a:t>… </a:t>
              </a:r>
              <a:r>
                <a:rPr lang="zh-CN" altLang="en-US" sz="1400">
                  <a:ea typeface="MS PGothic" charset="0"/>
                  <a:cs typeface="MS PGothic" charset="0"/>
                </a:rPr>
                <a:t>活 石</a:t>
              </a:r>
              <a:r>
                <a:rPr lang="en-US" altLang="zh-CN" sz="1400">
                  <a:ea typeface="MS PGothic" charset="0"/>
                  <a:cs typeface="MS PGothic" charset="0"/>
                </a:rPr>
                <a:t>… </a:t>
              </a:r>
              <a:r>
                <a:rPr lang="zh-CN" altLang="en-US" sz="1400">
                  <a:ea typeface="MS PGothic" charset="0"/>
                  <a:cs typeface="MS PGothic" charset="0"/>
                </a:rPr>
                <a:t>活 水</a:t>
              </a:r>
              <a:r>
                <a:rPr lang="en-US" altLang="zh-CN" sz="1400">
                  <a:ea typeface="MS PGothic" charset="0"/>
                  <a:cs typeface="MS PGothic" charset="0"/>
                </a:rPr>
                <a:t>… </a:t>
              </a:r>
              <a:r>
                <a:rPr lang="zh-CN" altLang="en-US" sz="1400">
                  <a:ea typeface="MS PGothic" charset="0"/>
                  <a:cs typeface="MS PGothic" charset="0"/>
                </a:rPr>
                <a:t>上 帝</a:t>
              </a:r>
              <a:r>
                <a:rPr lang="en-US" altLang="zh-CN" sz="1400">
                  <a:ea typeface="MS PGothic" charset="0"/>
                  <a:cs typeface="MS PGothic" charset="0"/>
                </a:rPr>
                <a:t>… </a:t>
              </a:r>
              <a:r>
                <a:rPr lang="zh-CN" altLang="en-US" sz="1400">
                  <a:ea typeface="MS PGothic" charset="0"/>
                  <a:cs typeface="MS PGothic" charset="0"/>
                </a:rPr>
                <a:t>上 帝 全 能 的 </a:t>
              </a:r>
              <a:r>
                <a:rPr lang="zh-CN" altLang="en-US" sz="1400">
                  <a:ea typeface="宋体" charset="0"/>
                  <a:cs typeface="宋体" charset="0"/>
                </a:rPr>
                <a:t>主</a:t>
              </a:r>
              <a:r>
                <a:rPr lang="en-US" altLang="zh-CN" sz="1400">
                  <a:ea typeface="MS PGothic" charset="0"/>
                  <a:cs typeface="MS PGothic" charset="0"/>
                </a:rPr>
                <a:t>… </a:t>
              </a:r>
              <a:r>
                <a:rPr lang="zh-CN" altLang="en-US" sz="1400" u="sng">
                  <a:ea typeface="MS PGothic" charset="0"/>
                  <a:cs typeface="MS PGothic" charset="0"/>
                </a:rPr>
                <a:t>主 耶 </a:t>
              </a:r>
              <a:r>
                <a:rPr lang="zh-CN" altLang="en-US" sz="1400" u="sng">
                  <a:ea typeface="华文细黑" charset="0"/>
                  <a:cs typeface="华文细黑" charset="0"/>
                </a:rPr>
                <a:t>稣</a:t>
              </a:r>
              <a:r>
                <a:rPr lang="zh-CN" altLang="en-US" sz="1400" u="sng">
                  <a:ea typeface="MS PGothic" charset="0"/>
                  <a:cs typeface="MS PGothic" charset="0"/>
                </a:rPr>
                <a:t> 基 督</a:t>
              </a:r>
              <a:r>
                <a:rPr lang="en-US" altLang="zh-CN" sz="1400">
                  <a:ea typeface="MS PGothic" charset="0"/>
                  <a:cs typeface="MS PGothic" charset="0"/>
                </a:rPr>
                <a:t>… </a:t>
              </a:r>
              <a:r>
                <a:rPr lang="zh-CN" altLang="en-US" sz="1400">
                  <a:ea typeface="MS PGothic" charset="0"/>
                  <a:cs typeface="MS PGothic" charset="0"/>
                </a:rPr>
                <a:t>万 有 之 主</a:t>
              </a:r>
              <a:r>
                <a:rPr lang="en-US" altLang="zh-CN" sz="1400">
                  <a:ea typeface="MS PGothic" charset="0"/>
                  <a:cs typeface="MS PGothic" charset="0"/>
                </a:rPr>
                <a:t>… </a:t>
              </a:r>
              <a:r>
                <a:rPr lang="zh-CN" altLang="en-US" sz="1400">
                  <a:ea typeface="MS PGothic" charset="0"/>
                  <a:cs typeface="MS PGothic" charset="0"/>
                </a:rPr>
                <a:t>荣 耀 的 主</a:t>
              </a:r>
              <a:r>
                <a:rPr lang="en-US" altLang="zh-CN" sz="1400">
                  <a:ea typeface="MS PGothic" charset="0"/>
                  <a:cs typeface="MS PGothic" charset="0"/>
                </a:rPr>
                <a:t>… </a:t>
              </a:r>
              <a:r>
                <a:rPr lang="zh-CN" altLang="en-US" sz="1400">
                  <a:ea typeface="MS PGothic" charset="0"/>
                  <a:cs typeface="MS PGothic" charset="0"/>
                </a:rPr>
                <a:t>上 帝，我 </a:t>
              </a:r>
              <a:r>
                <a:rPr lang="zh-CN" altLang="en-US" sz="1400">
                  <a:ea typeface="华文细黑" charset="0"/>
                  <a:cs typeface="华文细黑" charset="0"/>
                </a:rPr>
                <a:t>们</a:t>
              </a:r>
              <a:r>
                <a:rPr lang="zh-CN" altLang="en-US" sz="1400">
                  <a:ea typeface="MS PGothic" charset="0"/>
                  <a:cs typeface="MS PGothic" charset="0"/>
                </a:rPr>
                <a:t> 的 </a:t>
              </a:r>
              <a:r>
                <a:rPr lang="zh-CN" altLang="en-US" sz="1400">
                  <a:ea typeface="华文细黑" charset="0"/>
                  <a:cs typeface="华文细黑" charset="0"/>
                </a:rPr>
                <a:t>义</a:t>
              </a:r>
              <a:r>
                <a:rPr lang="en-US" altLang="zh-CN" sz="1400">
                  <a:ea typeface="MS PGothic" charset="0"/>
                  <a:cs typeface="MS PGothic" charset="0"/>
                </a:rPr>
                <a:t>… </a:t>
              </a:r>
              <a:r>
                <a:rPr lang="zh-CN" altLang="en-US" sz="1400">
                  <a:ea typeface="华文细黑" charset="0"/>
                  <a:cs typeface="华文细黑" charset="0"/>
                </a:rPr>
                <a:t>爱</a:t>
              </a:r>
              <a:r>
                <a:rPr lang="en-US" altLang="zh-CN" sz="1400">
                  <a:ea typeface="MS PGothic" charset="0"/>
                  <a:cs typeface="MS PGothic" charset="0"/>
                </a:rPr>
                <a:t>… </a:t>
              </a:r>
              <a:r>
                <a:rPr lang="zh-CN" altLang="en-US" sz="1400">
                  <a:ea typeface="华文细黑" charset="0"/>
                  <a:cs typeface="华文细黑" charset="0"/>
                </a:rPr>
                <a:t>忧</a:t>
              </a:r>
              <a:r>
                <a:rPr lang="zh-CN" altLang="en-US" sz="1400">
                  <a:ea typeface="MS PGothic" charset="0"/>
                  <a:cs typeface="MS PGothic" charset="0"/>
                </a:rPr>
                <a:t> </a:t>
              </a:r>
              <a:r>
                <a:rPr lang="zh-CN" altLang="en-US" sz="1400">
                  <a:ea typeface="华文细黑" charset="0"/>
                  <a:cs typeface="华文细黑" charset="0"/>
                </a:rPr>
                <a:t>伤</a:t>
              </a:r>
              <a:r>
                <a:rPr lang="zh-CN" altLang="en-US" sz="1400">
                  <a:ea typeface="MS PGothic" charset="0"/>
                  <a:cs typeface="MS PGothic" charset="0"/>
                </a:rPr>
                <a:t> 的 人</a:t>
              </a:r>
              <a:r>
                <a:rPr lang="en-US" altLang="zh-CN" sz="1400">
                  <a:ea typeface="MS PGothic" charset="0"/>
                  <a:cs typeface="MS PGothic" charset="0"/>
                </a:rPr>
                <a:t>… </a:t>
              </a:r>
              <a:r>
                <a:rPr lang="zh-CN" altLang="en-US" sz="1400">
                  <a:ea typeface="MS PGothic" charset="0"/>
                  <a:cs typeface="MS PGothic" charset="0"/>
                </a:rPr>
                <a:t>主 人</a:t>
              </a:r>
              <a:r>
                <a:rPr lang="en-US" altLang="zh-CN" sz="1400">
                  <a:ea typeface="MS PGothic" charset="0"/>
                  <a:cs typeface="MS PGothic" charset="0"/>
                </a:rPr>
                <a:t>… </a:t>
              </a:r>
              <a:r>
                <a:rPr lang="zh-CN" altLang="en-US" sz="1400">
                  <a:ea typeface="MS PGothic" charset="0"/>
                  <a:cs typeface="MS PGothic" charset="0"/>
                </a:rPr>
                <a:t>中 保</a:t>
              </a:r>
              <a:r>
                <a:rPr lang="en-US" altLang="zh-CN" sz="1400">
                  <a:ea typeface="MS PGothic" charset="0"/>
                  <a:cs typeface="MS PGothic" charset="0"/>
                </a:rPr>
                <a:t>… </a:t>
              </a:r>
              <a:r>
                <a:rPr lang="zh-CN" altLang="en-US" sz="1400">
                  <a:ea typeface="MS PGothic" charset="0"/>
                  <a:cs typeface="MS PGothic" charset="0"/>
                </a:rPr>
                <a:t>仁 慈 的 上 帝</a:t>
              </a:r>
              <a:r>
                <a:rPr lang="en-US" altLang="zh-CN" sz="1400">
                  <a:ea typeface="MS PGothic" charset="0"/>
                  <a:cs typeface="MS PGothic" charset="0"/>
                </a:rPr>
                <a:t>… </a:t>
              </a:r>
              <a:r>
                <a:rPr lang="zh-CN" altLang="en-US" sz="1400">
                  <a:ea typeface="MS PGothic" charset="0"/>
                  <a:cs typeface="MS PGothic" charset="0"/>
                </a:rPr>
                <a:t>拿 撒 勒 </a:t>
              </a:r>
              <a:r>
                <a:rPr lang="zh-CN" altLang="en-US" sz="1400">
                  <a:ea typeface="宋体" charset="0"/>
                  <a:cs typeface="宋体" charset="0"/>
                </a:rPr>
                <a:t>人</a:t>
              </a:r>
              <a:r>
                <a:rPr lang="en-US" altLang="zh-CN" sz="1400">
                  <a:ea typeface="MS PGothic" charset="0"/>
                  <a:cs typeface="MS PGothic" charset="0"/>
                </a:rPr>
                <a:t>… </a:t>
              </a:r>
              <a:r>
                <a:rPr lang="zh-CN" altLang="en-US" sz="1400">
                  <a:ea typeface="MS PGothic" charset="0"/>
                  <a:cs typeface="MS PGothic" charset="0"/>
                </a:rPr>
                <a:t>大 </a:t>
              </a:r>
              <a:r>
                <a:rPr lang="zh-CN" altLang="en-US" sz="1400">
                  <a:ea typeface="华文细黑" charset="0"/>
                  <a:cs typeface="华文细黑" charset="0"/>
                </a:rPr>
                <a:t>卫</a:t>
              </a:r>
              <a:r>
                <a:rPr lang="zh-CN" altLang="en-US" sz="1400">
                  <a:ea typeface="MS PGothic" charset="0"/>
                  <a:cs typeface="MS PGothic" charset="0"/>
                </a:rPr>
                <a:t> 的 后 裔</a:t>
              </a:r>
              <a:r>
                <a:rPr lang="en-US" altLang="zh-CN" sz="1400">
                  <a:ea typeface="MS PGothic" charset="0"/>
                  <a:cs typeface="MS PGothic" charset="0"/>
                </a:rPr>
                <a:t>… </a:t>
              </a:r>
              <a:r>
                <a:rPr lang="zh-CN" altLang="en-US" sz="1400">
                  <a:ea typeface="MS PGothic" charset="0"/>
                  <a:cs typeface="MS PGothic" charset="0"/>
                </a:rPr>
                <a:t>俄 梅 </a:t>
              </a:r>
              <a:r>
                <a:rPr lang="zh-CN" altLang="en-US" sz="1400">
                  <a:ea typeface="宋体" charset="0"/>
                  <a:cs typeface="宋体" charset="0"/>
                </a:rPr>
                <a:t>戛</a:t>
              </a:r>
              <a:r>
                <a:rPr lang="en-US" altLang="zh-CN" sz="1400">
                  <a:ea typeface="MS PGothic" charset="0"/>
                  <a:cs typeface="MS PGothic" charset="0"/>
                </a:rPr>
                <a:t>… </a:t>
              </a:r>
              <a:r>
                <a:rPr lang="zh-CN" altLang="en-US" sz="1400">
                  <a:ea typeface="MS PGothic" charset="0"/>
                  <a:cs typeface="MS PGothic" charset="0"/>
                </a:rPr>
                <a:t>独 生 子</a:t>
              </a:r>
              <a:r>
                <a:rPr lang="en-US" altLang="zh-CN" sz="1400">
                  <a:ea typeface="MS PGothic" charset="0"/>
                  <a:cs typeface="MS PGothic" charset="0"/>
                </a:rPr>
                <a:t>… </a:t>
              </a:r>
              <a:r>
                <a:rPr lang="zh-CN" altLang="en-US" sz="1400">
                  <a:ea typeface="MS PGothic" charset="0"/>
                  <a:cs typeface="MS PGothic" charset="0"/>
                </a:rPr>
                <a:t>逾 越 </a:t>
              </a:r>
              <a:r>
                <a:rPr lang="zh-CN" altLang="en-US" sz="1400">
                  <a:ea typeface="华文细黑" charset="0"/>
                  <a:cs typeface="华文细黑" charset="0"/>
                </a:rPr>
                <a:t>节</a:t>
              </a:r>
              <a:r>
                <a:rPr lang="zh-CN" altLang="en-US" sz="1400">
                  <a:ea typeface="MS PGothic" charset="0"/>
                  <a:cs typeface="MS PGothic" charset="0"/>
                </a:rPr>
                <a:t> 的 羔 羊</a:t>
              </a:r>
              <a:r>
                <a:rPr lang="en-US" altLang="zh-CN" sz="1400">
                  <a:ea typeface="MS PGothic" charset="0"/>
                  <a:cs typeface="MS PGothic" charset="0"/>
                </a:rPr>
                <a:t>… </a:t>
              </a:r>
              <a:r>
                <a:rPr lang="zh-CN" altLang="en-US" sz="1400">
                  <a:ea typeface="MS PGothic" charset="0"/>
                  <a:cs typeface="MS PGothic" charset="0"/>
                </a:rPr>
                <a:t>我 </a:t>
              </a:r>
              <a:r>
                <a:rPr lang="zh-CN" altLang="en-US" sz="1400">
                  <a:ea typeface="华文细黑" charset="0"/>
                  <a:cs typeface="华文细黑" charset="0"/>
                </a:rPr>
                <a:t>们</a:t>
              </a:r>
              <a:r>
                <a:rPr lang="zh-CN" altLang="en-US" sz="1400">
                  <a:ea typeface="MS PGothic" charset="0"/>
                  <a:cs typeface="MS PGothic" charset="0"/>
                </a:rPr>
                <a:t> 的 和 平</a:t>
              </a:r>
              <a:r>
                <a:rPr lang="en-US" altLang="zh-CN" sz="1400">
                  <a:ea typeface="MS PGothic" charset="0"/>
                  <a:cs typeface="MS PGothic" charset="0"/>
                </a:rPr>
                <a:t>… </a:t>
              </a:r>
              <a:r>
                <a:rPr lang="zh-CN" altLang="en-US" sz="1400">
                  <a:ea typeface="MS PGothic" charset="0"/>
                  <a:cs typeface="MS PGothic" charset="0"/>
                </a:rPr>
                <a:t>陶 匠</a:t>
              </a:r>
              <a:r>
                <a:rPr lang="en-US" altLang="zh-CN" sz="1400">
                  <a:ea typeface="MS PGothic" charset="0"/>
                  <a:cs typeface="MS PGothic" charset="0"/>
                </a:rPr>
                <a:t>… </a:t>
              </a:r>
              <a:r>
                <a:rPr lang="zh-CN" altLang="en-US" sz="1400">
                  <a:ea typeface="MS PGothic" charset="0"/>
                  <a:cs typeface="MS PGothic" charset="0"/>
                </a:rPr>
                <a:t>神 的 力 量</a:t>
              </a:r>
              <a:r>
                <a:rPr lang="en-US" altLang="zh-CN" sz="1400">
                  <a:ea typeface="MS PGothic" charset="0"/>
                  <a:cs typeface="MS PGothic" charset="0"/>
                </a:rPr>
                <a:t>… </a:t>
              </a:r>
              <a:r>
                <a:rPr lang="zh-CN" altLang="en-US" sz="1400">
                  <a:ea typeface="MS PGothic" charset="0"/>
                  <a:cs typeface="MS PGothic" charset="0"/>
                </a:rPr>
                <a:t>和 平 之 君</a:t>
              </a:r>
              <a:r>
                <a:rPr lang="en-US" altLang="zh-CN" sz="1400">
                  <a:ea typeface="MS PGothic" charset="0"/>
                  <a:cs typeface="MS PGothic" charset="0"/>
                </a:rPr>
                <a:t>… </a:t>
              </a:r>
              <a:r>
                <a:rPr lang="zh-CN" altLang="en-US" sz="1400">
                  <a:ea typeface="MS PGothic" charset="0"/>
                  <a:cs typeface="MS PGothic" charset="0"/>
                </a:rPr>
                <a:t>先 知</a:t>
              </a:r>
              <a:r>
                <a:rPr lang="en-US" altLang="zh-CN" sz="1400">
                  <a:ea typeface="MS PGothic" charset="0"/>
                  <a:cs typeface="MS PGothic" charset="0"/>
                </a:rPr>
                <a:t>… </a:t>
              </a:r>
              <a:r>
                <a:rPr lang="zh-CN" altLang="en-US" sz="1400">
                  <a:ea typeface="华文细黑" charset="0"/>
                  <a:cs typeface="华文细黑" charset="0"/>
                </a:rPr>
                <a:t>炼</a:t>
              </a:r>
              <a:r>
                <a:rPr lang="zh-CN" altLang="en-US" sz="1400">
                  <a:ea typeface="MS PGothic" charset="0"/>
                  <a:cs typeface="MS PGothic" charset="0"/>
                </a:rPr>
                <a:t> </a:t>
              </a:r>
              <a:r>
                <a:rPr lang="zh-CN" altLang="en-US" sz="1400">
                  <a:ea typeface="华文细黑" charset="0"/>
                  <a:cs typeface="华文细黑" charset="0"/>
                </a:rPr>
                <a:t>净</a:t>
              </a:r>
              <a:r>
                <a:rPr lang="zh-CN" altLang="en-US" sz="1400">
                  <a:ea typeface="MS PGothic" charset="0"/>
                  <a:cs typeface="MS PGothic" charset="0"/>
                </a:rPr>
                <a:t> 者</a:t>
              </a:r>
              <a:r>
                <a:rPr lang="en-US" altLang="zh-CN" sz="1400">
                  <a:ea typeface="MS PGothic" charset="0"/>
                  <a:cs typeface="MS PGothic" charset="0"/>
                </a:rPr>
                <a:t>… </a:t>
              </a:r>
              <a:r>
                <a:rPr lang="zh-CN" altLang="en-US" sz="1400">
                  <a:ea typeface="MS PGothic" charset="0"/>
                  <a:cs typeface="MS PGothic" charset="0"/>
                </a:rPr>
                <a:t>拉 比（老 </a:t>
              </a:r>
              <a:r>
                <a:rPr lang="zh-CN" altLang="en-US" sz="1400">
                  <a:ea typeface="华文细黑" charset="0"/>
                  <a:cs typeface="华文细黑" charset="0"/>
                </a:rPr>
                <a:t>师</a:t>
              </a:r>
              <a:r>
                <a:rPr lang="zh-CN" altLang="en-US" sz="1400">
                  <a:ea typeface="MS PGothic" charset="0"/>
                  <a:cs typeface="MS PGothic" charset="0"/>
                </a:rPr>
                <a:t>）</a:t>
              </a:r>
              <a:r>
                <a:rPr lang="en-US" altLang="zh-CN" sz="1400">
                  <a:ea typeface="MS PGothic" charset="0"/>
                  <a:cs typeface="MS PGothic" charset="0"/>
                </a:rPr>
                <a:t>… </a:t>
              </a:r>
              <a:r>
                <a:rPr lang="zh-CN" altLang="en-US" sz="1400">
                  <a:ea typeface="MS PGothic" charset="0"/>
                  <a:cs typeface="MS PGothic" charset="0"/>
                </a:rPr>
                <a:t>神 荣 耀 的 光 </a:t>
              </a:r>
              <a:r>
                <a:rPr lang="zh-CN" altLang="en-US" sz="1400">
                  <a:ea typeface="华文细黑" charset="0"/>
                  <a:cs typeface="华文细黑" charset="0"/>
                </a:rPr>
                <a:t>辉</a:t>
              </a:r>
              <a:r>
                <a:rPr lang="en-US" altLang="zh-CN" sz="1400">
                  <a:ea typeface="MS PGothic" charset="0"/>
                  <a:cs typeface="MS PGothic" charset="0"/>
                </a:rPr>
                <a:t>… </a:t>
              </a:r>
              <a:r>
                <a:rPr lang="zh-CN" altLang="en-US" sz="1400">
                  <a:ea typeface="MS PGothic" charset="0"/>
                  <a:cs typeface="MS PGothic" charset="0"/>
                </a:rPr>
                <a:t>救 </a:t>
              </a:r>
              <a:r>
                <a:rPr lang="zh-CN" altLang="en-US" sz="1400">
                  <a:ea typeface="华文细黑" charset="0"/>
                  <a:cs typeface="华文细黑" charset="0"/>
                </a:rPr>
                <a:t>赎</a:t>
              </a:r>
              <a:r>
                <a:rPr lang="zh-CN" altLang="en-US" sz="1400">
                  <a:ea typeface="MS PGothic" charset="0"/>
                  <a:cs typeface="MS PGothic" charset="0"/>
                </a:rPr>
                <a:t> 主</a:t>
              </a:r>
              <a:r>
                <a:rPr lang="en-US" altLang="zh-CN" sz="1400">
                  <a:ea typeface="MS PGothic" charset="0"/>
                  <a:cs typeface="MS PGothic" charset="0"/>
                </a:rPr>
                <a:t>… </a:t>
              </a:r>
              <a:r>
                <a:rPr lang="zh-CN" altLang="en-US" sz="1400">
                  <a:ea typeface="华文细黑" charset="0"/>
                  <a:cs typeface="华文细黑" charset="0"/>
                </a:rPr>
                <a:t>炼</a:t>
              </a:r>
              <a:r>
                <a:rPr lang="zh-CN" altLang="en-US" sz="1400">
                  <a:ea typeface="MS PGothic" charset="0"/>
                  <a:cs typeface="MS PGothic" charset="0"/>
                </a:rPr>
                <a:t> </a:t>
              </a:r>
              <a:r>
                <a:rPr lang="zh-CN" altLang="en-US" sz="1400">
                  <a:ea typeface="华文细黑" charset="0"/>
                  <a:cs typeface="华文细黑" charset="0"/>
                </a:rPr>
                <a:t>净</a:t>
              </a:r>
              <a:r>
                <a:rPr lang="zh-CN" altLang="en-US" sz="1400">
                  <a:ea typeface="MS PGothic" charset="0"/>
                  <a:cs typeface="MS PGothic" charset="0"/>
                </a:rPr>
                <a:t> 者 的 火</a:t>
              </a:r>
              <a:r>
                <a:rPr lang="en-US" altLang="zh-CN" sz="1400">
                  <a:ea typeface="MS PGothic" charset="0"/>
                  <a:cs typeface="MS PGothic" charset="0"/>
                </a:rPr>
                <a:t>… </a:t>
              </a:r>
              <a:r>
                <a:rPr lang="zh-CN" altLang="en-US" sz="1400">
                  <a:ea typeface="MS PGothic" charset="0"/>
                  <a:cs typeface="MS PGothic" charset="0"/>
                </a:rPr>
                <a:t>复 活 和 生 命</a:t>
              </a:r>
              <a:r>
                <a:rPr lang="en-US" altLang="zh-CN" sz="1400">
                  <a:ea typeface="MS PGothic" charset="0"/>
                  <a:cs typeface="MS PGothic" charset="0"/>
                </a:rPr>
                <a:t>… </a:t>
              </a:r>
              <a:r>
                <a:rPr lang="zh-CN" altLang="en-US" sz="1400">
                  <a:ea typeface="MS PGothic" charset="0"/>
                  <a:cs typeface="MS PGothic" charset="0"/>
                </a:rPr>
                <a:t>公 </a:t>
              </a:r>
              <a:r>
                <a:rPr lang="zh-CN" altLang="en-US" sz="1400">
                  <a:ea typeface="华文细黑" charset="0"/>
                  <a:cs typeface="华文细黑" charset="0"/>
                </a:rPr>
                <a:t>义</a:t>
              </a:r>
              <a:r>
                <a:rPr lang="zh-CN" altLang="en-US" sz="1400">
                  <a:ea typeface="MS PGothic" charset="0"/>
                  <a:cs typeface="MS PGothic" charset="0"/>
                </a:rPr>
                <a:t> 者</a:t>
              </a:r>
              <a:r>
                <a:rPr lang="en-US" altLang="zh-CN" sz="1400">
                  <a:ea typeface="MS PGothic" charset="0"/>
                  <a:cs typeface="MS PGothic" charset="0"/>
                </a:rPr>
                <a:t>… </a:t>
              </a:r>
              <a:r>
                <a:rPr lang="zh-CN" altLang="en-US" sz="1400">
                  <a:ea typeface="MS PGothic" charset="0"/>
                  <a:cs typeface="MS PGothic" charset="0"/>
                </a:rPr>
                <a:t>磐 石</a:t>
              </a:r>
              <a:r>
                <a:rPr lang="en-US" altLang="zh-CN" sz="1400">
                  <a:ea typeface="MS PGothic" charset="0"/>
                  <a:cs typeface="MS PGothic" charset="0"/>
                </a:rPr>
                <a:t>…</a:t>
              </a:r>
              <a:r>
                <a:rPr lang="zh-CN" altLang="en-US" sz="1400">
                  <a:ea typeface="MS PGothic" charset="0"/>
                  <a:cs typeface="MS PGothic" charset="0"/>
                </a:rPr>
                <a:t>大 </a:t>
              </a:r>
              <a:r>
                <a:rPr lang="zh-CN" altLang="en-US" sz="1400">
                  <a:ea typeface="华文细黑" charset="0"/>
                  <a:cs typeface="华文细黑" charset="0"/>
                </a:rPr>
                <a:t>卫</a:t>
              </a:r>
              <a:r>
                <a:rPr lang="zh-CN" altLang="en-US" sz="1400">
                  <a:ea typeface="MS PGothic" charset="0"/>
                  <a:cs typeface="MS PGothic" charset="0"/>
                </a:rPr>
                <a:t> 的 根</a:t>
              </a:r>
              <a:r>
                <a:rPr lang="en-US" altLang="zh-CN" sz="1400">
                  <a:ea typeface="MS PGothic" charset="0"/>
                  <a:cs typeface="MS PGothic" charset="0"/>
                </a:rPr>
                <a:t>… </a:t>
              </a:r>
              <a:r>
                <a:rPr lang="zh-CN" altLang="en-US" sz="1400">
                  <a:ea typeface="MS PGothic" charset="0"/>
                  <a:cs typeface="MS PGothic" charset="0"/>
                </a:rPr>
                <a:t>莎 </a:t>
              </a:r>
              <a:r>
                <a:rPr lang="zh-CN" altLang="en-US" sz="1400">
                  <a:ea typeface="华文细黑" charset="0"/>
                  <a:cs typeface="华文细黑" charset="0"/>
                </a:rPr>
                <a:t>仑</a:t>
              </a:r>
              <a:r>
                <a:rPr lang="zh-CN" altLang="en-US" sz="1400">
                  <a:ea typeface="MS PGothic" charset="0"/>
                  <a:cs typeface="MS PGothic" charset="0"/>
                </a:rPr>
                <a:t> 的 玫 瑰</a:t>
              </a:r>
              <a:r>
                <a:rPr lang="en-US" altLang="zh-CN" sz="1400">
                  <a:ea typeface="MS PGothic" charset="0"/>
                  <a:cs typeface="MS PGothic" charset="0"/>
                </a:rPr>
                <a:t>… </a:t>
              </a:r>
              <a:r>
                <a:rPr lang="zh-CN" altLang="en-US" sz="1400">
                  <a:ea typeface="MS PGothic" charset="0"/>
                  <a:cs typeface="MS PGothic" charset="0"/>
                </a:rPr>
                <a:t>神 </a:t>
              </a:r>
              <a:r>
                <a:rPr lang="zh-CN" altLang="en-US" sz="1400">
                  <a:ea typeface="华文细黑" charset="0"/>
                  <a:cs typeface="华文细黑" charset="0"/>
                </a:rPr>
                <a:t>创</a:t>
              </a:r>
              <a:r>
                <a:rPr lang="zh-CN" altLang="en-US" sz="1400">
                  <a:ea typeface="MS PGothic" charset="0"/>
                  <a:cs typeface="MS PGothic" charset="0"/>
                </a:rPr>
                <a:t> 造 的 </a:t>
              </a:r>
              <a:r>
                <a:rPr lang="zh-CN" altLang="en-US" sz="1400">
                  <a:ea typeface="华文细黑" charset="0"/>
                  <a:cs typeface="华文细黑" charset="0"/>
                </a:rPr>
                <a:t>统</a:t>
              </a:r>
              <a:r>
                <a:rPr lang="zh-CN" altLang="en-US" sz="1400">
                  <a:ea typeface="MS PGothic" charset="0"/>
                  <a:cs typeface="MS PGothic" charset="0"/>
                </a:rPr>
                <a:t> 治 者</a:t>
              </a:r>
              <a:r>
                <a:rPr lang="en-US" altLang="zh-CN" sz="1400">
                  <a:ea typeface="MS PGothic" charset="0"/>
                  <a:cs typeface="MS PGothic" charset="0"/>
                </a:rPr>
                <a:t>… </a:t>
              </a:r>
              <a:r>
                <a:rPr lang="zh-CN" altLang="en-US" sz="1400">
                  <a:ea typeface="MS PGothic" charset="0"/>
                  <a:cs typeface="MS PGothic" charset="0"/>
                </a:rPr>
                <a:t>地 上 万 王 之 </a:t>
              </a:r>
              <a:r>
                <a:rPr lang="zh-CN" altLang="en-US" sz="1400">
                  <a:ea typeface="华文细黑" charset="0"/>
                  <a:cs typeface="华文细黑" charset="0"/>
                </a:rPr>
                <a:t>统</a:t>
              </a:r>
              <a:r>
                <a:rPr lang="zh-CN" altLang="en-US" sz="1400">
                  <a:ea typeface="MS PGothic" charset="0"/>
                  <a:cs typeface="MS PGothic" charset="0"/>
                </a:rPr>
                <a:t> 治 者</a:t>
              </a:r>
              <a:r>
                <a:rPr lang="en-US" altLang="zh-CN" sz="1400">
                  <a:ea typeface="MS PGothic" charset="0"/>
                  <a:cs typeface="MS PGothic" charset="0"/>
                </a:rPr>
                <a:t>… </a:t>
              </a:r>
              <a:r>
                <a:rPr lang="zh-CN" altLang="en-US" sz="1400">
                  <a:ea typeface="MS PGothic" charset="0"/>
                  <a:cs typeface="MS PGothic" charset="0"/>
                </a:rPr>
                <a:t>以 色 列 的 </a:t>
              </a:r>
              <a:r>
                <a:rPr lang="zh-CN" altLang="en-US" sz="1400">
                  <a:ea typeface="华文细黑" charset="0"/>
                  <a:cs typeface="华文细黑" charset="0"/>
                </a:rPr>
                <a:t>统</a:t>
              </a:r>
              <a:r>
                <a:rPr lang="zh-CN" altLang="en-US" sz="1400">
                  <a:ea typeface="MS PGothic" charset="0"/>
                  <a:cs typeface="MS PGothic" charset="0"/>
                </a:rPr>
                <a:t> 治 者</a:t>
              </a:r>
              <a:r>
                <a:rPr lang="en-US" altLang="zh-CN" sz="1400">
                  <a:ea typeface="MS PGothic" charset="0"/>
                  <a:cs typeface="MS PGothic" charset="0"/>
                </a:rPr>
                <a:t>…  </a:t>
              </a:r>
              <a:r>
                <a:rPr lang="zh-CN" altLang="en-US" sz="1400">
                  <a:ea typeface="MS PGothic" charset="0"/>
                  <a:cs typeface="MS PGothic" charset="0"/>
                </a:rPr>
                <a:t>救 主</a:t>
              </a:r>
              <a:r>
                <a:rPr lang="en-US" altLang="zh-CN" sz="1400">
                  <a:ea typeface="MS PGothic" charset="0"/>
                  <a:cs typeface="MS PGothic" charset="0"/>
                </a:rPr>
                <a:t>…</a:t>
              </a:r>
              <a:r>
                <a:rPr lang="zh-CN" altLang="en-US" sz="1400">
                  <a:ea typeface="MS PGothic" charset="0"/>
                  <a:cs typeface="MS PGothic" charset="0"/>
                </a:rPr>
                <a:t>以 色 列 的 杖</a:t>
              </a:r>
              <a:r>
                <a:rPr lang="en-US" altLang="zh-CN" sz="1400">
                  <a:ea typeface="MS PGothic" charset="0"/>
                  <a:cs typeface="MS PGothic" charset="0"/>
                </a:rPr>
                <a:t>… </a:t>
              </a:r>
              <a:r>
                <a:rPr lang="zh-CN" altLang="en-US" sz="1400">
                  <a:ea typeface="MS PGothic" charset="0"/>
                  <a:cs typeface="MS PGothic" charset="0"/>
                </a:rPr>
                <a:t>后 裔</a:t>
              </a:r>
              <a:r>
                <a:rPr lang="en-US" altLang="zh-CN" sz="1400">
                  <a:ea typeface="MS PGothic" charset="0"/>
                  <a:cs typeface="MS PGothic" charset="0"/>
                </a:rPr>
                <a:t>… </a:t>
              </a:r>
              <a:r>
                <a:rPr lang="zh-CN" altLang="en-US" sz="1400">
                  <a:ea typeface="MS PGothic" charset="0"/>
                  <a:cs typeface="MS PGothic" charset="0"/>
                </a:rPr>
                <a:t>仆人</a:t>
              </a:r>
              <a:r>
                <a:rPr lang="en-US" altLang="zh-CN" sz="1400">
                  <a:ea typeface="MS PGothic" charset="0"/>
                  <a:cs typeface="MS PGothic" charset="0"/>
                </a:rPr>
                <a:t>… </a:t>
              </a:r>
              <a:r>
                <a:rPr lang="zh-CN" altLang="en-US" sz="1400">
                  <a:ea typeface="MS PGothic" charset="0"/>
                  <a:cs typeface="MS PGothic" charset="0"/>
                </a:rPr>
                <a:t>灵 魂 的 牧 人 和 </a:t>
              </a:r>
              <a:r>
                <a:rPr lang="zh-CN" altLang="en-US" sz="1400">
                  <a:ea typeface="华文细黑" charset="0"/>
                  <a:cs typeface="华文细黑" charset="0"/>
                </a:rPr>
                <a:t>监</a:t>
              </a:r>
              <a:r>
                <a:rPr lang="zh-CN" altLang="en-US" sz="1400">
                  <a:ea typeface="MS PGothic" charset="0"/>
                  <a:cs typeface="MS PGothic" charset="0"/>
                </a:rPr>
                <a:t> 督</a:t>
              </a:r>
              <a:r>
                <a:rPr lang="en-US" altLang="zh-CN" sz="1400">
                  <a:ea typeface="MS PGothic" charset="0"/>
                  <a:cs typeface="MS PGothic" charset="0"/>
                </a:rPr>
                <a:t>…</a:t>
              </a:r>
              <a:r>
                <a:rPr lang="zh-CN" altLang="en-US" sz="1400">
                  <a:ea typeface="MS PGothic" charset="0"/>
                  <a:cs typeface="MS PGothic" charset="0"/>
                </a:rPr>
                <a:t>盾 牌</a:t>
              </a:r>
              <a:r>
                <a:rPr lang="en-US" altLang="zh-CN" sz="1400">
                  <a:ea typeface="MS PGothic" charset="0"/>
                  <a:cs typeface="MS PGothic" charset="0"/>
                </a:rPr>
                <a:t>…</a:t>
              </a:r>
              <a:r>
                <a:rPr lang="zh-CN" altLang="en-US" sz="1400">
                  <a:ea typeface="MS PGothic" charset="0"/>
                  <a:cs typeface="MS PGothic" charset="0"/>
                </a:rPr>
                <a:t>大 </a:t>
              </a:r>
              <a:r>
                <a:rPr lang="zh-CN" altLang="en-US" sz="1400">
                  <a:ea typeface="华文细黑" charset="0"/>
                  <a:cs typeface="华文细黑" charset="0"/>
                </a:rPr>
                <a:t>卫</a:t>
              </a:r>
              <a:r>
                <a:rPr lang="zh-CN" altLang="en-US" sz="1400">
                  <a:ea typeface="MS PGothic" charset="0"/>
                  <a:cs typeface="MS PGothic" charset="0"/>
                </a:rPr>
                <a:t> 之 子</a:t>
              </a:r>
              <a:r>
                <a:rPr lang="en-US" altLang="zh-CN" sz="1400">
                  <a:ea typeface="MS PGothic" charset="0"/>
                  <a:cs typeface="MS PGothic" charset="0"/>
                </a:rPr>
                <a:t>… </a:t>
              </a:r>
              <a:r>
                <a:rPr lang="zh-CN" altLang="en-US" sz="1400">
                  <a:ea typeface="MS PGothic" charset="0"/>
                  <a:cs typeface="MS PGothic" charset="0"/>
                </a:rPr>
                <a:t>神 子</a:t>
              </a:r>
              <a:r>
                <a:rPr lang="en-US" altLang="zh-CN" sz="1400">
                  <a:ea typeface="MS PGothic" charset="0"/>
                  <a:cs typeface="MS PGothic" charset="0"/>
                </a:rPr>
                <a:t>… </a:t>
              </a:r>
              <a:r>
                <a:rPr lang="zh-CN" altLang="en-US" sz="1400">
                  <a:ea typeface="MS PGothic" charset="0"/>
                  <a:cs typeface="MS PGothic" charset="0"/>
                </a:rPr>
                <a:t>上  帝 的 儿 子</a:t>
              </a:r>
              <a:r>
                <a:rPr lang="en-US" altLang="zh-CN" sz="1400">
                  <a:ea typeface="MS PGothic" charset="0"/>
                  <a:cs typeface="MS PGothic" charset="0"/>
                </a:rPr>
                <a:t>… </a:t>
              </a:r>
              <a:r>
                <a:rPr lang="zh-CN" altLang="en-US" sz="1400">
                  <a:ea typeface="宋体" charset="0"/>
                  <a:cs typeface="宋体" charset="0"/>
                </a:rPr>
                <a:t>出 于 </a:t>
              </a:r>
              <a:r>
                <a:rPr lang="zh-CN" altLang="en-US" sz="1400">
                  <a:ea typeface="MS PGothic" charset="0"/>
                  <a:cs typeface="MS PGothic" charset="0"/>
                </a:rPr>
                <a:t>雅 各 之 星</a:t>
              </a:r>
              <a:r>
                <a:rPr lang="en-US" altLang="zh-CN" sz="1400">
                  <a:ea typeface="MS PGothic" charset="0"/>
                  <a:cs typeface="MS PGothic" charset="0"/>
                </a:rPr>
                <a:t>… </a:t>
              </a:r>
              <a:r>
                <a:rPr lang="zh-CN" altLang="en-US" sz="1400">
                  <a:ea typeface="MS PGothic" charset="0"/>
                  <a:cs typeface="MS PGothic" charset="0"/>
                </a:rPr>
                <a:t>石 </a:t>
              </a:r>
              <a:r>
                <a:rPr lang="zh-CN" altLang="en-US" sz="1400">
                  <a:ea typeface="华文细黑" charset="0"/>
                  <a:cs typeface="华文细黑" charset="0"/>
                </a:rPr>
                <a:t>头</a:t>
              </a:r>
              <a:r>
                <a:rPr lang="en-US" altLang="zh-CN" sz="1400">
                  <a:ea typeface="MS PGothic" charset="0"/>
                  <a:cs typeface="MS PGothic" charset="0"/>
                </a:rPr>
                <a:t>… </a:t>
              </a:r>
              <a:r>
                <a:rPr lang="zh-CN" altLang="en-US" sz="1400">
                  <a:ea typeface="MS PGothic" charset="0"/>
                  <a:cs typeface="MS PGothic" charset="0"/>
                </a:rPr>
                <a:t>正 </a:t>
              </a:r>
              <a:r>
                <a:rPr lang="zh-CN" altLang="en-US" sz="1400">
                  <a:ea typeface="华文细黑" charset="0"/>
                  <a:cs typeface="华文细黑" charset="0"/>
                </a:rPr>
                <a:t>义</a:t>
              </a:r>
              <a:r>
                <a:rPr lang="zh-CN" altLang="en-US" sz="1400">
                  <a:ea typeface="MS PGothic" charset="0"/>
                  <a:cs typeface="MS PGothic" charset="0"/>
                </a:rPr>
                <a:t> 之 子</a:t>
              </a:r>
              <a:r>
                <a:rPr lang="en-US" altLang="zh-CN" sz="1400">
                  <a:ea typeface="MS PGothic" charset="0"/>
                  <a:cs typeface="MS PGothic" charset="0"/>
                </a:rPr>
                <a:t>… </a:t>
              </a:r>
              <a:r>
                <a:rPr lang="zh-CN" altLang="en-US" sz="1400">
                  <a:ea typeface="MS PGothic" charset="0"/>
                  <a:cs typeface="MS PGothic" charset="0"/>
                </a:rPr>
                <a:t>老 </a:t>
              </a:r>
              <a:r>
                <a:rPr lang="zh-CN" altLang="en-US" sz="1400">
                  <a:ea typeface="华文细黑" charset="0"/>
                  <a:cs typeface="华文细黑" charset="0"/>
                </a:rPr>
                <a:t>师</a:t>
              </a:r>
              <a:r>
                <a:rPr lang="en-US" altLang="zh-CN" sz="1400">
                  <a:ea typeface="MS PGothic" charset="0"/>
                  <a:cs typeface="MS PGothic" charset="0"/>
                </a:rPr>
                <a:t>… </a:t>
              </a:r>
              <a:r>
                <a:rPr lang="zh-CN" altLang="en-US" sz="1400">
                  <a:ea typeface="MS PGothic" charset="0"/>
                  <a:cs typeface="MS PGothic" charset="0"/>
                </a:rPr>
                <a:t>真 光</a:t>
              </a:r>
              <a:r>
                <a:rPr lang="en-US" altLang="zh-CN" sz="1400">
                  <a:ea typeface="MS PGothic" charset="0"/>
                  <a:cs typeface="MS PGothic" charset="0"/>
                </a:rPr>
                <a:t>… </a:t>
              </a:r>
              <a:r>
                <a:rPr lang="zh-CN" altLang="en-US" sz="1400">
                  <a:ea typeface="MS PGothic" charset="0"/>
                  <a:cs typeface="MS PGothic" charset="0"/>
                </a:rPr>
                <a:t>真 理</a:t>
              </a:r>
              <a:r>
                <a:rPr lang="en-US" altLang="zh-CN" sz="1400">
                  <a:ea typeface="MS PGothic" charset="0"/>
                  <a:cs typeface="MS PGothic" charset="0"/>
                </a:rPr>
                <a:t>… </a:t>
              </a:r>
              <a:r>
                <a:rPr lang="zh-CN" altLang="en-US" sz="1400">
                  <a:ea typeface="MS PGothic" charset="0"/>
                  <a:cs typeface="MS PGothic" charset="0"/>
                </a:rPr>
                <a:t>葡 萄 </a:t>
              </a:r>
              <a:r>
                <a:rPr lang="zh-CN" altLang="en-US" sz="1400">
                  <a:ea typeface="华文细黑" charset="0"/>
                  <a:cs typeface="华文细黑" charset="0"/>
                </a:rPr>
                <a:t>树</a:t>
              </a:r>
              <a:r>
                <a:rPr lang="en-US" altLang="zh-CN" sz="1400">
                  <a:ea typeface="MS PGothic" charset="0"/>
                  <a:cs typeface="MS PGothic" charset="0"/>
                </a:rPr>
                <a:t>… </a:t>
              </a:r>
              <a:r>
                <a:rPr lang="zh-CN" altLang="en-US" sz="1400">
                  <a:ea typeface="MS PGothic" charset="0"/>
                  <a:cs typeface="MS PGothic" charset="0"/>
                </a:rPr>
                <a:t>上 帝 的 智 慧</a:t>
              </a:r>
              <a:r>
                <a:rPr lang="en-US" altLang="zh-CN" sz="1400">
                  <a:ea typeface="MS PGothic" charset="0"/>
                  <a:cs typeface="MS PGothic" charset="0"/>
                </a:rPr>
                <a:t>… </a:t>
              </a:r>
              <a:r>
                <a:rPr lang="zh-CN" altLang="en-US" sz="1400">
                  <a:ea typeface="MS PGothic" charset="0"/>
                  <a:cs typeface="MS PGothic" charset="0"/>
                </a:rPr>
                <a:t>奇 妙 策 士</a:t>
              </a:r>
              <a:r>
                <a:rPr lang="en-US" altLang="zh-CN" sz="1400">
                  <a:ea typeface="MS PGothic" charset="0"/>
                  <a:cs typeface="MS PGothic" charset="0"/>
                </a:rPr>
                <a:t>… </a:t>
              </a:r>
              <a:r>
                <a:rPr lang="zh-CN" altLang="en-US" sz="1400">
                  <a:ea typeface="MS PGothic" charset="0"/>
                  <a:cs typeface="MS PGothic" charset="0"/>
                </a:rPr>
                <a:t>道</a:t>
              </a:r>
              <a:r>
                <a:rPr lang="en-US" altLang="zh-CN" sz="1400">
                  <a:ea typeface="MS PGothic" charset="0"/>
                  <a:cs typeface="MS PGothic" charset="0"/>
                </a:rPr>
                <a:t>… </a:t>
              </a:r>
              <a:r>
                <a:rPr lang="zh-CN" altLang="en-US" sz="1400">
                  <a:ea typeface="MS PGothic" charset="0"/>
                  <a:cs typeface="MS PGothic" charset="0"/>
                </a:rPr>
                <a:t>上 帝 的 道</a:t>
              </a:r>
              <a:r>
                <a:rPr lang="en-US" altLang="zh-CN" sz="1400">
                  <a:ea typeface="MS PGothic" charset="0"/>
                  <a:cs typeface="MS PGothic" charset="0"/>
                </a:rPr>
                <a:t>…</a:t>
              </a:r>
            </a:p>
          </p:txBody>
        </p:sp>
        <p:sp>
          <p:nvSpPr>
            <p:cNvPr id="717828" name="Text Box 4"/>
            <p:cNvSpPr txBox="1">
              <a:spLocks noChangeArrowheads="1"/>
            </p:cNvSpPr>
            <p:nvPr/>
          </p:nvSpPr>
          <p:spPr bwMode="auto">
            <a:xfrm>
              <a:off x="4153" y="3577"/>
              <a:ext cx="1365"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CN" sz="1200">
                  <a:latin typeface="Skia" charset="0"/>
                  <a:ea typeface="宋体" charset="0"/>
                  <a:cs typeface="宋体" charset="0"/>
                </a:rPr>
                <a:t>Mary Foxwell Loeks,         </a:t>
              </a:r>
              <a:r>
                <a:rPr lang="zh-CN" altLang="en-US" sz="1200" i="1">
                  <a:latin typeface="Skia" charset="0"/>
                  <a:ea typeface="宋体" charset="0"/>
                  <a:cs typeface="宋体" charset="0"/>
                </a:rPr>
                <a:t>神荣耀的名称</a:t>
              </a:r>
              <a:endParaRPr lang="en-US" altLang="zh-CN" sz="1200" i="1">
                <a:latin typeface="Skia" charset="0"/>
                <a:ea typeface="宋体" charset="0"/>
                <a:cs typeface="宋体" charset="0"/>
              </a:endParaRPr>
            </a:p>
          </p:txBody>
        </p:sp>
      </p:grpSp>
      <p:sp>
        <p:nvSpPr>
          <p:cNvPr id="717829" name="Text Box 5"/>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zh-CN" altLang="en-US" b="0">
              <a:latin typeface="Times New Roman" charset="0"/>
              <a:ea typeface="宋体" charset="0"/>
              <a:cs typeface="宋体" charset="0"/>
            </a:endParaRPr>
          </a:p>
        </p:txBody>
      </p:sp>
      <p:sp>
        <p:nvSpPr>
          <p:cNvPr id="717830" name="Text Box 6"/>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17831" name="Text Box 7"/>
          <p:cNvSpPr txBox="1">
            <a:spLocks noChangeArrowheads="1"/>
          </p:cNvSpPr>
          <p:nvPr/>
        </p:nvSpPr>
        <p:spPr bwMode="auto">
          <a:xfrm>
            <a:off x="563563" y="1335088"/>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zh-CN" altLang="en-US" b="0">
              <a:ea typeface="宋体" charset="0"/>
              <a:cs typeface="宋体" charset="0"/>
            </a:endParaRPr>
          </a:p>
        </p:txBody>
      </p:sp>
      <p:sp>
        <p:nvSpPr>
          <p:cNvPr id="717832" name="Text Box 8"/>
          <p:cNvSpPr txBox="1">
            <a:spLocks noChangeArrowheads="1"/>
          </p:cNvSpPr>
          <p:nvPr/>
        </p:nvSpPr>
        <p:spPr bwMode="auto">
          <a:xfrm>
            <a:off x="1096963" y="1604963"/>
            <a:ext cx="762000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b="0">
              <a:ea typeface="宋体" charset="0"/>
              <a:cs typeface="宋体" charset="0"/>
            </a:endParaRPr>
          </a:p>
        </p:txBody>
      </p:sp>
      <p:sp>
        <p:nvSpPr>
          <p:cNvPr id="717833" name="Text Box 9"/>
          <p:cNvSpPr txBox="1">
            <a:spLocks noChangeArrowheads="1"/>
          </p:cNvSpPr>
          <p:nvPr/>
        </p:nvSpPr>
        <p:spPr bwMode="auto">
          <a:xfrm>
            <a:off x="-57150" y="6040438"/>
            <a:ext cx="9144000"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a:solidFill>
                  <a:srgbClr val="FBF43D"/>
                </a:solidFill>
                <a:latin typeface="Skia" charset="0"/>
                <a:ea typeface="宋体" charset="0"/>
                <a:cs typeface="宋体" charset="0"/>
              </a:rPr>
              <a:t>我们会 </a:t>
            </a:r>
            <a:r>
              <a:rPr lang="en-US" altLang="zh-CN" sz="3200">
                <a:solidFill>
                  <a:srgbClr val="FBF43D"/>
                </a:solidFill>
                <a:latin typeface="Skia" charset="0"/>
                <a:ea typeface="宋体" charset="0"/>
                <a:cs typeface="宋体" charset="0"/>
              </a:rPr>
              <a:t>– </a:t>
            </a:r>
            <a:r>
              <a:rPr lang="zh-CN" altLang="en-US" sz="3200">
                <a:solidFill>
                  <a:srgbClr val="FBF43D"/>
                </a:solidFill>
                <a:latin typeface="Skia" charset="0"/>
                <a:ea typeface="宋体" charset="0"/>
                <a:cs typeface="宋体" charset="0"/>
              </a:rPr>
              <a:t>或不会 </a:t>
            </a:r>
            <a:r>
              <a:rPr lang="en-US" altLang="zh-CN" sz="3200">
                <a:solidFill>
                  <a:srgbClr val="FBF43D"/>
                </a:solidFill>
                <a:latin typeface="Skia" charset="0"/>
                <a:ea typeface="宋体" charset="0"/>
                <a:cs typeface="宋体" charset="0"/>
              </a:rPr>
              <a:t>– </a:t>
            </a:r>
            <a:r>
              <a:rPr lang="zh-CN" altLang="en-US" sz="3200">
                <a:solidFill>
                  <a:srgbClr val="FBF43D"/>
                </a:solidFill>
                <a:latin typeface="Skia" charset="0"/>
                <a:ea typeface="宋体" charset="0"/>
                <a:cs typeface="宋体" charset="0"/>
              </a:rPr>
              <a:t>未中靶心 </a:t>
            </a:r>
            <a:r>
              <a:rPr lang="en-US" altLang="zh-CN" sz="3200">
                <a:solidFill>
                  <a:srgbClr val="FBF43D"/>
                </a:solidFill>
                <a:latin typeface="Skia" charset="0"/>
                <a:ea typeface="宋体" charset="0"/>
                <a:cs typeface="宋体" charset="0"/>
              </a:rPr>
              <a:t>?</a:t>
            </a:r>
          </a:p>
        </p:txBody>
      </p:sp>
      <p:sp>
        <p:nvSpPr>
          <p:cNvPr id="717834" name="Text Box 10"/>
          <p:cNvSpPr txBox="1">
            <a:spLocks noChangeArrowheads="1"/>
          </p:cNvSpPr>
          <p:nvPr/>
        </p:nvSpPr>
        <p:spPr bwMode="auto">
          <a:xfrm>
            <a:off x="1128713" y="317500"/>
            <a:ext cx="6872287" cy="579438"/>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i="1">
                <a:solidFill>
                  <a:srgbClr val="FBF43D"/>
                </a:solidFill>
                <a:latin typeface="Skia" charset="0"/>
                <a:ea typeface="宋体" charset="0"/>
                <a:cs typeface="宋体" charset="0"/>
              </a:rPr>
              <a:t>神 </a:t>
            </a:r>
            <a:r>
              <a:rPr lang="zh-CN" altLang="en-US" sz="3200" i="1" u="sng">
                <a:solidFill>
                  <a:srgbClr val="FBF43D"/>
                </a:solidFill>
                <a:latin typeface="Skia" charset="0"/>
                <a:ea typeface="宋体" charset="0"/>
                <a:cs typeface="宋体" charset="0"/>
              </a:rPr>
              <a:t>荣 耀 的 名 称</a:t>
            </a:r>
            <a:r>
              <a:rPr lang="zh-CN" altLang="en-US" sz="3200" i="1">
                <a:solidFill>
                  <a:srgbClr val="FBF43D"/>
                </a:solidFill>
                <a:latin typeface="Skia" charset="0"/>
                <a:ea typeface="宋体" charset="0"/>
                <a:cs typeface="宋体" charset="0"/>
              </a:rPr>
              <a:t>！</a:t>
            </a:r>
            <a:r>
              <a:rPr lang="zh-CN" altLang="en-US" sz="3200" i="1" u="sng">
                <a:solidFill>
                  <a:srgbClr val="FBF43D"/>
                </a:solidFill>
                <a:latin typeface="Skia" charset="0"/>
                <a:ea typeface="宋体" charset="0"/>
                <a:cs typeface="宋体" charset="0"/>
              </a:rPr>
              <a:t> </a:t>
            </a:r>
            <a:endParaRPr lang="en-US" altLang="zh-CN" sz="3200" i="1" u="sng">
              <a:solidFill>
                <a:srgbClr val="FBF43D"/>
              </a:solidFill>
              <a:latin typeface="Skia" charset="0"/>
              <a:ea typeface="宋体" charset="0"/>
              <a:cs typeface="宋体" charset="0"/>
            </a:endParaRPr>
          </a:p>
        </p:txBody>
      </p:sp>
      <p:sp>
        <p:nvSpPr>
          <p:cNvPr id="717835" name="AutoShape 11"/>
          <p:cNvSpPr>
            <a:spLocks noChangeArrowheads="1"/>
          </p:cNvSpPr>
          <p:nvPr/>
        </p:nvSpPr>
        <p:spPr bwMode="auto">
          <a:xfrm>
            <a:off x="1638300" y="1127125"/>
            <a:ext cx="1000125" cy="300038"/>
          </a:xfrm>
          <a:prstGeom prst="roundRect">
            <a:avLst>
              <a:gd name="adj" fmla="val 16667"/>
            </a:avLst>
          </a:prstGeom>
          <a:noFill/>
          <a:ln w="38100">
            <a:solidFill>
              <a:srgbClr val="FBF43D"/>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17836" name="AutoShape 12"/>
          <p:cNvSpPr>
            <a:spLocks noChangeArrowheads="1"/>
          </p:cNvSpPr>
          <p:nvPr/>
        </p:nvSpPr>
        <p:spPr bwMode="auto">
          <a:xfrm>
            <a:off x="3384550" y="1776413"/>
            <a:ext cx="1128713" cy="300037"/>
          </a:xfrm>
          <a:prstGeom prst="roundRect">
            <a:avLst>
              <a:gd name="adj" fmla="val 16667"/>
            </a:avLst>
          </a:prstGeom>
          <a:noFill/>
          <a:ln w="38100">
            <a:solidFill>
              <a:srgbClr val="FBF43D"/>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17837" name="AutoShape 13"/>
          <p:cNvSpPr>
            <a:spLocks noChangeArrowheads="1"/>
          </p:cNvSpPr>
          <p:nvPr/>
        </p:nvSpPr>
        <p:spPr bwMode="auto">
          <a:xfrm>
            <a:off x="201613" y="2209800"/>
            <a:ext cx="1228725" cy="285750"/>
          </a:xfrm>
          <a:prstGeom prst="roundRect">
            <a:avLst>
              <a:gd name="adj" fmla="val 16667"/>
            </a:avLst>
          </a:prstGeom>
          <a:noFill/>
          <a:ln w="38100">
            <a:solidFill>
              <a:srgbClr val="FBF43D"/>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17838" name="AutoShape 14"/>
          <p:cNvSpPr>
            <a:spLocks noChangeArrowheads="1"/>
          </p:cNvSpPr>
          <p:nvPr/>
        </p:nvSpPr>
        <p:spPr bwMode="auto">
          <a:xfrm>
            <a:off x="2765425" y="3279775"/>
            <a:ext cx="1214438" cy="285750"/>
          </a:xfrm>
          <a:prstGeom prst="roundRect">
            <a:avLst>
              <a:gd name="adj" fmla="val 16667"/>
            </a:avLst>
          </a:prstGeom>
          <a:noFill/>
          <a:ln w="38100">
            <a:solidFill>
              <a:srgbClr val="FBF43D"/>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17839" name="AutoShape 15"/>
          <p:cNvSpPr>
            <a:spLocks noChangeArrowheads="1"/>
          </p:cNvSpPr>
          <p:nvPr/>
        </p:nvSpPr>
        <p:spPr bwMode="auto">
          <a:xfrm>
            <a:off x="1871663" y="4325938"/>
            <a:ext cx="976312" cy="285750"/>
          </a:xfrm>
          <a:prstGeom prst="roundRect">
            <a:avLst>
              <a:gd name="adj" fmla="val 16667"/>
            </a:avLst>
          </a:prstGeom>
          <a:noFill/>
          <a:ln w="38100">
            <a:solidFill>
              <a:srgbClr val="FBF43D"/>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17840" name="AutoShape 16"/>
          <p:cNvSpPr>
            <a:spLocks noChangeArrowheads="1"/>
          </p:cNvSpPr>
          <p:nvPr/>
        </p:nvSpPr>
        <p:spPr bwMode="auto">
          <a:xfrm>
            <a:off x="1630363" y="4951413"/>
            <a:ext cx="947737" cy="314325"/>
          </a:xfrm>
          <a:prstGeom prst="roundRect">
            <a:avLst>
              <a:gd name="adj" fmla="val 16667"/>
            </a:avLst>
          </a:prstGeom>
          <a:noFill/>
          <a:ln w="38100">
            <a:solidFill>
              <a:srgbClr val="FBF43D"/>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17841" name="Text Box 17"/>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zh-CN" altLang="en-US" b="0">
              <a:latin typeface="Times New Roman" charset="0"/>
              <a:ea typeface="宋体" charset="0"/>
              <a:cs typeface="宋体" charset="0"/>
            </a:endParaRPr>
          </a:p>
        </p:txBody>
      </p:sp>
      <p:sp>
        <p:nvSpPr>
          <p:cNvPr id="717842" name="Text Box 18"/>
          <p:cNvSpPr txBox="1">
            <a:spLocks noChangeArrowheads="1"/>
          </p:cNvSpPr>
          <p:nvPr/>
        </p:nvSpPr>
        <p:spPr bwMode="auto">
          <a:xfrm>
            <a:off x="563563" y="1335088"/>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zh-CN" altLang="en-US" b="0">
              <a:ea typeface="宋体" charset="0"/>
              <a:cs typeface="宋体" charset="0"/>
            </a:endParaRPr>
          </a:p>
        </p:txBody>
      </p:sp>
      <p:sp>
        <p:nvSpPr>
          <p:cNvPr id="717843" name="Text Box 19"/>
          <p:cNvSpPr txBox="1">
            <a:spLocks noChangeArrowheads="1"/>
          </p:cNvSpPr>
          <p:nvPr/>
        </p:nvSpPr>
        <p:spPr bwMode="auto">
          <a:xfrm>
            <a:off x="3049588" y="2368550"/>
            <a:ext cx="2692400" cy="176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68978" dir="4020649" algn="ctr" rotWithShape="0">
                    <a:schemeClr val="bg2">
                      <a:alpha val="74998"/>
                    </a:schemeClr>
                  </a:outerShdw>
                </a:effectLst>
              </a14:hiddenEffects>
            </a:ext>
          </a:extLst>
        </p:spPr>
        <p:txBody>
          <a:bodyPr>
            <a:spAutoFit/>
          </a:bodyPr>
          <a:lstStyle/>
          <a:p>
            <a:pPr algn="ctr">
              <a:spcBef>
                <a:spcPct val="50000"/>
              </a:spcBef>
            </a:pPr>
            <a:r>
              <a:rPr lang="zh-CN" altLang="en-US" sz="4400" i="1">
                <a:solidFill>
                  <a:schemeClr val="folHlink"/>
                </a:solidFill>
                <a:latin typeface="MS Gothic" charset="0"/>
                <a:ea typeface="MS Gothic" charset="0"/>
                <a:cs typeface="MS Gothic" charset="0"/>
              </a:rPr>
              <a:t>主</a:t>
            </a:r>
            <a:endParaRPr lang="en-US" altLang="zh-CN" sz="4400" i="1">
              <a:solidFill>
                <a:schemeClr val="folHlink"/>
              </a:solidFill>
              <a:latin typeface="MS Gothic" charset="0"/>
              <a:ea typeface="MS Gothic" charset="0"/>
              <a:cs typeface="MS Gothic" charset="0"/>
            </a:endParaRPr>
          </a:p>
          <a:p>
            <a:pPr algn="ctr">
              <a:spcBef>
                <a:spcPct val="50000"/>
              </a:spcBef>
            </a:pPr>
            <a:r>
              <a:rPr lang="zh-CN" altLang="en-US" sz="4400" i="1">
                <a:solidFill>
                  <a:schemeClr val="folHlink"/>
                </a:solidFill>
                <a:latin typeface="MS Gothic" charset="0"/>
                <a:ea typeface="MS Gothic" charset="0"/>
                <a:cs typeface="MS Gothic" charset="0"/>
              </a:rPr>
              <a:t>基</a:t>
            </a:r>
            <a:r>
              <a:rPr lang="en-US" altLang="zh-CN" sz="4400" i="1">
                <a:solidFill>
                  <a:schemeClr val="folHlink"/>
                </a:solidFill>
                <a:latin typeface="MS Gothic" charset="0"/>
                <a:ea typeface="MS Gothic" charset="0"/>
                <a:cs typeface="MS Gothic" charset="0"/>
              </a:rPr>
              <a:t> </a:t>
            </a:r>
            <a:r>
              <a:rPr lang="zh-CN" altLang="en-US" sz="4400" i="1">
                <a:solidFill>
                  <a:schemeClr val="folHlink"/>
                </a:solidFill>
                <a:latin typeface="MS Gothic" charset="0"/>
                <a:ea typeface="MS Gothic" charset="0"/>
                <a:cs typeface="MS Gothic" charset="0"/>
              </a:rPr>
              <a:t>督</a:t>
            </a:r>
            <a:r>
              <a:rPr lang="zh-CN" altLang="en-US" sz="4400" i="1">
                <a:solidFill>
                  <a:schemeClr val="folHlink"/>
                </a:solidFill>
                <a:ea typeface="宋体" charset="0"/>
                <a:cs typeface="宋体" charset="0"/>
              </a:rPr>
              <a:t> </a:t>
            </a:r>
          </a:p>
        </p:txBody>
      </p:sp>
      <p:sp>
        <p:nvSpPr>
          <p:cNvPr id="717844" name="Text Box 20"/>
          <p:cNvSpPr txBox="1">
            <a:spLocks noChangeArrowheads="1"/>
          </p:cNvSpPr>
          <p:nvPr/>
        </p:nvSpPr>
        <p:spPr bwMode="auto">
          <a:xfrm>
            <a:off x="2193925" y="2182813"/>
            <a:ext cx="4351338" cy="2147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68978" dir="4020649" algn="ctr" rotWithShape="0">
                    <a:schemeClr val="bg2">
                      <a:alpha val="74998"/>
                    </a:schemeClr>
                  </a:outerShdw>
                </a:effectLst>
              </a14:hiddenEffects>
            </a:ext>
          </a:extLst>
        </p:spPr>
        <p:txBody>
          <a:bodyPr>
            <a:spAutoFit/>
          </a:bodyPr>
          <a:lstStyle/>
          <a:p>
            <a:pPr algn="ctr">
              <a:spcBef>
                <a:spcPct val="50000"/>
              </a:spcBef>
            </a:pPr>
            <a:r>
              <a:rPr lang="zh-CN" altLang="en-US" sz="5400" i="1">
                <a:solidFill>
                  <a:schemeClr val="folHlink"/>
                </a:solidFill>
                <a:latin typeface="MS Gothic" charset="0"/>
                <a:ea typeface="MS Gothic" charset="0"/>
                <a:cs typeface="MS Gothic" charset="0"/>
              </a:rPr>
              <a:t>主</a:t>
            </a:r>
            <a:endParaRPr lang="en-US" altLang="zh-CN" sz="5400" i="1">
              <a:solidFill>
                <a:schemeClr val="folHlink"/>
              </a:solidFill>
              <a:latin typeface="MS Gothic" charset="0"/>
              <a:ea typeface="MS Gothic" charset="0"/>
              <a:cs typeface="MS Gothic" charset="0"/>
            </a:endParaRPr>
          </a:p>
          <a:p>
            <a:pPr algn="ctr">
              <a:spcBef>
                <a:spcPct val="50000"/>
              </a:spcBef>
            </a:pPr>
            <a:r>
              <a:rPr lang="zh-CN" altLang="en-US" sz="5400" i="1">
                <a:solidFill>
                  <a:schemeClr val="folHlink"/>
                </a:solidFill>
                <a:latin typeface="MS Gothic" charset="0"/>
                <a:ea typeface="MS Gothic" charset="0"/>
                <a:cs typeface="MS Gothic" charset="0"/>
              </a:rPr>
              <a:t>基 督</a:t>
            </a:r>
            <a:r>
              <a:rPr lang="zh-CN" altLang="en-US" sz="5400" i="1">
                <a:solidFill>
                  <a:schemeClr val="folHlink"/>
                </a:solidFill>
                <a:ea typeface="宋体" charset="0"/>
                <a:cs typeface="宋体" charset="0"/>
              </a:rPr>
              <a:t> </a:t>
            </a:r>
          </a:p>
        </p:txBody>
      </p:sp>
      <p:sp>
        <p:nvSpPr>
          <p:cNvPr id="717845" name="Text Box 21"/>
          <p:cNvSpPr txBox="1">
            <a:spLocks noChangeArrowheads="1"/>
          </p:cNvSpPr>
          <p:nvPr/>
        </p:nvSpPr>
        <p:spPr bwMode="auto">
          <a:xfrm>
            <a:off x="2135188" y="1851025"/>
            <a:ext cx="4351337" cy="2608263"/>
          </a:xfrm>
          <a:prstGeom prst="rect">
            <a:avLst/>
          </a:prstGeom>
          <a:noFill/>
          <a:ln>
            <a:noFill/>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6600" i="1">
                <a:solidFill>
                  <a:srgbClr val="FF0000"/>
                </a:solidFill>
                <a:latin typeface="MS Gothic" charset="0"/>
                <a:ea typeface="MS Gothic" charset="0"/>
                <a:cs typeface="MS Gothic" charset="0"/>
              </a:rPr>
              <a:t>主 </a:t>
            </a:r>
          </a:p>
          <a:p>
            <a:pPr algn="ctr">
              <a:spcBef>
                <a:spcPct val="50000"/>
              </a:spcBef>
            </a:pPr>
            <a:r>
              <a:rPr lang="zh-CN" altLang="en-US" sz="6600" i="1">
                <a:solidFill>
                  <a:srgbClr val="FF0000"/>
                </a:solidFill>
                <a:latin typeface="MS Gothic" charset="0"/>
                <a:ea typeface="MS Gothic" charset="0"/>
                <a:cs typeface="MS Gothic" charset="0"/>
              </a:rPr>
              <a:t>基 督</a:t>
            </a:r>
          </a:p>
        </p:txBody>
      </p:sp>
      <p:sp>
        <p:nvSpPr>
          <p:cNvPr id="717846" name="Text Box 22"/>
          <p:cNvSpPr txBox="1">
            <a:spLocks noChangeArrowheads="1"/>
          </p:cNvSpPr>
          <p:nvPr/>
        </p:nvSpPr>
        <p:spPr bwMode="auto">
          <a:xfrm>
            <a:off x="361950" y="2219325"/>
            <a:ext cx="8151813" cy="1555750"/>
          </a:xfrm>
          <a:prstGeom prst="rect">
            <a:avLst/>
          </a:prstGeom>
          <a:noFill/>
          <a:ln>
            <a:noFill/>
          </a:ln>
          <a:effectLst>
            <a:outerShdw blurRad="63500" dist="176434" dir="358461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ja-JP" altLang="en-US" sz="9600" b="0">
                <a:solidFill>
                  <a:srgbClr val="99CCFF"/>
                </a:solidFill>
                <a:latin typeface="NJ Chinese Simplified" charset="0"/>
                <a:ea typeface="MS PGothic" charset="0"/>
                <a:cs typeface="MS PGothic" charset="0"/>
              </a:rPr>
              <a:t>耶</a:t>
            </a:r>
            <a:r>
              <a:rPr lang="ja-JP" altLang="en-US" sz="9600" b="0">
                <a:solidFill>
                  <a:srgbClr val="99CCFF"/>
                </a:solidFill>
                <a:latin typeface="Arial" charset="0"/>
                <a:ea typeface="MS PGothic" charset="0"/>
                <a:cs typeface="MS PGothic" charset="0"/>
              </a:rPr>
              <a:t>         </a:t>
            </a:r>
            <a:r>
              <a:rPr lang="ja-JP" altLang="en-US" sz="9600">
                <a:solidFill>
                  <a:srgbClr val="99CCFF"/>
                </a:solidFill>
                <a:latin typeface="NJ Chinese Simplified" charset="0"/>
                <a:ea typeface="华文细黑" charset="0"/>
                <a:cs typeface="华文细黑" charset="0"/>
              </a:rPr>
              <a:t>稣</a:t>
            </a:r>
            <a:endParaRPr lang="zh-CN" altLang="en-US" sz="9600">
              <a:solidFill>
                <a:srgbClr val="99CCFF"/>
              </a:solidFill>
              <a:latin typeface="NJ Chinese Simplified" charset="0"/>
              <a:ea typeface="MS PGothic" charset="0"/>
              <a:cs typeface="MS PGothic" charset="0"/>
            </a:endParaRPr>
          </a:p>
        </p:txBody>
      </p:sp>
      <p:sp>
        <p:nvSpPr>
          <p:cNvPr id="717847" name="Text Box 23"/>
          <p:cNvSpPr txBox="1">
            <a:spLocks noChangeArrowheads="1"/>
          </p:cNvSpPr>
          <p:nvPr/>
        </p:nvSpPr>
        <p:spPr bwMode="auto">
          <a:xfrm>
            <a:off x="201613" y="5380038"/>
            <a:ext cx="4178300" cy="6365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zh-CN" altLang="en-US" sz="3200">
                <a:solidFill>
                  <a:srgbClr val="FFFF00"/>
                </a:solidFill>
                <a:latin typeface="宋体" charset="0"/>
                <a:ea typeface="宋体" charset="0"/>
                <a:cs typeface="宋体" charset="0"/>
              </a:rPr>
              <a:t>学习帮助</a:t>
            </a:r>
            <a:r>
              <a:rPr lang="en-US" altLang="zh-CN" sz="3200">
                <a:solidFill>
                  <a:srgbClr val="FFFF00"/>
                </a:solidFill>
                <a:latin typeface="宋体" charset="0"/>
                <a:ea typeface="宋体" charset="0"/>
                <a:cs typeface="宋体" charset="0"/>
              </a:rPr>
              <a:t>#11</a:t>
            </a:r>
          </a:p>
        </p:txBody>
      </p:sp>
      <p:sp>
        <p:nvSpPr>
          <p:cNvPr id="717848" name="Rectangle 24"/>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17</a:t>
            </a:r>
          </a:p>
        </p:txBody>
      </p:sp>
      <p:sp>
        <p:nvSpPr>
          <p:cNvPr id="717849" name="Text Box 25"/>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17847"/>
                                        </p:tgtEl>
                                        <p:attrNameLst>
                                          <p:attrName>style.visibility</p:attrName>
                                        </p:attrNameLst>
                                      </p:cBhvr>
                                      <p:to>
                                        <p:strVal val="visible"/>
                                      </p:to>
                                    </p:set>
                                    <p:anim calcmode="lin" valueType="num">
                                      <p:cBhvr>
                                        <p:cTn id="7" dur="500" fill="hold"/>
                                        <p:tgtEl>
                                          <p:spTgt spid="717847"/>
                                        </p:tgtEl>
                                        <p:attrNameLst>
                                          <p:attrName>ppt_w</p:attrName>
                                        </p:attrNameLst>
                                      </p:cBhvr>
                                      <p:tavLst>
                                        <p:tav tm="0">
                                          <p:val>
                                            <p:fltVal val="0"/>
                                          </p:val>
                                        </p:tav>
                                        <p:tav tm="100000">
                                          <p:val>
                                            <p:strVal val="#ppt_w"/>
                                          </p:val>
                                        </p:tav>
                                      </p:tavLst>
                                    </p:anim>
                                    <p:anim calcmode="lin" valueType="num">
                                      <p:cBhvr>
                                        <p:cTn id="8" dur="500" fill="hold"/>
                                        <p:tgtEl>
                                          <p:spTgt spid="717847"/>
                                        </p:tgtEl>
                                        <p:attrNameLst>
                                          <p:attrName>ppt_h</p:attrName>
                                        </p:attrNameLst>
                                      </p:cBhvr>
                                      <p:tavLst>
                                        <p:tav tm="0">
                                          <p:val>
                                            <p:fltVal val="0"/>
                                          </p:val>
                                        </p:tav>
                                        <p:tav tm="100000">
                                          <p:val>
                                            <p:strVal val="#ppt_h"/>
                                          </p:val>
                                        </p:tav>
                                      </p:tavLst>
                                    </p:anim>
                                    <p:anim calcmode="lin" valueType="num">
                                      <p:cBhvr>
                                        <p:cTn id="9" dur="500" fill="hold"/>
                                        <p:tgtEl>
                                          <p:spTgt spid="717847"/>
                                        </p:tgtEl>
                                        <p:attrNameLst>
                                          <p:attrName>ppt_x</p:attrName>
                                        </p:attrNameLst>
                                      </p:cBhvr>
                                      <p:tavLst>
                                        <p:tav tm="0">
                                          <p:val>
                                            <p:fltVal val="0.5"/>
                                          </p:val>
                                        </p:tav>
                                        <p:tav tm="100000">
                                          <p:val>
                                            <p:strVal val="#ppt_x"/>
                                          </p:val>
                                        </p:tav>
                                      </p:tavLst>
                                    </p:anim>
                                    <p:anim calcmode="lin" valueType="num">
                                      <p:cBhvr>
                                        <p:cTn id="10" dur="500" fill="hold"/>
                                        <p:tgtEl>
                                          <p:spTgt spid="7178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717826"/>
                                        </p:tgtEl>
                                        <p:attrNameLst>
                                          <p:attrName>style.visibility</p:attrName>
                                        </p:attrNameLst>
                                      </p:cBhvr>
                                      <p:to>
                                        <p:strVal val="visible"/>
                                      </p:to>
                                    </p:set>
                                    <p:anim calcmode="lin" valueType="num">
                                      <p:cBhvr additive="base">
                                        <p:cTn id="14" dur="5000" fill="hold"/>
                                        <p:tgtEl>
                                          <p:spTgt spid="717826"/>
                                        </p:tgtEl>
                                        <p:attrNameLst>
                                          <p:attrName>ppt_x</p:attrName>
                                        </p:attrNameLst>
                                      </p:cBhvr>
                                      <p:tavLst>
                                        <p:tav tm="0">
                                          <p:val>
                                            <p:strVal val="#ppt_x"/>
                                          </p:val>
                                        </p:tav>
                                        <p:tav tm="100000">
                                          <p:val>
                                            <p:strVal val="#ppt_x"/>
                                          </p:val>
                                        </p:tav>
                                      </p:tavLst>
                                    </p:anim>
                                    <p:anim calcmode="lin" valueType="num">
                                      <p:cBhvr additive="base">
                                        <p:cTn id="15" dur="5000" fill="hold"/>
                                        <p:tgtEl>
                                          <p:spTgt spid="71782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717835"/>
                                        </p:tgtEl>
                                        <p:attrNameLst>
                                          <p:attrName>style.visibility</p:attrName>
                                        </p:attrNameLst>
                                      </p:cBhvr>
                                      <p:to>
                                        <p:strVal val="visible"/>
                                      </p:to>
                                    </p:set>
                                    <p:anim calcmode="lin" valueType="num">
                                      <p:cBhvr>
                                        <p:cTn id="20" dur="500" fill="hold"/>
                                        <p:tgtEl>
                                          <p:spTgt spid="717835"/>
                                        </p:tgtEl>
                                        <p:attrNameLst>
                                          <p:attrName>ppt_w</p:attrName>
                                        </p:attrNameLst>
                                      </p:cBhvr>
                                      <p:tavLst>
                                        <p:tav tm="0">
                                          <p:val>
                                            <p:strVal val="(6*min(max(#ppt_w*#ppt_h,.3),1)-7.4)/-.7*#ppt_w"/>
                                          </p:val>
                                        </p:tav>
                                        <p:tav tm="100000">
                                          <p:val>
                                            <p:strVal val="#ppt_w"/>
                                          </p:val>
                                        </p:tav>
                                      </p:tavLst>
                                    </p:anim>
                                    <p:anim calcmode="lin" valueType="num">
                                      <p:cBhvr>
                                        <p:cTn id="21" dur="500" fill="hold"/>
                                        <p:tgtEl>
                                          <p:spTgt spid="717835"/>
                                        </p:tgtEl>
                                        <p:attrNameLst>
                                          <p:attrName>ppt_h</p:attrName>
                                        </p:attrNameLst>
                                      </p:cBhvr>
                                      <p:tavLst>
                                        <p:tav tm="0">
                                          <p:val>
                                            <p:strVal val="(6*min(max(#ppt_w*#ppt_h,.3),1)-7.4)/-.7*#ppt_h"/>
                                          </p:val>
                                        </p:tav>
                                        <p:tav tm="100000">
                                          <p:val>
                                            <p:strVal val="#ppt_h"/>
                                          </p:val>
                                        </p:tav>
                                      </p:tavLst>
                                    </p:anim>
                                    <p:anim calcmode="lin" valueType="num">
                                      <p:cBhvr>
                                        <p:cTn id="22" dur="500" fill="hold"/>
                                        <p:tgtEl>
                                          <p:spTgt spid="717835"/>
                                        </p:tgtEl>
                                        <p:attrNameLst>
                                          <p:attrName>ppt_x</p:attrName>
                                        </p:attrNameLst>
                                      </p:cBhvr>
                                      <p:tavLst>
                                        <p:tav tm="0">
                                          <p:val>
                                            <p:fltVal val="0.5"/>
                                          </p:val>
                                        </p:tav>
                                        <p:tav tm="100000">
                                          <p:val>
                                            <p:strVal val="#ppt_x"/>
                                          </p:val>
                                        </p:tav>
                                      </p:tavLst>
                                    </p:anim>
                                    <p:anim calcmode="lin" valueType="num">
                                      <p:cBhvr>
                                        <p:cTn id="23" dur="500" fill="hold"/>
                                        <p:tgtEl>
                                          <p:spTgt spid="717835"/>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717836"/>
                                        </p:tgtEl>
                                        <p:attrNameLst>
                                          <p:attrName>style.visibility</p:attrName>
                                        </p:attrNameLst>
                                      </p:cBhvr>
                                      <p:to>
                                        <p:strVal val="visible"/>
                                      </p:to>
                                    </p:set>
                                    <p:anim calcmode="lin" valueType="num">
                                      <p:cBhvr>
                                        <p:cTn id="28" dur="500" fill="hold"/>
                                        <p:tgtEl>
                                          <p:spTgt spid="717836"/>
                                        </p:tgtEl>
                                        <p:attrNameLst>
                                          <p:attrName>ppt_w</p:attrName>
                                        </p:attrNameLst>
                                      </p:cBhvr>
                                      <p:tavLst>
                                        <p:tav tm="0">
                                          <p:val>
                                            <p:strVal val="(6*min(max(#ppt_w*#ppt_h,.3),1)-7.4)/-.7*#ppt_w"/>
                                          </p:val>
                                        </p:tav>
                                        <p:tav tm="100000">
                                          <p:val>
                                            <p:strVal val="#ppt_w"/>
                                          </p:val>
                                        </p:tav>
                                      </p:tavLst>
                                    </p:anim>
                                    <p:anim calcmode="lin" valueType="num">
                                      <p:cBhvr>
                                        <p:cTn id="29" dur="500" fill="hold"/>
                                        <p:tgtEl>
                                          <p:spTgt spid="717836"/>
                                        </p:tgtEl>
                                        <p:attrNameLst>
                                          <p:attrName>ppt_h</p:attrName>
                                        </p:attrNameLst>
                                      </p:cBhvr>
                                      <p:tavLst>
                                        <p:tav tm="0">
                                          <p:val>
                                            <p:strVal val="(6*min(max(#ppt_w*#ppt_h,.3),1)-7.4)/-.7*#ppt_h"/>
                                          </p:val>
                                        </p:tav>
                                        <p:tav tm="100000">
                                          <p:val>
                                            <p:strVal val="#ppt_h"/>
                                          </p:val>
                                        </p:tav>
                                      </p:tavLst>
                                    </p:anim>
                                    <p:anim calcmode="lin" valueType="num">
                                      <p:cBhvr>
                                        <p:cTn id="30" dur="500" fill="hold"/>
                                        <p:tgtEl>
                                          <p:spTgt spid="717836"/>
                                        </p:tgtEl>
                                        <p:attrNameLst>
                                          <p:attrName>ppt_x</p:attrName>
                                        </p:attrNameLst>
                                      </p:cBhvr>
                                      <p:tavLst>
                                        <p:tav tm="0">
                                          <p:val>
                                            <p:fltVal val="0.5"/>
                                          </p:val>
                                        </p:tav>
                                        <p:tav tm="100000">
                                          <p:val>
                                            <p:strVal val="#ppt_x"/>
                                          </p:val>
                                        </p:tav>
                                      </p:tavLst>
                                    </p:anim>
                                    <p:anim calcmode="lin" valueType="num">
                                      <p:cBhvr>
                                        <p:cTn id="31" dur="500" fill="hold"/>
                                        <p:tgtEl>
                                          <p:spTgt spid="717836"/>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717837"/>
                                        </p:tgtEl>
                                        <p:attrNameLst>
                                          <p:attrName>style.visibility</p:attrName>
                                        </p:attrNameLst>
                                      </p:cBhvr>
                                      <p:to>
                                        <p:strVal val="visible"/>
                                      </p:to>
                                    </p:set>
                                    <p:anim calcmode="lin" valueType="num">
                                      <p:cBhvr>
                                        <p:cTn id="36" dur="500" fill="hold"/>
                                        <p:tgtEl>
                                          <p:spTgt spid="717837"/>
                                        </p:tgtEl>
                                        <p:attrNameLst>
                                          <p:attrName>ppt_w</p:attrName>
                                        </p:attrNameLst>
                                      </p:cBhvr>
                                      <p:tavLst>
                                        <p:tav tm="0">
                                          <p:val>
                                            <p:strVal val="(6*min(max(#ppt_w*#ppt_h,.3),1)-7.4)/-.7*#ppt_w"/>
                                          </p:val>
                                        </p:tav>
                                        <p:tav tm="100000">
                                          <p:val>
                                            <p:strVal val="#ppt_w"/>
                                          </p:val>
                                        </p:tav>
                                      </p:tavLst>
                                    </p:anim>
                                    <p:anim calcmode="lin" valueType="num">
                                      <p:cBhvr>
                                        <p:cTn id="37" dur="500" fill="hold"/>
                                        <p:tgtEl>
                                          <p:spTgt spid="717837"/>
                                        </p:tgtEl>
                                        <p:attrNameLst>
                                          <p:attrName>ppt_h</p:attrName>
                                        </p:attrNameLst>
                                      </p:cBhvr>
                                      <p:tavLst>
                                        <p:tav tm="0">
                                          <p:val>
                                            <p:strVal val="(6*min(max(#ppt_w*#ppt_h,.3),1)-7.4)/-.7*#ppt_h"/>
                                          </p:val>
                                        </p:tav>
                                        <p:tav tm="100000">
                                          <p:val>
                                            <p:strVal val="#ppt_h"/>
                                          </p:val>
                                        </p:tav>
                                      </p:tavLst>
                                    </p:anim>
                                    <p:anim calcmode="lin" valueType="num">
                                      <p:cBhvr>
                                        <p:cTn id="38" dur="500" fill="hold"/>
                                        <p:tgtEl>
                                          <p:spTgt spid="717837"/>
                                        </p:tgtEl>
                                        <p:attrNameLst>
                                          <p:attrName>ppt_x</p:attrName>
                                        </p:attrNameLst>
                                      </p:cBhvr>
                                      <p:tavLst>
                                        <p:tav tm="0">
                                          <p:val>
                                            <p:fltVal val="0.5"/>
                                          </p:val>
                                        </p:tav>
                                        <p:tav tm="100000">
                                          <p:val>
                                            <p:strVal val="#ppt_x"/>
                                          </p:val>
                                        </p:tav>
                                      </p:tavLst>
                                    </p:anim>
                                    <p:anim calcmode="lin" valueType="num">
                                      <p:cBhvr>
                                        <p:cTn id="39" dur="500" fill="hold"/>
                                        <p:tgtEl>
                                          <p:spTgt spid="717837"/>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717838"/>
                                        </p:tgtEl>
                                        <p:attrNameLst>
                                          <p:attrName>style.visibility</p:attrName>
                                        </p:attrNameLst>
                                      </p:cBhvr>
                                      <p:to>
                                        <p:strVal val="visible"/>
                                      </p:to>
                                    </p:set>
                                    <p:anim calcmode="lin" valueType="num">
                                      <p:cBhvr>
                                        <p:cTn id="44" dur="500" fill="hold"/>
                                        <p:tgtEl>
                                          <p:spTgt spid="717838"/>
                                        </p:tgtEl>
                                        <p:attrNameLst>
                                          <p:attrName>ppt_w</p:attrName>
                                        </p:attrNameLst>
                                      </p:cBhvr>
                                      <p:tavLst>
                                        <p:tav tm="0">
                                          <p:val>
                                            <p:strVal val="(6*min(max(#ppt_w*#ppt_h,.3),1)-7.4)/-.7*#ppt_w"/>
                                          </p:val>
                                        </p:tav>
                                        <p:tav tm="100000">
                                          <p:val>
                                            <p:strVal val="#ppt_w"/>
                                          </p:val>
                                        </p:tav>
                                      </p:tavLst>
                                    </p:anim>
                                    <p:anim calcmode="lin" valueType="num">
                                      <p:cBhvr>
                                        <p:cTn id="45" dur="500" fill="hold"/>
                                        <p:tgtEl>
                                          <p:spTgt spid="717838"/>
                                        </p:tgtEl>
                                        <p:attrNameLst>
                                          <p:attrName>ppt_h</p:attrName>
                                        </p:attrNameLst>
                                      </p:cBhvr>
                                      <p:tavLst>
                                        <p:tav tm="0">
                                          <p:val>
                                            <p:strVal val="(6*min(max(#ppt_w*#ppt_h,.3),1)-7.4)/-.7*#ppt_h"/>
                                          </p:val>
                                        </p:tav>
                                        <p:tav tm="100000">
                                          <p:val>
                                            <p:strVal val="#ppt_h"/>
                                          </p:val>
                                        </p:tav>
                                      </p:tavLst>
                                    </p:anim>
                                    <p:anim calcmode="lin" valueType="num">
                                      <p:cBhvr>
                                        <p:cTn id="46" dur="500" fill="hold"/>
                                        <p:tgtEl>
                                          <p:spTgt spid="717838"/>
                                        </p:tgtEl>
                                        <p:attrNameLst>
                                          <p:attrName>ppt_x</p:attrName>
                                        </p:attrNameLst>
                                      </p:cBhvr>
                                      <p:tavLst>
                                        <p:tav tm="0">
                                          <p:val>
                                            <p:fltVal val="0.5"/>
                                          </p:val>
                                        </p:tav>
                                        <p:tav tm="100000">
                                          <p:val>
                                            <p:strVal val="#ppt_x"/>
                                          </p:val>
                                        </p:tav>
                                      </p:tavLst>
                                    </p:anim>
                                    <p:anim calcmode="lin" valueType="num">
                                      <p:cBhvr>
                                        <p:cTn id="47" dur="500" fill="hold"/>
                                        <p:tgtEl>
                                          <p:spTgt spid="717838"/>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717839"/>
                                        </p:tgtEl>
                                        <p:attrNameLst>
                                          <p:attrName>style.visibility</p:attrName>
                                        </p:attrNameLst>
                                      </p:cBhvr>
                                      <p:to>
                                        <p:strVal val="visible"/>
                                      </p:to>
                                    </p:set>
                                    <p:anim calcmode="lin" valueType="num">
                                      <p:cBhvr>
                                        <p:cTn id="52" dur="500" fill="hold"/>
                                        <p:tgtEl>
                                          <p:spTgt spid="717839"/>
                                        </p:tgtEl>
                                        <p:attrNameLst>
                                          <p:attrName>ppt_w</p:attrName>
                                        </p:attrNameLst>
                                      </p:cBhvr>
                                      <p:tavLst>
                                        <p:tav tm="0">
                                          <p:val>
                                            <p:strVal val="(6*min(max(#ppt_w*#ppt_h,.3),1)-7.4)/-.7*#ppt_w"/>
                                          </p:val>
                                        </p:tav>
                                        <p:tav tm="100000">
                                          <p:val>
                                            <p:strVal val="#ppt_w"/>
                                          </p:val>
                                        </p:tav>
                                      </p:tavLst>
                                    </p:anim>
                                    <p:anim calcmode="lin" valueType="num">
                                      <p:cBhvr>
                                        <p:cTn id="53" dur="500" fill="hold"/>
                                        <p:tgtEl>
                                          <p:spTgt spid="717839"/>
                                        </p:tgtEl>
                                        <p:attrNameLst>
                                          <p:attrName>ppt_h</p:attrName>
                                        </p:attrNameLst>
                                      </p:cBhvr>
                                      <p:tavLst>
                                        <p:tav tm="0">
                                          <p:val>
                                            <p:strVal val="(6*min(max(#ppt_w*#ppt_h,.3),1)-7.4)/-.7*#ppt_h"/>
                                          </p:val>
                                        </p:tav>
                                        <p:tav tm="100000">
                                          <p:val>
                                            <p:strVal val="#ppt_h"/>
                                          </p:val>
                                        </p:tav>
                                      </p:tavLst>
                                    </p:anim>
                                    <p:anim calcmode="lin" valueType="num">
                                      <p:cBhvr>
                                        <p:cTn id="54" dur="500" fill="hold"/>
                                        <p:tgtEl>
                                          <p:spTgt spid="717839"/>
                                        </p:tgtEl>
                                        <p:attrNameLst>
                                          <p:attrName>ppt_x</p:attrName>
                                        </p:attrNameLst>
                                      </p:cBhvr>
                                      <p:tavLst>
                                        <p:tav tm="0">
                                          <p:val>
                                            <p:fltVal val="0.5"/>
                                          </p:val>
                                        </p:tav>
                                        <p:tav tm="100000">
                                          <p:val>
                                            <p:strVal val="#ppt_x"/>
                                          </p:val>
                                        </p:tav>
                                      </p:tavLst>
                                    </p:anim>
                                    <p:anim calcmode="lin" valueType="num">
                                      <p:cBhvr>
                                        <p:cTn id="55" dur="500" fill="hold"/>
                                        <p:tgtEl>
                                          <p:spTgt spid="717839"/>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717840"/>
                                        </p:tgtEl>
                                        <p:attrNameLst>
                                          <p:attrName>style.visibility</p:attrName>
                                        </p:attrNameLst>
                                      </p:cBhvr>
                                      <p:to>
                                        <p:strVal val="visible"/>
                                      </p:to>
                                    </p:set>
                                    <p:anim calcmode="lin" valueType="num">
                                      <p:cBhvr>
                                        <p:cTn id="60" dur="500" fill="hold"/>
                                        <p:tgtEl>
                                          <p:spTgt spid="717840"/>
                                        </p:tgtEl>
                                        <p:attrNameLst>
                                          <p:attrName>ppt_w</p:attrName>
                                        </p:attrNameLst>
                                      </p:cBhvr>
                                      <p:tavLst>
                                        <p:tav tm="0">
                                          <p:val>
                                            <p:strVal val="(6*min(max(#ppt_w*#ppt_h,.3),1)-7.4)/-.7*#ppt_w"/>
                                          </p:val>
                                        </p:tav>
                                        <p:tav tm="100000">
                                          <p:val>
                                            <p:strVal val="#ppt_w"/>
                                          </p:val>
                                        </p:tav>
                                      </p:tavLst>
                                    </p:anim>
                                    <p:anim calcmode="lin" valueType="num">
                                      <p:cBhvr>
                                        <p:cTn id="61" dur="500" fill="hold"/>
                                        <p:tgtEl>
                                          <p:spTgt spid="717840"/>
                                        </p:tgtEl>
                                        <p:attrNameLst>
                                          <p:attrName>ppt_h</p:attrName>
                                        </p:attrNameLst>
                                      </p:cBhvr>
                                      <p:tavLst>
                                        <p:tav tm="0">
                                          <p:val>
                                            <p:strVal val="(6*min(max(#ppt_w*#ppt_h,.3),1)-7.4)/-.7*#ppt_h"/>
                                          </p:val>
                                        </p:tav>
                                        <p:tav tm="100000">
                                          <p:val>
                                            <p:strVal val="#ppt_h"/>
                                          </p:val>
                                        </p:tav>
                                      </p:tavLst>
                                    </p:anim>
                                    <p:anim calcmode="lin" valueType="num">
                                      <p:cBhvr>
                                        <p:cTn id="62" dur="500" fill="hold"/>
                                        <p:tgtEl>
                                          <p:spTgt spid="717840"/>
                                        </p:tgtEl>
                                        <p:attrNameLst>
                                          <p:attrName>ppt_x</p:attrName>
                                        </p:attrNameLst>
                                      </p:cBhvr>
                                      <p:tavLst>
                                        <p:tav tm="0">
                                          <p:val>
                                            <p:fltVal val="0.5"/>
                                          </p:val>
                                        </p:tav>
                                        <p:tav tm="100000">
                                          <p:val>
                                            <p:strVal val="#ppt_x"/>
                                          </p:val>
                                        </p:tav>
                                      </p:tavLst>
                                    </p:anim>
                                    <p:anim calcmode="lin" valueType="num">
                                      <p:cBhvr>
                                        <p:cTn id="63" dur="500" fill="hold"/>
                                        <p:tgtEl>
                                          <p:spTgt spid="717840"/>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717847"/>
                                        </p:tgtEl>
                                      </p:cBhvr>
                                    </p:animEffect>
                                    <p:set>
                                      <p:cBhvr>
                                        <p:cTn id="67" dur="1" fill="hold">
                                          <p:stCondLst>
                                            <p:cond delay="499"/>
                                          </p:stCondLst>
                                        </p:cTn>
                                        <p:tgtEl>
                                          <p:spTgt spid="717847"/>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528" fill="hold" grpId="0" nodeType="clickEffect">
                                  <p:stCondLst>
                                    <p:cond delay="0"/>
                                  </p:stCondLst>
                                  <p:childTnLst>
                                    <p:set>
                                      <p:cBhvr>
                                        <p:cTn id="71" dur="1" fill="hold">
                                          <p:stCondLst>
                                            <p:cond delay="0"/>
                                          </p:stCondLst>
                                        </p:cTn>
                                        <p:tgtEl>
                                          <p:spTgt spid="717843"/>
                                        </p:tgtEl>
                                        <p:attrNameLst>
                                          <p:attrName>style.visibility</p:attrName>
                                        </p:attrNameLst>
                                      </p:cBhvr>
                                      <p:to>
                                        <p:strVal val="visible"/>
                                      </p:to>
                                    </p:set>
                                    <p:anim calcmode="lin" valueType="num">
                                      <p:cBhvr>
                                        <p:cTn id="72" dur="500" fill="hold"/>
                                        <p:tgtEl>
                                          <p:spTgt spid="717843"/>
                                        </p:tgtEl>
                                        <p:attrNameLst>
                                          <p:attrName>ppt_w</p:attrName>
                                        </p:attrNameLst>
                                      </p:cBhvr>
                                      <p:tavLst>
                                        <p:tav tm="0">
                                          <p:val>
                                            <p:fltVal val="0"/>
                                          </p:val>
                                        </p:tav>
                                        <p:tav tm="100000">
                                          <p:val>
                                            <p:strVal val="#ppt_w"/>
                                          </p:val>
                                        </p:tav>
                                      </p:tavLst>
                                    </p:anim>
                                    <p:anim calcmode="lin" valueType="num">
                                      <p:cBhvr>
                                        <p:cTn id="73" dur="500" fill="hold"/>
                                        <p:tgtEl>
                                          <p:spTgt spid="717843"/>
                                        </p:tgtEl>
                                        <p:attrNameLst>
                                          <p:attrName>ppt_h</p:attrName>
                                        </p:attrNameLst>
                                      </p:cBhvr>
                                      <p:tavLst>
                                        <p:tav tm="0">
                                          <p:val>
                                            <p:fltVal val="0"/>
                                          </p:val>
                                        </p:tav>
                                        <p:tav tm="100000">
                                          <p:val>
                                            <p:strVal val="#ppt_h"/>
                                          </p:val>
                                        </p:tav>
                                      </p:tavLst>
                                    </p:anim>
                                    <p:anim calcmode="lin" valueType="num">
                                      <p:cBhvr>
                                        <p:cTn id="74" dur="500" fill="hold"/>
                                        <p:tgtEl>
                                          <p:spTgt spid="717843"/>
                                        </p:tgtEl>
                                        <p:attrNameLst>
                                          <p:attrName>ppt_x</p:attrName>
                                        </p:attrNameLst>
                                      </p:cBhvr>
                                      <p:tavLst>
                                        <p:tav tm="0">
                                          <p:val>
                                            <p:fltVal val="0.5"/>
                                          </p:val>
                                        </p:tav>
                                        <p:tav tm="100000">
                                          <p:val>
                                            <p:strVal val="#ppt_x"/>
                                          </p:val>
                                        </p:tav>
                                      </p:tavLst>
                                    </p:anim>
                                    <p:anim calcmode="lin" valueType="num">
                                      <p:cBhvr>
                                        <p:cTn id="75" dur="500" fill="hold"/>
                                        <p:tgtEl>
                                          <p:spTgt spid="717843"/>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717843"/>
                                        </p:tgtEl>
                                        <p:attrNameLst>
                                          <p:attrName>ppt_c</p:attrName>
                                        </p:attrNameLst>
                                      </p:cBhvr>
                                      <p:to>
                                        <a:srgbClr val="101010"/>
                                      </p:to>
                                    </p:animClr>
                                  </p:subTnLst>
                                </p:cTn>
                              </p:par>
                            </p:childTnLst>
                          </p:cTn>
                        </p:par>
                        <p:par>
                          <p:cTn id="76" fill="hold" nodeType="afterGroup">
                            <p:stCondLst>
                              <p:cond delay="500"/>
                            </p:stCondLst>
                            <p:childTnLst>
                              <p:par>
                                <p:cTn id="77" presetID="23" presetClass="entr" presetSubtype="528" fill="hold" grpId="0" nodeType="afterEffect">
                                  <p:stCondLst>
                                    <p:cond delay="0"/>
                                  </p:stCondLst>
                                  <p:childTnLst>
                                    <p:set>
                                      <p:cBhvr>
                                        <p:cTn id="78" dur="1" fill="hold">
                                          <p:stCondLst>
                                            <p:cond delay="0"/>
                                          </p:stCondLst>
                                        </p:cTn>
                                        <p:tgtEl>
                                          <p:spTgt spid="717844"/>
                                        </p:tgtEl>
                                        <p:attrNameLst>
                                          <p:attrName>style.visibility</p:attrName>
                                        </p:attrNameLst>
                                      </p:cBhvr>
                                      <p:to>
                                        <p:strVal val="visible"/>
                                      </p:to>
                                    </p:set>
                                    <p:anim calcmode="lin" valueType="num">
                                      <p:cBhvr>
                                        <p:cTn id="79" dur="500" fill="hold"/>
                                        <p:tgtEl>
                                          <p:spTgt spid="717844"/>
                                        </p:tgtEl>
                                        <p:attrNameLst>
                                          <p:attrName>ppt_w</p:attrName>
                                        </p:attrNameLst>
                                      </p:cBhvr>
                                      <p:tavLst>
                                        <p:tav tm="0">
                                          <p:val>
                                            <p:fltVal val="0"/>
                                          </p:val>
                                        </p:tav>
                                        <p:tav tm="100000">
                                          <p:val>
                                            <p:strVal val="#ppt_w"/>
                                          </p:val>
                                        </p:tav>
                                      </p:tavLst>
                                    </p:anim>
                                    <p:anim calcmode="lin" valueType="num">
                                      <p:cBhvr>
                                        <p:cTn id="80" dur="500" fill="hold"/>
                                        <p:tgtEl>
                                          <p:spTgt spid="717844"/>
                                        </p:tgtEl>
                                        <p:attrNameLst>
                                          <p:attrName>ppt_h</p:attrName>
                                        </p:attrNameLst>
                                      </p:cBhvr>
                                      <p:tavLst>
                                        <p:tav tm="0">
                                          <p:val>
                                            <p:fltVal val="0"/>
                                          </p:val>
                                        </p:tav>
                                        <p:tav tm="100000">
                                          <p:val>
                                            <p:strVal val="#ppt_h"/>
                                          </p:val>
                                        </p:tav>
                                      </p:tavLst>
                                    </p:anim>
                                    <p:anim calcmode="lin" valueType="num">
                                      <p:cBhvr>
                                        <p:cTn id="81" dur="500" fill="hold"/>
                                        <p:tgtEl>
                                          <p:spTgt spid="717844"/>
                                        </p:tgtEl>
                                        <p:attrNameLst>
                                          <p:attrName>ppt_x</p:attrName>
                                        </p:attrNameLst>
                                      </p:cBhvr>
                                      <p:tavLst>
                                        <p:tav tm="0">
                                          <p:val>
                                            <p:fltVal val="0.5"/>
                                          </p:val>
                                        </p:tav>
                                        <p:tav tm="100000">
                                          <p:val>
                                            <p:strVal val="#ppt_x"/>
                                          </p:val>
                                        </p:tav>
                                      </p:tavLst>
                                    </p:anim>
                                    <p:anim calcmode="lin" valueType="num">
                                      <p:cBhvr>
                                        <p:cTn id="82" dur="500" fill="hold"/>
                                        <p:tgtEl>
                                          <p:spTgt spid="717844"/>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717844"/>
                                        </p:tgtEl>
                                        <p:attrNameLst>
                                          <p:attrName>ppt_c</p:attrName>
                                        </p:attrNameLst>
                                      </p:cBhvr>
                                      <p:to>
                                        <a:srgbClr val="101010"/>
                                      </p:to>
                                    </p:animClr>
                                  </p:subTnLst>
                                </p:cTn>
                              </p:par>
                            </p:childTnLst>
                          </p:cTn>
                        </p:par>
                        <p:par>
                          <p:cTn id="83" fill="hold" nodeType="afterGroup">
                            <p:stCondLst>
                              <p:cond delay="1000"/>
                            </p:stCondLst>
                            <p:childTnLst>
                              <p:par>
                                <p:cTn id="84" presetID="23" presetClass="entr" presetSubtype="528" fill="hold" grpId="0" nodeType="afterEffect">
                                  <p:stCondLst>
                                    <p:cond delay="0"/>
                                  </p:stCondLst>
                                  <p:childTnLst>
                                    <p:set>
                                      <p:cBhvr>
                                        <p:cTn id="85" dur="1" fill="hold">
                                          <p:stCondLst>
                                            <p:cond delay="0"/>
                                          </p:stCondLst>
                                        </p:cTn>
                                        <p:tgtEl>
                                          <p:spTgt spid="717845"/>
                                        </p:tgtEl>
                                        <p:attrNameLst>
                                          <p:attrName>style.visibility</p:attrName>
                                        </p:attrNameLst>
                                      </p:cBhvr>
                                      <p:to>
                                        <p:strVal val="visible"/>
                                      </p:to>
                                    </p:set>
                                    <p:anim calcmode="lin" valueType="num">
                                      <p:cBhvr>
                                        <p:cTn id="86" dur="500" fill="hold"/>
                                        <p:tgtEl>
                                          <p:spTgt spid="717845"/>
                                        </p:tgtEl>
                                        <p:attrNameLst>
                                          <p:attrName>ppt_w</p:attrName>
                                        </p:attrNameLst>
                                      </p:cBhvr>
                                      <p:tavLst>
                                        <p:tav tm="0">
                                          <p:val>
                                            <p:fltVal val="0"/>
                                          </p:val>
                                        </p:tav>
                                        <p:tav tm="100000">
                                          <p:val>
                                            <p:strVal val="#ppt_w"/>
                                          </p:val>
                                        </p:tav>
                                      </p:tavLst>
                                    </p:anim>
                                    <p:anim calcmode="lin" valueType="num">
                                      <p:cBhvr>
                                        <p:cTn id="87" dur="500" fill="hold"/>
                                        <p:tgtEl>
                                          <p:spTgt spid="717845"/>
                                        </p:tgtEl>
                                        <p:attrNameLst>
                                          <p:attrName>ppt_h</p:attrName>
                                        </p:attrNameLst>
                                      </p:cBhvr>
                                      <p:tavLst>
                                        <p:tav tm="0">
                                          <p:val>
                                            <p:fltVal val="0"/>
                                          </p:val>
                                        </p:tav>
                                        <p:tav tm="100000">
                                          <p:val>
                                            <p:strVal val="#ppt_h"/>
                                          </p:val>
                                        </p:tav>
                                      </p:tavLst>
                                    </p:anim>
                                    <p:anim calcmode="lin" valueType="num">
                                      <p:cBhvr>
                                        <p:cTn id="88" dur="500" fill="hold"/>
                                        <p:tgtEl>
                                          <p:spTgt spid="717845"/>
                                        </p:tgtEl>
                                        <p:attrNameLst>
                                          <p:attrName>ppt_x</p:attrName>
                                        </p:attrNameLst>
                                      </p:cBhvr>
                                      <p:tavLst>
                                        <p:tav tm="0">
                                          <p:val>
                                            <p:fltVal val="0.5"/>
                                          </p:val>
                                        </p:tav>
                                        <p:tav tm="100000">
                                          <p:val>
                                            <p:strVal val="#ppt_x"/>
                                          </p:val>
                                        </p:tav>
                                      </p:tavLst>
                                    </p:anim>
                                    <p:anim calcmode="lin" valueType="num">
                                      <p:cBhvr>
                                        <p:cTn id="89" dur="500" fill="hold"/>
                                        <p:tgtEl>
                                          <p:spTgt spid="717845"/>
                                        </p:tgtEl>
                                        <p:attrNameLst>
                                          <p:attrName>ppt_y</p:attrName>
                                        </p:attrNameLst>
                                      </p:cBhvr>
                                      <p:tavLst>
                                        <p:tav tm="0">
                                          <p:val>
                                            <p:fltVal val="0.5"/>
                                          </p:val>
                                        </p:tav>
                                        <p:tav tm="100000">
                                          <p:val>
                                            <p:strVal val="#ppt_y"/>
                                          </p:val>
                                        </p:tav>
                                      </p:tavLst>
                                    </p:anim>
                                  </p:childTnLst>
                                </p:cTn>
                              </p:par>
                            </p:childTnLst>
                          </p:cTn>
                        </p:par>
                        <p:par>
                          <p:cTn id="90" fill="hold" nodeType="afterGroup">
                            <p:stCondLst>
                              <p:cond delay="1500"/>
                            </p:stCondLst>
                            <p:childTnLst>
                              <p:par>
                                <p:cTn id="91" presetID="1" presetClass="entr" presetSubtype="0" fill="hold" grpId="0" nodeType="afterEffect">
                                  <p:stCondLst>
                                    <p:cond delay="1000"/>
                                  </p:stCondLst>
                                  <p:childTnLst>
                                    <p:set>
                                      <p:cBhvr>
                                        <p:cTn id="92" dur="1" fill="hold">
                                          <p:stCondLst>
                                            <p:cond delay="499"/>
                                          </p:stCondLst>
                                        </p:cTn>
                                        <p:tgtEl>
                                          <p:spTgt spid="717846"/>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717833"/>
                                        </p:tgtEl>
                                        <p:attrNameLst>
                                          <p:attrName>style.visibility</p:attrName>
                                        </p:attrNameLst>
                                      </p:cBhvr>
                                      <p:to>
                                        <p:strVal val="visible"/>
                                      </p:to>
                                    </p:set>
                                    <p:anim calcmode="lin" valueType="num">
                                      <p:cBhvr additive="base">
                                        <p:cTn id="97" dur="500" fill="hold"/>
                                        <p:tgtEl>
                                          <p:spTgt spid="717833"/>
                                        </p:tgtEl>
                                        <p:attrNameLst>
                                          <p:attrName>ppt_x</p:attrName>
                                        </p:attrNameLst>
                                      </p:cBhvr>
                                      <p:tavLst>
                                        <p:tav tm="0">
                                          <p:val>
                                            <p:strVal val="1+#ppt_w/2"/>
                                          </p:val>
                                        </p:tav>
                                        <p:tav tm="100000">
                                          <p:val>
                                            <p:strVal val="#ppt_x"/>
                                          </p:val>
                                        </p:tav>
                                      </p:tavLst>
                                    </p:anim>
                                    <p:anim calcmode="lin" valueType="num">
                                      <p:cBhvr additive="base">
                                        <p:cTn id="98" dur="500" fill="hold"/>
                                        <p:tgtEl>
                                          <p:spTgt spid="7178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3" grpId="0" autoUpdateAnimBg="0"/>
      <p:bldP spid="717835" grpId="0" animBg="1"/>
      <p:bldP spid="717836" grpId="0" animBg="1"/>
      <p:bldP spid="717837" grpId="0" animBg="1"/>
      <p:bldP spid="717838" grpId="0" animBg="1"/>
      <p:bldP spid="717839" grpId="0" animBg="1"/>
      <p:bldP spid="717840" grpId="0" animBg="1"/>
      <p:bldP spid="717843" grpId="0" autoUpdateAnimBg="0"/>
      <p:bldP spid="717844" grpId="0" autoUpdateAnimBg="0"/>
      <p:bldP spid="717845" grpId="0" autoUpdateAnimBg="0"/>
      <p:bldP spid="717846" grpId="0" autoUpdateAnimBg="0"/>
      <p:bldP spid="717847" grpId="0" animBg="1" autoUpdateAnimBg="0"/>
      <p:bldP spid="717847" grpId="1"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endParaRPr lang="zh-CN" altLang="en-US" sz="2000" b="0">
              <a:solidFill>
                <a:srgbClr val="FFFFFF"/>
              </a:solidFill>
              <a:ea typeface="宋体" charset="0"/>
              <a:cs typeface="宋体" charset="0"/>
            </a:endParaRPr>
          </a:p>
        </p:txBody>
      </p:sp>
      <p:sp>
        <p:nvSpPr>
          <p:cNvPr id="102407" name="Text Box 7" descr="Brown marble"/>
          <p:cNvSpPr txBox="1">
            <a:spLocks noChangeArrowheads="1"/>
          </p:cNvSpPr>
          <p:nvPr/>
        </p:nvSpPr>
        <p:spPr bwMode="auto">
          <a:xfrm rot="118953">
            <a:off x="793750" y="320675"/>
            <a:ext cx="7170738" cy="254476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8" name="Text Box 8" descr="Brown marble"/>
          <p:cNvSpPr txBox="1">
            <a:spLocks noChangeArrowheads="1"/>
          </p:cNvSpPr>
          <p:nvPr/>
        </p:nvSpPr>
        <p:spPr bwMode="auto">
          <a:xfrm rot="141662">
            <a:off x="1603375" y="2162175"/>
            <a:ext cx="7480300" cy="3063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基要</a:t>
            </a:r>
          </a:p>
          <a:p>
            <a:pPr algn="ctr">
              <a:defRPr/>
            </a:pPr>
            <a:endParaRPr lang="zh-CN" altLang="en-US" sz="66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9"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zh-CN" altLang="en-US" sz="1200">
              <a:solidFill>
                <a:srgbClr val="FFFFFF"/>
              </a:solidFill>
              <a:effectLst>
                <a:outerShdw blurRad="38100" dist="38100" dir="2700000" algn="tl">
                  <a:srgbClr val="000000"/>
                </a:outerShdw>
              </a:effectLst>
              <a:latin typeface="Times New Roman" charset="0"/>
              <a:ea typeface="宋体" charset="-122"/>
              <a:cs typeface="宋体" charset="-122"/>
            </a:endParaRPr>
          </a:p>
        </p:txBody>
      </p:sp>
      <p:sp>
        <p:nvSpPr>
          <p:cNvPr id="102412"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altLang="zh-CN" sz="1000">
                <a:solidFill>
                  <a:srgbClr val="FFFFFF"/>
                </a:solidFill>
                <a:effectLst>
                  <a:outerShdw blurRad="38100" dist="38100" dir="2700000" algn="tl">
                    <a:srgbClr val="000000"/>
                  </a:outerShdw>
                </a:effectLst>
                <a:ea typeface="宋体" charset="0"/>
                <a:cs typeface="宋体" charset="0"/>
              </a:rPr>
              <a:t>8.0.01.</a:t>
            </a:r>
          </a:p>
        </p:txBody>
      </p:sp>
      <p:sp>
        <p:nvSpPr>
          <p:cNvPr id="102414" name="Text Box 14"/>
          <p:cNvSpPr txBox="1">
            <a:spLocks noChangeArrowheads="1"/>
          </p:cNvSpPr>
          <p:nvPr/>
        </p:nvSpPr>
        <p:spPr bwMode="auto">
          <a:xfrm>
            <a:off x="234950" y="4445000"/>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spcBef>
                <a:spcPct val="50000"/>
              </a:spcBef>
              <a:defRPr/>
            </a:pPr>
            <a:r>
              <a:rPr lang="zh-CN" altLang="en-US" i="1">
                <a:solidFill>
                  <a:srgbClr val="FAFD00"/>
                </a:solidFill>
                <a:latin typeface="Times New Roman" charset="0"/>
                <a:ea typeface="宋体" charset="0"/>
                <a:cs typeface="宋体" charset="0"/>
              </a:rPr>
              <a:t>圣经</a:t>
            </a:r>
            <a:r>
              <a:rPr lang="en-US" altLang="zh-CN" i="1">
                <a:solidFill>
                  <a:srgbClr val="FAFD00"/>
                </a:solidFill>
                <a:latin typeface="Times New Roman" charset="0"/>
                <a:ea typeface="宋体" charset="0"/>
                <a:cs typeface="宋体" charset="0"/>
              </a:rPr>
              <a:t>…</a:t>
            </a:r>
            <a:r>
              <a:rPr lang="zh-CN" altLang="en-US" i="1">
                <a:solidFill>
                  <a:srgbClr val="FAFD00"/>
                </a:solidFill>
                <a:latin typeface="Times New Roman" charset="0"/>
                <a:ea typeface="宋体" charset="0"/>
                <a:cs typeface="宋体" charset="0"/>
              </a:rPr>
              <a:t>基要国际事工呈献          福特沃得</a:t>
            </a:r>
            <a:r>
              <a:rPr lang="en-US" altLang="zh-CN" i="1">
                <a:solidFill>
                  <a:srgbClr val="FAFD00"/>
                </a:solidFill>
                <a:latin typeface="Times New Roman" charset="0"/>
                <a:ea typeface="宋体" charset="0"/>
                <a:cs typeface="宋体" charset="0"/>
              </a:rPr>
              <a:t>, </a:t>
            </a:r>
            <a:r>
              <a:rPr lang="zh-CN" altLang="en-US" i="1">
                <a:solidFill>
                  <a:srgbClr val="FAFD00"/>
                </a:solidFill>
                <a:latin typeface="Times New Roman" charset="0"/>
                <a:ea typeface="宋体" charset="0"/>
                <a:cs typeface="宋体" charset="0"/>
              </a:rPr>
              <a:t>美国德州</a:t>
            </a:r>
          </a:p>
        </p:txBody>
      </p:sp>
      <p:sp>
        <p:nvSpPr>
          <p:cNvPr id="102415" name="Text Box 15"/>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spcBef>
                <a:spcPct val="50000"/>
              </a:spcBef>
              <a:defRPr/>
            </a:pPr>
            <a:r>
              <a:rPr lang="en-US" altLang="zh-CN" sz="1000">
                <a:solidFill>
                  <a:srgbClr val="FFFFFF"/>
                </a:solidFill>
                <a:effectLst>
                  <a:outerShdw blurRad="38100" dist="38100" dir="2700000" algn="tl">
                    <a:srgbClr val="000000"/>
                  </a:outerShdw>
                </a:effectLst>
                <a:latin typeface="Comic Sans MS" charset="0"/>
                <a:ea typeface="宋体" charset="0"/>
                <a:cs typeface="宋体" charset="0"/>
              </a:rPr>
              <a:t>74</a:t>
            </a:r>
          </a:p>
        </p:txBody>
      </p:sp>
      <p:sp>
        <p:nvSpPr>
          <p:cNvPr id="17417" name="Text Box 16"/>
          <p:cNvSpPr txBox="1">
            <a:spLocks noChangeArrowheads="1"/>
          </p:cNvSpPr>
          <p:nvPr/>
        </p:nvSpPr>
        <p:spPr bwMode="auto">
          <a:xfrm>
            <a:off x="282575" y="6516688"/>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altLang="zh-CN" sz="1000">
                <a:solidFill>
                  <a:srgbClr val="FFFFFF"/>
                </a:solidFill>
                <a:ea typeface="宋体" charset="0"/>
                <a:cs typeface="宋体" charset="0"/>
              </a:rPr>
              <a:t>©2006 TBBMI</a:t>
            </a:r>
          </a:p>
        </p:txBody>
      </p:sp>
    </p:spTree>
    <p:extLst>
      <p:ext uri="{BB962C8B-B14F-4D97-AF65-F5344CB8AC3E}">
        <p14:creationId xmlns:p14="http://schemas.microsoft.com/office/powerpoint/2010/main" val="268606122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Text Box 4"/>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zh-CN" altLang="en-US" b="0">
              <a:latin typeface="Times New Roman" charset="0"/>
              <a:ea typeface="宋体" charset="0"/>
              <a:cs typeface="宋体" charset="0"/>
            </a:endParaRPr>
          </a:p>
        </p:txBody>
      </p:sp>
      <p:sp>
        <p:nvSpPr>
          <p:cNvPr id="718853" name="Text Box 5"/>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grpSp>
        <p:nvGrpSpPr>
          <p:cNvPr id="718862" name="Group 14"/>
          <p:cNvGrpSpPr>
            <a:grpSpLocks/>
          </p:cNvGrpSpPr>
          <p:nvPr/>
        </p:nvGrpSpPr>
        <p:grpSpPr bwMode="auto">
          <a:xfrm>
            <a:off x="1770063" y="3663950"/>
            <a:ext cx="5607050" cy="2571750"/>
            <a:chOff x="865" y="2308"/>
            <a:chExt cx="3972" cy="1620"/>
          </a:xfrm>
        </p:grpSpPr>
        <p:sp>
          <p:nvSpPr>
            <p:cNvPr id="718855" name="Text Box 7"/>
            <p:cNvSpPr txBox="1">
              <a:spLocks noChangeArrowheads="1"/>
            </p:cNvSpPr>
            <p:nvPr/>
          </p:nvSpPr>
          <p:spPr bwMode="auto">
            <a:xfrm>
              <a:off x="865" y="2308"/>
              <a:ext cx="3892" cy="1612"/>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i="1">
                  <a:solidFill>
                    <a:srgbClr val="66FF78"/>
                  </a:solidFill>
                  <a:latin typeface="黑体" charset="0"/>
                  <a:ea typeface="黑体" charset="0"/>
                  <a:cs typeface="黑体" charset="0"/>
                </a:rPr>
                <a:t>在</a:t>
              </a:r>
              <a:r>
                <a:rPr lang="ja-JP" altLang="en-US" sz="5400" i="1">
                  <a:solidFill>
                    <a:srgbClr val="66FF78"/>
                  </a:solidFill>
                  <a:latin typeface="黑体" charset="0"/>
                  <a:ea typeface="黑体" charset="0"/>
                  <a:cs typeface="黑体" charset="0"/>
                </a:rPr>
                <a:t>罗马</a:t>
              </a:r>
              <a:r>
                <a:rPr lang="zh-CN" altLang="en-US" sz="5400" i="1">
                  <a:solidFill>
                    <a:srgbClr val="66FF78"/>
                  </a:solidFill>
                  <a:latin typeface="黑体" charset="0"/>
                  <a:ea typeface="黑体" charset="0"/>
                  <a:cs typeface="黑体" charset="0"/>
                </a:rPr>
                <a:t>书</a:t>
              </a:r>
              <a:r>
                <a:rPr lang="en-US" altLang="zh-CN" sz="5400" i="1">
                  <a:solidFill>
                    <a:srgbClr val="66FF78"/>
                  </a:solidFill>
                  <a:latin typeface="黑体" charset="0"/>
                  <a:ea typeface="黑体" charset="0"/>
                  <a:cs typeface="黑体" charset="0"/>
                </a:rPr>
                <a:t>3:23       </a:t>
              </a:r>
              <a:r>
                <a:rPr lang="ja-JP" altLang="en-US" sz="5400" i="1">
                  <a:solidFill>
                    <a:srgbClr val="66FF78"/>
                  </a:solidFill>
                  <a:latin typeface="黑体" charset="0"/>
                  <a:ea typeface="黑体" charset="0"/>
                  <a:cs typeface="黑体" charset="0"/>
                </a:rPr>
                <a:t>保罗</a:t>
              </a:r>
              <a:r>
                <a:rPr lang="zh-CN" altLang="en-US" sz="5400" i="1">
                  <a:solidFill>
                    <a:srgbClr val="66FF78"/>
                  </a:solidFill>
                  <a:latin typeface="黑体" charset="0"/>
                  <a:ea typeface="黑体" charset="0"/>
                  <a:cs typeface="黑体" charset="0"/>
                </a:rPr>
                <a:t>做了        最好的总 结</a:t>
              </a:r>
              <a:endParaRPr lang="en-US" altLang="zh-CN" sz="5400" i="1">
                <a:solidFill>
                  <a:srgbClr val="66FF78"/>
                </a:solidFill>
                <a:latin typeface="黑体" charset="0"/>
                <a:ea typeface="黑体" charset="0"/>
                <a:cs typeface="黑体" charset="0"/>
              </a:endParaRPr>
            </a:p>
          </p:txBody>
        </p:sp>
        <p:sp>
          <p:nvSpPr>
            <p:cNvPr id="718856" name="AutoShape 8"/>
            <p:cNvSpPr>
              <a:spLocks noChangeArrowheads="1"/>
            </p:cNvSpPr>
            <p:nvPr/>
          </p:nvSpPr>
          <p:spPr bwMode="auto">
            <a:xfrm>
              <a:off x="934" y="2328"/>
              <a:ext cx="3903" cy="1600"/>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sp>
        <p:nvSpPr>
          <p:cNvPr id="718857" name="Rectangle 9"/>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18</a:t>
            </a:r>
          </a:p>
        </p:txBody>
      </p:sp>
      <p:sp>
        <p:nvSpPr>
          <p:cNvPr id="718858" name="Rectangle 10"/>
          <p:cNvSpPr>
            <a:spLocks noChangeArrowheads="1"/>
          </p:cNvSpPr>
          <p:nvPr/>
        </p:nvSpPr>
        <p:spPr bwMode="auto">
          <a:xfrm>
            <a:off x="365125" y="2608263"/>
            <a:ext cx="8458200" cy="5762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ja-JP" altLang="en-US" sz="3200" i="1">
                <a:solidFill>
                  <a:schemeClr val="folHlink"/>
                </a:solidFill>
                <a:latin typeface="黑体" charset="0"/>
                <a:ea typeface="黑体" charset="0"/>
                <a:cs typeface="黑体" charset="0"/>
              </a:rPr>
              <a:t>谁可以达到这种标准？</a:t>
            </a:r>
            <a:endParaRPr lang="zh-CN" altLang="en-US" sz="3200" i="1">
              <a:solidFill>
                <a:schemeClr val="folHlink"/>
              </a:solidFill>
              <a:latin typeface="黑体" charset="0"/>
              <a:ea typeface="黑体" charset="0"/>
              <a:cs typeface="黑体" charset="0"/>
            </a:endParaRPr>
          </a:p>
        </p:txBody>
      </p:sp>
      <p:sp>
        <p:nvSpPr>
          <p:cNvPr id="718859" name="Text Box 11"/>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sp>
        <p:nvSpPr>
          <p:cNvPr id="718860" name="Rectangle 12"/>
          <p:cNvSpPr>
            <a:spLocks noChangeArrowheads="1"/>
          </p:cNvSpPr>
          <p:nvPr/>
        </p:nvSpPr>
        <p:spPr bwMode="auto">
          <a:xfrm>
            <a:off x="368300" y="1619250"/>
            <a:ext cx="8458200" cy="820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4800" i="1">
                <a:solidFill>
                  <a:srgbClr val="FFFF00"/>
                </a:solidFill>
                <a:latin typeface="黑体" charset="0"/>
                <a:ea typeface="黑体" charset="0"/>
                <a:cs typeface="黑体" charset="0"/>
              </a:rPr>
              <a:t>关于</a:t>
            </a:r>
            <a:r>
              <a:rPr lang="zh-CN" altLang="en-US" sz="4400" i="1">
                <a:solidFill>
                  <a:srgbClr val="FFCC00"/>
                </a:solidFill>
                <a:latin typeface="黑体" charset="0"/>
                <a:ea typeface="黑体" charset="0"/>
                <a:cs typeface="黑体" charset="0"/>
              </a:rPr>
              <a:t> </a:t>
            </a:r>
            <a:r>
              <a:rPr lang="zh-CN" altLang="en-US" sz="4800" i="1">
                <a:latin typeface="Arial"/>
                <a:ea typeface="黑体" charset="0"/>
                <a:cs typeface="黑体" charset="0"/>
              </a:rPr>
              <a:t>“</a:t>
            </a:r>
            <a:r>
              <a:rPr lang="zh-CN" altLang="en-US" sz="4800" i="1">
                <a:latin typeface="黑体" charset="0"/>
                <a:ea typeface="黑体" charset="0"/>
                <a:cs typeface="黑体" charset="0"/>
              </a:rPr>
              <a:t> </a:t>
            </a:r>
            <a:r>
              <a:rPr lang="ja-JP" altLang="en-US" sz="4800" i="1">
                <a:latin typeface="黑体" charset="0"/>
                <a:ea typeface="黑体" charset="0"/>
                <a:cs typeface="黑体" charset="0"/>
              </a:rPr>
              <a:t>罪</a:t>
            </a:r>
            <a:r>
              <a:rPr lang="zh-CN" altLang="en-US" sz="4800" i="1">
                <a:latin typeface="黑体" charset="0"/>
                <a:ea typeface="黑体" charset="0"/>
                <a:cs typeface="黑体" charset="0"/>
              </a:rPr>
              <a:t> </a:t>
            </a:r>
            <a:r>
              <a:rPr lang="en-US" altLang="zh-CN" sz="4800" i="1">
                <a:latin typeface="Arial"/>
                <a:ea typeface="黑体" charset="0"/>
                <a:cs typeface="黑体" charset="0"/>
              </a:rPr>
              <a:t>”</a:t>
            </a:r>
            <a:r>
              <a:rPr lang="en-US" altLang="zh-CN" sz="4000" i="1">
                <a:latin typeface="黑体" charset="0"/>
                <a:ea typeface="黑体" charset="0"/>
                <a:cs typeface="黑体" charset="0"/>
              </a:rPr>
              <a:t> </a:t>
            </a:r>
            <a:r>
              <a:rPr lang="zh-CN" altLang="en-US" sz="4800" i="1">
                <a:solidFill>
                  <a:srgbClr val="FFFF00"/>
                </a:solidFill>
                <a:latin typeface="黑体" charset="0"/>
                <a:ea typeface="黑体" charset="0"/>
                <a:cs typeface="黑体" charset="0"/>
              </a:rPr>
              <a:t>这个字</a:t>
            </a:r>
            <a:r>
              <a:rPr lang="en-US" altLang="zh-CN" sz="4000" i="1">
                <a:latin typeface="Arial"/>
                <a:ea typeface="黑体" charset="0"/>
                <a:cs typeface="黑体" charset="0"/>
              </a:rPr>
              <a:t>…</a:t>
            </a:r>
            <a:endParaRPr lang="zh-CN" altLang="en-US" sz="2400" i="1">
              <a:solidFill>
                <a:schemeClr val="folHlink"/>
              </a:solidFill>
              <a:latin typeface="黑体" charset="0"/>
              <a:ea typeface="黑体" charset="0"/>
              <a:cs typeface="黑体" charset="0"/>
            </a:endParaRPr>
          </a:p>
        </p:txBody>
      </p:sp>
      <p:sp>
        <p:nvSpPr>
          <p:cNvPr id="718861" name="Rectangle 13"/>
          <p:cNvSpPr>
            <a:spLocks noChangeArrowheads="1"/>
          </p:cNvSpPr>
          <p:nvPr/>
        </p:nvSpPr>
        <p:spPr bwMode="auto">
          <a:xfrm>
            <a:off x="990600" y="5524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8858"/>
                                        </p:tgtEl>
                                        <p:attrNameLst>
                                          <p:attrName>style.visibility</p:attrName>
                                        </p:attrNameLst>
                                      </p:cBhvr>
                                      <p:to>
                                        <p:strVal val="visible"/>
                                      </p:to>
                                    </p:set>
                                    <p:anim calcmode="lin" valueType="num">
                                      <p:cBhvr additive="base">
                                        <p:cTn id="7" dur="500" fill="hold"/>
                                        <p:tgtEl>
                                          <p:spTgt spid="718858"/>
                                        </p:tgtEl>
                                        <p:attrNameLst>
                                          <p:attrName>ppt_x</p:attrName>
                                        </p:attrNameLst>
                                      </p:cBhvr>
                                      <p:tavLst>
                                        <p:tav tm="0">
                                          <p:val>
                                            <p:strVal val="0-#ppt_w/2"/>
                                          </p:val>
                                        </p:tav>
                                        <p:tav tm="100000">
                                          <p:val>
                                            <p:strVal val="#ppt_x"/>
                                          </p:val>
                                        </p:tav>
                                      </p:tavLst>
                                    </p:anim>
                                    <p:anim calcmode="lin" valueType="num">
                                      <p:cBhvr additive="base">
                                        <p:cTn id="8" dur="500" fill="hold"/>
                                        <p:tgtEl>
                                          <p:spTgt spid="7188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718862"/>
                                        </p:tgtEl>
                                        <p:attrNameLst>
                                          <p:attrName>style.visibility</p:attrName>
                                        </p:attrNameLst>
                                      </p:cBhvr>
                                      <p:to>
                                        <p:strVal val="visible"/>
                                      </p:to>
                                    </p:set>
                                    <p:anim calcmode="lin" valueType="num">
                                      <p:cBhvr>
                                        <p:cTn id="13" dur="500" fill="hold"/>
                                        <p:tgtEl>
                                          <p:spTgt spid="718862"/>
                                        </p:tgtEl>
                                        <p:attrNameLst>
                                          <p:attrName>ppt_w</p:attrName>
                                        </p:attrNameLst>
                                      </p:cBhvr>
                                      <p:tavLst>
                                        <p:tav tm="0">
                                          <p:val>
                                            <p:fltVal val="0"/>
                                          </p:val>
                                        </p:tav>
                                        <p:tav tm="100000">
                                          <p:val>
                                            <p:strVal val="#ppt_w"/>
                                          </p:val>
                                        </p:tav>
                                      </p:tavLst>
                                    </p:anim>
                                    <p:anim calcmode="lin" valueType="num">
                                      <p:cBhvr>
                                        <p:cTn id="14" dur="500" fill="hold"/>
                                        <p:tgtEl>
                                          <p:spTgt spid="718862"/>
                                        </p:tgtEl>
                                        <p:attrNameLst>
                                          <p:attrName>ppt_h</p:attrName>
                                        </p:attrNameLst>
                                      </p:cBhvr>
                                      <p:tavLst>
                                        <p:tav tm="0">
                                          <p:val>
                                            <p:fltVal val="0"/>
                                          </p:val>
                                        </p:tav>
                                        <p:tav tm="100000">
                                          <p:val>
                                            <p:strVal val="#ppt_h"/>
                                          </p:val>
                                        </p:tav>
                                      </p:tavLst>
                                    </p:anim>
                                    <p:anim calcmode="lin" valueType="num">
                                      <p:cBhvr>
                                        <p:cTn id="15" dur="500" fill="hold"/>
                                        <p:tgtEl>
                                          <p:spTgt spid="718862"/>
                                        </p:tgtEl>
                                        <p:attrNameLst>
                                          <p:attrName>ppt_x</p:attrName>
                                        </p:attrNameLst>
                                      </p:cBhvr>
                                      <p:tavLst>
                                        <p:tav tm="0">
                                          <p:val>
                                            <p:fltVal val="0.5"/>
                                          </p:val>
                                        </p:tav>
                                        <p:tav tm="100000">
                                          <p:val>
                                            <p:strVal val="#ppt_x"/>
                                          </p:val>
                                        </p:tav>
                                      </p:tavLst>
                                    </p:anim>
                                    <p:anim calcmode="lin" valueType="num">
                                      <p:cBhvr>
                                        <p:cTn id="16" dur="500" fill="hold"/>
                                        <p:tgtEl>
                                          <p:spTgt spid="7188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Text Box 2"/>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zh-CN" altLang="en-US" b="0">
              <a:latin typeface="Times New Roman" charset="0"/>
              <a:ea typeface="宋体" charset="0"/>
              <a:cs typeface="宋体" charset="0"/>
            </a:endParaRPr>
          </a:p>
        </p:txBody>
      </p:sp>
      <p:sp>
        <p:nvSpPr>
          <p:cNvPr id="719875" name="WordArt 3"/>
          <p:cNvSpPr>
            <a:spLocks noChangeArrowheads="1" noChangeShapeType="1" noTextEdit="1"/>
          </p:cNvSpPr>
          <p:nvPr/>
        </p:nvSpPr>
        <p:spPr bwMode="auto">
          <a:xfrm>
            <a:off x="1042988" y="1762125"/>
            <a:ext cx="9899650" cy="4849813"/>
          </a:xfrm>
          <a:prstGeom prst="rect">
            <a:avLst/>
          </a:prstGeom>
          <a:extLst>
            <a:ext uri="{AF507438-7753-43e0-B8FC-AC1667EBCBE1}">
              <a14:hiddenEffects xmlns:a14="http://schemas.microsoft.com/office/drawing/2010/main" xmlns="">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zh-TW" altLang="en-US" sz="3600" kern="10">
                <a:ln w="9525">
                  <a:round/>
                  <a:headEnd/>
                  <a:tailEnd/>
                </a:ln>
                <a:gradFill rotWithShape="0">
                  <a:gsLst>
                    <a:gs pos="0">
                      <a:srgbClr val="707070"/>
                    </a:gs>
                    <a:gs pos="50000">
                      <a:srgbClr val="FFFFFF"/>
                    </a:gs>
                    <a:gs pos="100000">
                      <a:srgbClr val="707070"/>
                    </a:gs>
                  </a:gsLst>
                  <a:lin ang="2700000" scaled="1"/>
                </a:gradFill>
                <a:latin typeface="Arial"/>
                <a:ea typeface="Arial"/>
                <a:cs typeface="Arial"/>
              </a:rPr>
              <a:t>“因为世人都</a:t>
            </a:r>
          </a:p>
          <a:p>
            <a:pPr algn="ctr"/>
            <a:r>
              <a:rPr lang="zh-TW" altLang="en-US" sz="3600" kern="10">
                <a:ln w="9525">
                  <a:round/>
                  <a:headEnd/>
                  <a:tailEnd/>
                </a:ln>
                <a:gradFill rotWithShape="0">
                  <a:gsLst>
                    <a:gs pos="0">
                      <a:srgbClr val="707070"/>
                    </a:gs>
                    <a:gs pos="50000">
                      <a:srgbClr val="FFFFFF"/>
                    </a:gs>
                    <a:gs pos="100000">
                      <a:srgbClr val="707070"/>
                    </a:gs>
                  </a:gsLst>
                  <a:lin ang="2700000" scaled="1"/>
                </a:gradFill>
                <a:latin typeface="Arial"/>
                <a:ea typeface="Arial"/>
                <a:cs typeface="Arial"/>
              </a:rPr>
              <a:t>犯了罪，亏缺了</a:t>
            </a:r>
          </a:p>
          <a:p>
            <a:pPr algn="ctr"/>
            <a:r>
              <a:rPr lang="zh-TW" altLang="en-US" sz="3600" kern="10">
                <a:ln w="9525">
                  <a:round/>
                  <a:headEnd/>
                  <a:tailEnd/>
                </a:ln>
                <a:gradFill rotWithShape="0">
                  <a:gsLst>
                    <a:gs pos="0">
                      <a:srgbClr val="707070"/>
                    </a:gs>
                    <a:gs pos="50000">
                      <a:srgbClr val="FFFFFF"/>
                    </a:gs>
                    <a:gs pos="100000">
                      <a:srgbClr val="707070"/>
                    </a:gs>
                  </a:gsLst>
                  <a:lin ang="2700000" scaled="1"/>
                </a:gradFill>
                <a:latin typeface="Arial"/>
                <a:ea typeface="Arial"/>
                <a:cs typeface="Arial"/>
              </a:rPr>
              <a:t>神的荣耀。”</a:t>
            </a:r>
            <a:endParaRPr lang="en-US" sz="3600" kern="10">
              <a:ln w="9525">
                <a:round/>
                <a:headEnd/>
                <a:tailEnd/>
              </a:ln>
              <a:gradFill rotWithShape="0">
                <a:gsLst>
                  <a:gs pos="0">
                    <a:srgbClr val="707070"/>
                  </a:gs>
                  <a:gs pos="50000">
                    <a:srgbClr val="FFFFFF"/>
                  </a:gs>
                  <a:gs pos="100000">
                    <a:srgbClr val="707070"/>
                  </a:gs>
                </a:gsLst>
                <a:lin ang="2700000" scaled="1"/>
              </a:gradFill>
              <a:latin typeface="Arial"/>
              <a:ea typeface="Arial"/>
              <a:cs typeface="Arial"/>
            </a:endParaRPr>
          </a:p>
        </p:txBody>
      </p:sp>
      <p:sp>
        <p:nvSpPr>
          <p:cNvPr id="719876" name="Text Box 4"/>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19877" name="Rectangle 5"/>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19</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AutoShape 2"/>
          <p:cNvSpPr>
            <a:spLocks noChangeArrowheads="1"/>
          </p:cNvSpPr>
          <p:nvPr/>
        </p:nvSpPr>
        <p:spPr bwMode="auto">
          <a:xfrm>
            <a:off x="1841500" y="190182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20899" name="Rectangle 3"/>
          <p:cNvSpPr>
            <a:spLocks noChangeArrowheads="1"/>
          </p:cNvSpPr>
          <p:nvPr/>
        </p:nvSpPr>
        <p:spPr bwMode="auto">
          <a:xfrm>
            <a:off x="4721225" y="5510213"/>
            <a:ext cx="2198688" cy="5762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zh-CN" altLang="en-US" sz="3200">
                <a:solidFill>
                  <a:srgbClr val="A2C1FE"/>
                </a:solidFill>
                <a:latin typeface="Helvetica" charset="0"/>
                <a:ea typeface="宋体" charset="0"/>
                <a:cs typeface="宋体" charset="0"/>
              </a:rPr>
              <a:t>      合  约</a:t>
            </a:r>
          </a:p>
        </p:txBody>
      </p:sp>
      <p:sp>
        <p:nvSpPr>
          <p:cNvPr id="720900" name="Rectangle 4"/>
          <p:cNvSpPr>
            <a:spLocks noChangeArrowheads="1"/>
          </p:cNvSpPr>
          <p:nvPr/>
        </p:nvSpPr>
        <p:spPr bwMode="auto">
          <a:xfrm>
            <a:off x="3263900" y="3951288"/>
            <a:ext cx="2703513" cy="6985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4000">
                <a:solidFill>
                  <a:schemeClr val="folHlink"/>
                </a:solidFill>
                <a:latin typeface="Helvetica" charset="0"/>
                <a:ea typeface="宋体" charset="0"/>
                <a:cs typeface="宋体" charset="0"/>
              </a:rPr>
              <a:t>约</a:t>
            </a:r>
          </a:p>
        </p:txBody>
      </p:sp>
      <p:sp>
        <p:nvSpPr>
          <p:cNvPr id="720901" name="Rectangle 5"/>
          <p:cNvSpPr>
            <a:spLocks noChangeArrowheads="1"/>
          </p:cNvSpPr>
          <p:nvPr/>
        </p:nvSpPr>
        <p:spPr bwMode="auto">
          <a:xfrm>
            <a:off x="4076700" y="2336800"/>
            <a:ext cx="2198688" cy="5762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zh-CN" altLang="en-US" sz="3200">
                <a:solidFill>
                  <a:srgbClr val="A2C1FE"/>
                </a:solidFill>
                <a:latin typeface="Helvetica" charset="0"/>
                <a:ea typeface="宋体" charset="0"/>
                <a:cs typeface="宋体" charset="0"/>
              </a:rPr>
              <a:t>旨意</a:t>
            </a:r>
          </a:p>
        </p:txBody>
      </p:sp>
      <p:sp>
        <p:nvSpPr>
          <p:cNvPr id="720902" name="Rectangle 6"/>
          <p:cNvSpPr>
            <a:spLocks noChangeArrowheads="1"/>
          </p:cNvSpPr>
          <p:nvPr/>
        </p:nvSpPr>
        <p:spPr bwMode="auto">
          <a:xfrm>
            <a:off x="2366963" y="5495925"/>
            <a:ext cx="2198687" cy="5762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zh-CN" altLang="en-US" sz="3200">
                <a:solidFill>
                  <a:srgbClr val="A2C1FE"/>
                </a:solidFill>
                <a:latin typeface="Helvetica" charset="0"/>
                <a:ea typeface="宋体" charset="0"/>
                <a:cs typeface="宋体" charset="0"/>
              </a:rPr>
              <a:t>契 约</a:t>
            </a:r>
          </a:p>
        </p:txBody>
      </p:sp>
      <p:sp>
        <p:nvSpPr>
          <p:cNvPr id="72090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090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0906" name="Line 10"/>
          <p:cNvSpPr>
            <a:spLocks noChangeShapeType="1"/>
          </p:cNvSpPr>
          <p:nvPr/>
        </p:nvSpPr>
        <p:spPr bwMode="auto">
          <a:xfrm>
            <a:off x="4568825" y="2908300"/>
            <a:ext cx="34925" cy="103505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0907" name="Line 11"/>
          <p:cNvSpPr>
            <a:spLocks noChangeShapeType="1"/>
          </p:cNvSpPr>
          <p:nvPr/>
        </p:nvSpPr>
        <p:spPr bwMode="auto">
          <a:xfrm flipV="1">
            <a:off x="2617788" y="2941638"/>
            <a:ext cx="1555750" cy="2319337"/>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0908" name="Line 12"/>
          <p:cNvSpPr>
            <a:spLocks noChangeShapeType="1"/>
          </p:cNvSpPr>
          <p:nvPr/>
        </p:nvSpPr>
        <p:spPr bwMode="auto">
          <a:xfrm flipH="1" flipV="1">
            <a:off x="4957763" y="2973388"/>
            <a:ext cx="1568450" cy="23352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0909" name="Line 13"/>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720910" name="Rectangle 14"/>
          <p:cNvSpPr>
            <a:spLocks noChangeArrowheads="1"/>
          </p:cNvSpPr>
          <p:nvPr/>
        </p:nvSpPr>
        <p:spPr bwMode="auto">
          <a:xfrm>
            <a:off x="3263900" y="3951288"/>
            <a:ext cx="2703513" cy="6985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4000">
                <a:solidFill>
                  <a:srgbClr val="FF3300"/>
                </a:solidFill>
                <a:latin typeface="Helvetica" charset="0"/>
                <a:ea typeface="宋体" charset="0"/>
                <a:cs typeface="宋体" charset="0"/>
              </a:rPr>
              <a:t>约</a:t>
            </a:r>
          </a:p>
        </p:txBody>
      </p:sp>
      <p:sp>
        <p:nvSpPr>
          <p:cNvPr id="720911" name="Text Box 15"/>
          <p:cNvSpPr txBox="1">
            <a:spLocks noChangeArrowheads="1"/>
          </p:cNvSpPr>
          <p:nvPr/>
        </p:nvSpPr>
        <p:spPr bwMode="auto">
          <a:xfrm>
            <a:off x="131763" y="1293813"/>
            <a:ext cx="3689350" cy="214788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30635"/>
                </a:solidFill>
                <a:miter lim="800000"/>
                <a:headEnd/>
                <a:tailEnd/>
              </a14:hiddenLine>
            </a:ext>
          </a:extLst>
        </p:spPr>
        <p:txBody>
          <a:bodyPr>
            <a:spAutoFit/>
          </a:bodyPr>
          <a:lstStyle/>
          <a:p>
            <a:pPr algn="ctr">
              <a:spcBef>
                <a:spcPct val="50000"/>
              </a:spcBef>
            </a:pPr>
            <a:r>
              <a:rPr lang="zh-CN" altLang="en-US" sz="5400" b="0">
                <a:solidFill>
                  <a:srgbClr val="99CCFF"/>
                </a:solidFill>
                <a:latin typeface="Kosher-Normal" charset="0"/>
                <a:ea typeface="宋体" charset="0"/>
                <a:cs typeface="宋体" charset="0"/>
              </a:rPr>
              <a:t>    旧      </a:t>
            </a:r>
          </a:p>
          <a:p>
            <a:pPr algn="r">
              <a:spcBef>
                <a:spcPct val="50000"/>
              </a:spcBef>
            </a:pPr>
            <a:r>
              <a:rPr lang="zh-CN" altLang="en-US" sz="5400" b="0">
                <a:solidFill>
                  <a:srgbClr val="99CCFF"/>
                </a:solidFill>
                <a:latin typeface="Kosher-Normal" charset="0"/>
                <a:ea typeface="宋体" charset="0"/>
                <a:cs typeface="宋体" charset="0"/>
              </a:rPr>
              <a:t>  “           ”          </a:t>
            </a:r>
          </a:p>
        </p:txBody>
      </p:sp>
      <p:sp>
        <p:nvSpPr>
          <p:cNvPr id="720912" name="Text Box 16"/>
          <p:cNvSpPr txBox="1">
            <a:spLocks noChangeArrowheads="1"/>
          </p:cNvSpPr>
          <p:nvPr/>
        </p:nvSpPr>
        <p:spPr bwMode="auto">
          <a:xfrm>
            <a:off x="5238750" y="1273175"/>
            <a:ext cx="3652838" cy="214788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5400" b="0">
                <a:solidFill>
                  <a:srgbClr val="99CCFF"/>
                </a:solidFill>
                <a:latin typeface="Kosher-Normal" charset="0"/>
                <a:ea typeface="宋体" charset="0"/>
                <a:cs typeface="宋体" charset="0"/>
              </a:rPr>
              <a:t>     新     </a:t>
            </a:r>
          </a:p>
          <a:p>
            <a:pPr>
              <a:spcBef>
                <a:spcPct val="50000"/>
              </a:spcBef>
            </a:pPr>
            <a:r>
              <a:rPr lang="zh-CN" altLang="en-US" sz="5400" b="0">
                <a:solidFill>
                  <a:srgbClr val="99CCFF"/>
                </a:solidFill>
                <a:latin typeface="Kosher-Normal" charset="0"/>
                <a:ea typeface="宋体" charset="0"/>
                <a:cs typeface="宋体" charset="0"/>
              </a:rPr>
              <a:t>“           ”</a:t>
            </a:r>
          </a:p>
        </p:txBody>
      </p:sp>
      <p:sp>
        <p:nvSpPr>
          <p:cNvPr id="720913" name="Text Box 17"/>
          <p:cNvSpPr txBox="1">
            <a:spLocks noChangeArrowheads="1"/>
          </p:cNvSpPr>
          <p:nvPr/>
        </p:nvSpPr>
        <p:spPr bwMode="auto">
          <a:xfrm>
            <a:off x="8856663"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20914" name="Text Box 18"/>
          <p:cNvSpPr txBox="1">
            <a:spLocks noChangeArrowheads="1"/>
          </p:cNvSpPr>
          <p:nvPr/>
        </p:nvSpPr>
        <p:spPr bwMode="auto">
          <a:xfrm>
            <a:off x="185738" y="3678238"/>
            <a:ext cx="3103562" cy="6365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zh-CN" altLang="en-US" sz="3200">
                <a:solidFill>
                  <a:srgbClr val="FFFF00"/>
                </a:solidFill>
                <a:ea typeface="宋体" charset="0"/>
                <a:cs typeface="宋体" charset="0"/>
              </a:rPr>
              <a:t>学习帮助 </a:t>
            </a:r>
            <a:r>
              <a:rPr lang="en-US" altLang="zh-CN" sz="3200">
                <a:solidFill>
                  <a:srgbClr val="FFFF00"/>
                </a:solidFill>
                <a:ea typeface="宋体" charset="0"/>
                <a:cs typeface="宋体" charset="0"/>
              </a:rPr>
              <a:t>#12</a:t>
            </a:r>
          </a:p>
        </p:txBody>
      </p:sp>
      <p:sp>
        <p:nvSpPr>
          <p:cNvPr id="720915" name="Rectangle 19"/>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20</a:t>
            </a:r>
          </a:p>
        </p:txBody>
      </p:sp>
      <p:sp>
        <p:nvSpPr>
          <p:cNvPr id="720916" name="Text Box 20"/>
          <p:cNvSpPr txBox="1">
            <a:spLocks noChangeArrowheads="1"/>
          </p:cNvSpPr>
          <p:nvPr/>
        </p:nvSpPr>
        <p:spPr bwMode="auto">
          <a:xfrm>
            <a:off x="8428038" y="6407150"/>
            <a:ext cx="4635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19</a:t>
            </a:r>
          </a:p>
        </p:txBody>
      </p:sp>
      <p:sp>
        <p:nvSpPr>
          <p:cNvPr id="720917" name="Text Box 21"/>
          <p:cNvSpPr txBox="1">
            <a:spLocks noChangeArrowheads="1"/>
          </p:cNvSpPr>
          <p:nvPr/>
        </p:nvSpPr>
        <p:spPr bwMode="auto">
          <a:xfrm>
            <a:off x="468313" y="2309813"/>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latin typeface="Kosher-Normal" charset="0"/>
                <a:ea typeface="宋体" charset="0"/>
                <a:cs typeface="宋体" charset="0"/>
              </a:rPr>
              <a:t>   旨  意</a:t>
            </a:r>
          </a:p>
        </p:txBody>
      </p:sp>
      <p:sp>
        <p:nvSpPr>
          <p:cNvPr id="720918" name="Text Box 22"/>
          <p:cNvSpPr txBox="1">
            <a:spLocks noChangeArrowheads="1"/>
          </p:cNvSpPr>
          <p:nvPr/>
        </p:nvSpPr>
        <p:spPr bwMode="auto">
          <a:xfrm>
            <a:off x="785813" y="2273300"/>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latin typeface="Kosher-Normal" charset="0"/>
                <a:ea typeface="宋体" charset="0"/>
                <a:cs typeface="宋体" charset="0"/>
              </a:rPr>
              <a:t>约</a:t>
            </a:r>
          </a:p>
        </p:txBody>
      </p:sp>
      <p:sp>
        <p:nvSpPr>
          <p:cNvPr id="720919" name="Text Box 23"/>
          <p:cNvSpPr txBox="1">
            <a:spLocks noChangeArrowheads="1"/>
          </p:cNvSpPr>
          <p:nvPr/>
        </p:nvSpPr>
        <p:spPr bwMode="auto">
          <a:xfrm>
            <a:off x="790575" y="2362200"/>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latin typeface="Kosher-Normal" charset="0"/>
                <a:ea typeface="宋体" charset="0"/>
                <a:cs typeface="宋体" charset="0"/>
              </a:rPr>
              <a:t>契 约</a:t>
            </a:r>
          </a:p>
        </p:txBody>
      </p:sp>
      <p:sp>
        <p:nvSpPr>
          <p:cNvPr id="720920" name="Text Box 24"/>
          <p:cNvSpPr txBox="1">
            <a:spLocks noChangeArrowheads="1"/>
          </p:cNvSpPr>
          <p:nvPr/>
        </p:nvSpPr>
        <p:spPr bwMode="auto">
          <a:xfrm>
            <a:off x="711200" y="2319338"/>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solidFill>
                  <a:srgbClr val="99CCFF"/>
                </a:solidFill>
                <a:latin typeface="Kosher-Normal" charset="0"/>
                <a:ea typeface="宋体" charset="0"/>
                <a:cs typeface="宋体" charset="0"/>
              </a:rPr>
              <a:t>合 约</a:t>
            </a:r>
          </a:p>
        </p:txBody>
      </p:sp>
      <p:sp>
        <p:nvSpPr>
          <p:cNvPr id="720921" name="Text Box 25"/>
          <p:cNvSpPr txBox="1">
            <a:spLocks noChangeArrowheads="1"/>
          </p:cNvSpPr>
          <p:nvPr/>
        </p:nvSpPr>
        <p:spPr bwMode="auto">
          <a:xfrm>
            <a:off x="4964113" y="2316163"/>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latin typeface="Kosher-Normal" charset="0"/>
                <a:ea typeface="宋体" charset="0"/>
                <a:cs typeface="宋体" charset="0"/>
              </a:rPr>
              <a:t>旨 意</a:t>
            </a:r>
          </a:p>
        </p:txBody>
      </p:sp>
      <p:sp>
        <p:nvSpPr>
          <p:cNvPr id="720922" name="Text Box 26"/>
          <p:cNvSpPr txBox="1">
            <a:spLocks noChangeArrowheads="1"/>
          </p:cNvSpPr>
          <p:nvPr/>
        </p:nvSpPr>
        <p:spPr bwMode="auto">
          <a:xfrm>
            <a:off x="5003800" y="2251075"/>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latin typeface="Kosher-Normal" charset="0"/>
                <a:ea typeface="宋体" charset="0"/>
                <a:cs typeface="宋体" charset="0"/>
              </a:rPr>
              <a:t>约</a:t>
            </a:r>
          </a:p>
        </p:txBody>
      </p:sp>
      <p:sp>
        <p:nvSpPr>
          <p:cNvPr id="720923" name="Text Box 27"/>
          <p:cNvSpPr txBox="1">
            <a:spLocks noChangeArrowheads="1"/>
          </p:cNvSpPr>
          <p:nvPr/>
        </p:nvSpPr>
        <p:spPr bwMode="auto">
          <a:xfrm>
            <a:off x="5026025" y="2303463"/>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latin typeface="Kosher-Normal" charset="0"/>
                <a:ea typeface="宋体" charset="0"/>
                <a:cs typeface="宋体" charset="0"/>
              </a:rPr>
              <a:t>契 约</a:t>
            </a:r>
          </a:p>
        </p:txBody>
      </p:sp>
      <p:sp>
        <p:nvSpPr>
          <p:cNvPr id="720924" name="Text Box 28"/>
          <p:cNvSpPr txBox="1">
            <a:spLocks noChangeArrowheads="1"/>
          </p:cNvSpPr>
          <p:nvPr/>
        </p:nvSpPr>
        <p:spPr bwMode="auto">
          <a:xfrm>
            <a:off x="5027613" y="2268538"/>
            <a:ext cx="32861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b="0">
                <a:solidFill>
                  <a:srgbClr val="99CCFF"/>
                </a:solidFill>
                <a:latin typeface="Kosher-Normal" charset="0"/>
                <a:ea typeface="宋体" charset="0"/>
                <a:cs typeface="宋体" charset="0"/>
              </a:rPr>
              <a:t>合 约</a:t>
            </a:r>
            <a:endParaRPr lang="zh-CN" altLang="en-US" sz="5400" b="0">
              <a:latin typeface="Kosher-Normal" charset="0"/>
              <a:ea typeface="宋体" charset="0"/>
              <a:cs typeface="宋体" charset="0"/>
            </a:endParaRPr>
          </a:p>
        </p:txBody>
      </p:sp>
      <p:sp>
        <p:nvSpPr>
          <p:cNvPr id="720925" name="Line 29"/>
          <p:cNvSpPr>
            <a:spLocks noChangeShapeType="1"/>
          </p:cNvSpPr>
          <p:nvPr/>
        </p:nvSpPr>
        <p:spPr bwMode="auto">
          <a:xfrm>
            <a:off x="4230688" y="2870200"/>
            <a:ext cx="684212"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26" name="Line 30"/>
          <p:cNvSpPr>
            <a:spLocks noChangeShapeType="1"/>
          </p:cNvSpPr>
          <p:nvPr/>
        </p:nvSpPr>
        <p:spPr bwMode="auto">
          <a:xfrm>
            <a:off x="3332163" y="4614863"/>
            <a:ext cx="2376487"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27" name="Line 31"/>
          <p:cNvSpPr>
            <a:spLocks noChangeShapeType="1"/>
          </p:cNvSpPr>
          <p:nvPr/>
        </p:nvSpPr>
        <p:spPr bwMode="auto">
          <a:xfrm>
            <a:off x="2041525" y="6007100"/>
            <a:ext cx="1954213"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28" name="Line 32"/>
          <p:cNvSpPr>
            <a:spLocks noChangeShapeType="1"/>
          </p:cNvSpPr>
          <p:nvPr/>
        </p:nvSpPr>
        <p:spPr bwMode="auto">
          <a:xfrm>
            <a:off x="5024438" y="6024563"/>
            <a:ext cx="1954212"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29" name="Rectangle 33"/>
          <p:cNvSpPr>
            <a:spLocks noChangeArrowheads="1"/>
          </p:cNvSpPr>
          <p:nvPr/>
        </p:nvSpPr>
        <p:spPr bwMode="auto">
          <a:xfrm>
            <a:off x="990600" y="5524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20914"/>
                                        </p:tgtEl>
                                      </p:cBhvr>
                                    </p:animEffect>
                                    <p:set>
                                      <p:cBhvr>
                                        <p:cTn id="7" dur="1" fill="hold">
                                          <p:stCondLst>
                                            <p:cond delay="499"/>
                                          </p:stCondLst>
                                        </p:cTn>
                                        <p:tgtEl>
                                          <p:spTgt spid="720914"/>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528" fill="hold" grpId="1" nodeType="afterEffect">
                                  <p:stCondLst>
                                    <p:cond delay="0"/>
                                  </p:stCondLst>
                                  <p:childTnLst>
                                    <p:set>
                                      <p:cBhvr>
                                        <p:cTn id="10" dur="1" fill="hold">
                                          <p:stCondLst>
                                            <p:cond delay="0"/>
                                          </p:stCondLst>
                                        </p:cTn>
                                        <p:tgtEl>
                                          <p:spTgt spid="720914"/>
                                        </p:tgtEl>
                                        <p:attrNameLst>
                                          <p:attrName>style.visibility</p:attrName>
                                        </p:attrNameLst>
                                      </p:cBhvr>
                                      <p:to>
                                        <p:strVal val="visible"/>
                                      </p:to>
                                    </p:set>
                                    <p:anim calcmode="lin" valueType="num">
                                      <p:cBhvr>
                                        <p:cTn id="11" dur="500" fill="hold"/>
                                        <p:tgtEl>
                                          <p:spTgt spid="720914"/>
                                        </p:tgtEl>
                                        <p:attrNameLst>
                                          <p:attrName>ppt_w</p:attrName>
                                        </p:attrNameLst>
                                      </p:cBhvr>
                                      <p:tavLst>
                                        <p:tav tm="0">
                                          <p:val>
                                            <p:fltVal val="0"/>
                                          </p:val>
                                        </p:tav>
                                        <p:tav tm="100000">
                                          <p:val>
                                            <p:strVal val="#ppt_w"/>
                                          </p:val>
                                        </p:tav>
                                      </p:tavLst>
                                    </p:anim>
                                    <p:anim calcmode="lin" valueType="num">
                                      <p:cBhvr>
                                        <p:cTn id="12" dur="500" fill="hold"/>
                                        <p:tgtEl>
                                          <p:spTgt spid="720914"/>
                                        </p:tgtEl>
                                        <p:attrNameLst>
                                          <p:attrName>ppt_h</p:attrName>
                                        </p:attrNameLst>
                                      </p:cBhvr>
                                      <p:tavLst>
                                        <p:tav tm="0">
                                          <p:val>
                                            <p:fltVal val="0"/>
                                          </p:val>
                                        </p:tav>
                                        <p:tav tm="100000">
                                          <p:val>
                                            <p:strVal val="#ppt_h"/>
                                          </p:val>
                                        </p:tav>
                                      </p:tavLst>
                                    </p:anim>
                                    <p:anim calcmode="lin" valueType="num">
                                      <p:cBhvr>
                                        <p:cTn id="13" dur="500" fill="hold"/>
                                        <p:tgtEl>
                                          <p:spTgt spid="720914"/>
                                        </p:tgtEl>
                                        <p:attrNameLst>
                                          <p:attrName>ppt_x</p:attrName>
                                        </p:attrNameLst>
                                      </p:cBhvr>
                                      <p:tavLst>
                                        <p:tav tm="0">
                                          <p:val>
                                            <p:fltVal val="0.5"/>
                                          </p:val>
                                        </p:tav>
                                        <p:tav tm="100000">
                                          <p:val>
                                            <p:strVal val="#ppt_x"/>
                                          </p:val>
                                        </p:tav>
                                      </p:tavLst>
                                    </p:anim>
                                    <p:anim calcmode="lin" valueType="num">
                                      <p:cBhvr>
                                        <p:cTn id="14" dur="500" fill="hold"/>
                                        <p:tgtEl>
                                          <p:spTgt spid="72091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72091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720901"/>
                                        </p:tgtEl>
                                        <p:attrNameLst>
                                          <p:attrName>style.visibility</p:attrName>
                                        </p:attrNameLst>
                                      </p:cBhvr>
                                      <p:to>
                                        <p:strVal val="visible"/>
                                      </p:to>
                                    </p:set>
                                    <p:anim calcmode="lin" valueType="num">
                                      <p:cBhvr>
                                        <p:cTn id="19" dur="1000" fill="hold"/>
                                        <p:tgtEl>
                                          <p:spTgt spid="720901"/>
                                        </p:tgtEl>
                                        <p:attrNameLst>
                                          <p:attrName>ppt_w</p:attrName>
                                        </p:attrNameLst>
                                      </p:cBhvr>
                                      <p:tavLst>
                                        <p:tav tm="0">
                                          <p:val>
                                            <p:fltVal val="0"/>
                                          </p:val>
                                        </p:tav>
                                        <p:tav tm="100000">
                                          <p:val>
                                            <p:strVal val="#ppt_w"/>
                                          </p:val>
                                        </p:tav>
                                      </p:tavLst>
                                    </p:anim>
                                    <p:anim calcmode="lin" valueType="num">
                                      <p:cBhvr>
                                        <p:cTn id="20" dur="1000" fill="hold"/>
                                        <p:tgtEl>
                                          <p:spTgt spid="720901"/>
                                        </p:tgtEl>
                                        <p:attrNameLst>
                                          <p:attrName>ppt_h</p:attrName>
                                        </p:attrNameLst>
                                      </p:cBhvr>
                                      <p:tavLst>
                                        <p:tav tm="0">
                                          <p:val>
                                            <p:fltVal val="0"/>
                                          </p:val>
                                        </p:tav>
                                        <p:tav tm="100000">
                                          <p:val>
                                            <p:strVal val="#ppt_h"/>
                                          </p:val>
                                        </p:tav>
                                      </p:tavLst>
                                    </p:anim>
                                    <p:anim calcmode="lin" valueType="num">
                                      <p:cBhvr>
                                        <p:cTn id="21" dur="1000" fill="hold"/>
                                        <p:tgtEl>
                                          <p:spTgt spid="72090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209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720902"/>
                                        </p:tgtEl>
                                        <p:attrNameLst>
                                          <p:attrName>style.visibility</p:attrName>
                                        </p:attrNameLst>
                                      </p:cBhvr>
                                      <p:to>
                                        <p:strVal val="visible"/>
                                      </p:to>
                                    </p:set>
                                    <p:anim calcmode="lin" valueType="num">
                                      <p:cBhvr>
                                        <p:cTn id="27" dur="1000" fill="hold"/>
                                        <p:tgtEl>
                                          <p:spTgt spid="720902"/>
                                        </p:tgtEl>
                                        <p:attrNameLst>
                                          <p:attrName>ppt_w</p:attrName>
                                        </p:attrNameLst>
                                      </p:cBhvr>
                                      <p:tavLst>
                                        <p:tav tm="0">
                                          <p:val>
                                            <p:fltVal val="0"/>
                                          </p:val>
                                        </p:tav>
                                        <p:tav tm="100000">
                                          <p:val>
                                            <p:strVal val="#ppt_w"/>
                                          </p:val>
                                        </p:tav>
                                      </p:tavLst>
                                    </p:anim>
                                    <p:anim calcmode="lin" valueType="num">
                                      <p:cBhvr>
                                        <p:cTn id="28" dur="1000" fill="hold"/>
                                        <p:tgtEl>
                                          <p:spTgt spid="720902"/>
                                        </p:tgtEl>
                                        <p:attrNameLst>
                                          <p:attrName>ppt_h</p:attrName>
                                        </p:attrNameLst>
                                      </p:cBhvr>
                                      <p:tavLst>
                                        <p:tav tm="0">
                                          <p:val>
                                            <p:fltVal val="0"/>
                                          </p:val>
                                        </p:tav>
                                        <p:tav tm="100000">
                                          <p:val>
                                            <p:strVal val="#ppt_h"/>
                                          </p:val>
                                        </p:tav>
                                      </p:tavLst>
                                    </p:anim>
                                    <p:anim calcmode="lin" valueType="num">
                                      <p:cBhvr>
                                        <p:cTn id="29" dur="1000" fill="hold"/>
                                        <p:tgtEl>
                                          <p:spTgt spid="72090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7209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720899"/>
                                        </p:tgtEl>
                                        <p:attrNameLst>
                                          <p:attrName>style.visibility</p:attrName>
                                        </p:attrNameLst>
                                      </p:cBhvr>
                                      <p:to>
                                        <p:strVal val="visible"/>
                                      </p:to>
                                    </p:set>
                                    <p:anim calcmode="lin" valueType="num">
                                      <p:cBhvr>
                                        <p:cTn id="35" dur="1000" fill="hold"/>
                                        <p:tgtEl>
                                          <p:spTgt spid="720899"/>
                                        </p:tgtEl>
                                        <p:attrNameLst>
                                          <p:attrName>ppt_w</p:attrName>
                                        </p:attrNameLst>
                                      </p:cBhvr>
                                      <p:tavLst>
                                        <p:tav tm="0">
                                          <p:val>
                                            <p:fltVal val="0"/>
                                          </p:val>
                                        </p:tav>
                                        <p:tav tm="100000">
                                          <p:val>
                                            <p:strVal val="#ppt_w"/>
                                          </p:val>
                                        </p:tav>
                                      </p:tavLst>
                                    </p:anim>
                                    <p:anim calcmode="lin" valueType="num">
                                      <p:cBhvr>
                                        <p:cTn id="36" dur="1000" fill="hold"/>
                                        <p:tgtEl>
                                          <p:spTgt spid="720899"/>
                                        </p:tgtEl>
                                        <p:attrNameLst>
                                          <p:attrName>ppt_h</p:attrName>
                                        </p:attrNameLst>
                                      </p:cBhvr>
                                      <p:tavLst>
                                        <p:tav tm="0">
                                          <p:val>
                                            <p:fltVal val="0"/>
                                          </p:val>
                                        </p:tav>
                                        <p:tav tm="100000">
                                          <p:val>
                                            <p:strVal val="#ppt_h"/>
                                          </p:val>
                                        </p:tav>
                                      </p:tavLst>
                                    </p:anim>
                                    <p:anim calcmode="lin" valueType="num">
                                      <p:cBhvr>
                                        <p:cTn id="37" dur="1000" fill="hold"/>
                                        <p:tgtEl>
                                          <p:spTgt spid="72089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20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720900"/>
                                        </p:tgtEl>
                                        <p:attrNameLst>
                                          <p:attrName>style.visibility</p:attrName>
                                        </p:attrNameLst>
                                      </p:cBhvr>
                                      <p:to>
                                        <p:strVal val="visible"/>
                                      </p:to>
                                    </p:set>
                                    <p:anim calcmode="lin" valueType="num">
                                      <p:cBhvr>
                                        <p:cTn id="43" dur="500" fill="hold"/>
                                        <p:tgtEl>
                                          <p:spTgt spid="720900"/>
                                        </p:tgtEl>
                                        <p:attrNameLst>
                                          <p:attrName>ppt_w</p:attrName>
                                        </p:attrNameLst>
                                      </p:cBhvr>
                                      <p:tavLst>
                                        <p:tav tm="0">
                                          <p:val>
                                            <p:fltVal val="0"/>
                                          </p:val>
                                        </p:tav>
                                        <p:tav tm="100000">
                                          <p:val>
                                            <p:strVal val="#ppt_w"/>
                                          </p:val>
                                        </p:tav>
                                      </p:tavLst>
                                    </p:anim>
                                    <p:anim calcmode="lin" valueType="num">
                                      <p:cBhvr>
                                        <p:cTn id="44" dur="500" fill="hold"/>
                                        <p:tgtEl>
                                          <p:spTgt spid="720900"/>
                                        </p:tgtEl>
                                        <p:attrNameLst>
                                          <p:attrName>ppt_h</p:attrName>
                                        </p:attrNameLst>
                                      </p:cBhvr>
                                      <p:tavLst>
                                        <p:tav tm="0">
                                          <p:val>
                                            <p:fltVal val="0"/>
                                          </p:val>
                                        </p:tav>
                                        <p:tav tm="100000">
                                          <p:val>
                                            <p:strVal val="#ppt_h"/>
                                          </p:val>
                                        </p:tav>
                                      </p:tavLst>
                                    </p:anim>
                                    <p:anim calcmode="lin" valueType="num">
                                      <p:cBhvr>
                                        <p:cTn id="45" dur="500" fill="hold"/>
                                        <p:tgtEl>
                                          <p:spTgt spid="720900"/>
                                        </p:tgtEl>
                                        <p:attrNameLst>
                                          <p:attrName>ppt_x</p:attrName>
                                        </p:attrNameLst>
                                      </p:cBhvr>
                                      <p:tavLst>
                                        <p:tav tm="0">
                                          <p:val>
                                            <p:fltVal val="0.5"/>
                                          </p:val>
                                        </p:tav>
                                        <p:tav tm="100000">
                                          <p:val>
                                            <p:strVal val="#ppt_x"/>
                                          </p:val>
                                        </p:tav>
                                      </p:tavLst>
                                    </p:anim>
                                    <p:anim calcmode="lin" valueType="num">
                                      <p:cBhvr>
                                        <p:cTn id="46" dur="500" fill="hold"/>
                                        <p:tgtEl>
                                          <p:spTgt spid="72090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720909"/>
                                        </p:tgtEl>
                                        <p:attrNameLst>
                                          <p:attrName>style.visibility</p:attrName>
                                        </p:attrNameLst>
                                      </p:cBhvr>
                                      <p:to>
                                        <p:strVal val="visible"/>
                                      </p:to>
                                    </p:set>
                                    <p:anim calcmode="lin" valueType="num">
                                      <p:cBhvr>
                                        <p:cTn id="51" dur="500" fill="hold"/>
                                        <p:tgtEl>
                                          <p:spTgt spid="720909"/>
                                        </p:tgtEl>
                                        <p:attrNameLst>
                                          <p:attrName>ppt_w</p:attrName>
                                        </p:attrNameLst>
                                      </p:cBhvr>
                                      <p:tavLst>
                                        <p:tav tm="0">
                                          <p:val>
                                            <p:fltVal val="0"/>
                                          </p:val>
                                        </p:tav>
                                        <p:tav tm="100000">
                                          <p:val>
                                            <p:strVal val="#ppt_w"/>
                                          </p:val>
                                        </p:tav>
                                      </p:tavLst>
                                    </p:anim>
                                    <p:anim calcmode="lin" valueType="num">
                                      <p:cBhvr>
                                        <p:cTn id="52" dur="500" fill="hold"/>
                                        <p:tgtEl>
                                          <p:spTgt spid="720909"/>
                                        </p:tgtEl>
                                        <p:attrNameLst>
                                          <p:attrName>ppt_h</p:attrName>
                                        </p:attrNameLst>
                                      </p:cBhvr>
                                      <p:tavLst>
                                        <p:tav tm="0">
                                          <p:val>
                                            <p:fltVal val="0"/>
                                          </p:val>
                                        </p:tav>
                                        <p:tav tm="100000">
                                          <p:val>
                                            <p:strVal val="#ppt_h"/>
                                          </p:val>
                                        </p:tav>
                                      </p:tavLst>
                                    </p:anim>
                                    <p:anim calcmode="lin" valueType="num">
                                      <p:cBhvr>
                                        <p:cTn id="53" dur="500" fill="hold"/>
                                        <p:tgtEl>
                                          <p:spTgt spid="720909"/>
                                        </p:tgtEl>
                                        <p:attrNameLst>
                                          <p:attrName>ppt_x</p:attrName>
                                        </p:attrNameLst>
                                      </p:cBhvr>
                                      <p:tavLst>
                                        <p:tav tm="0">
                                          <p:val>
                                            <p:fltVal val="0.5"/>
                                          </p:val>
                                        </p:tav>
                                        <p:tav tm="100000">
                                          <p:val>
                                            <p:strVal val="#ppt_x"/>
                                          </p:val>
                                        </p:tav>
                                      </p:tavLst>
                                    </p:anim>
                                    <p:anim calcmode="lin" valueType="num">
                                      <p:cBhvr>
                                        <p:cTn id="54" dur="500" fill="hold"/>
                                        <p:tgtEl>
                                          <p:spTgt spid="720909"/>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grpId="0" nodeType="clickEffect">
                                  <p:stCondLst>
                                    <p:cond delay="0"/>
                                  </p:stCondLst>
                                  <p:childTnLst>
                                    <p:set>
                                      <p:cBhvr>
                                        <p:cTn id="58" dur="1" fill="hold">
                                          <p:stCondLst>
                                            <p:cond delay="0"/>
                                          </p:stCondLst>
                                        </p:cTn>
                                        <p:tgtEl>
                                          <p:spTgt spid="720908"/>
                                        </p:tgtEl>
                                        <p:attrNameLst>
                                          <p:attrName>style.visibility</p:attrName>
                                        </p:attrNameLst>
                                      </p:cBhvr>
                                      <p:to>
                                        <p:strVal val="visible"/>
                                      </p:to>
                                    </p:set>
                                    <p:anim calcmode="lin" valueType="num">
                                      <p:cBhvr>
                                        <p:cTn id="59" dur="500" fill="hold"/>
                                        <p:tgtEl>
                                          <p:spTgt spid="720908"/>
                                        </p:tgtEl>
                                        <p:attrNameLst>
                                          <p:attrName>ppt_w</p:attrName>
                                        </p:attrNameLst>
                                      </p:cBhvr>
                                      <p:tavLst>
                                        <p:tav tm="0">
                                          <p:val>
                                            <p:fltVal val="0"/>
                                          </p:val>
                                        </p:tav>
                                        <p:tav tm="100000">
                                          <p:val>
                                            <p:strVal val="#ppt_w"/>
                                          </p:val>
                                        </p:tav>
                                      </p:tavLst>
                                    </p:anim>
                                    <p:anim calcmode="lin" valueType="num">
                                      <p:cBhvr>
                                        <p:cTn id="60" dur="500" fill="hold"/>
                                        <p:tgtEl>
                                          <p:spTgt spid="720908"/>
                                        </p:tgtEl>
                                        <p:attrNameLst>
                                          <p:attrName>ppt_h</p:attrName>
                                        </p:attrNameLst>
                                      </p:cBhvr>
                                      <p:tavLst>
                                        <p:tav tm="0">
                                          <p:val>
                                            <p:fltVal val="0"/>
                                          </p:val>
                                        </p:tav>
                                        <p:tav tm="100000">
                                          <p:val>
                                            <p:strVal val="#ppt_h"/>
                                          </p:val>
                                        </p:tav>
                                      </p:tavLst>
                                    </p:anim>
                                    <p:anim calcmode="lin" valueType="num">
                                      <p:cBhvr>
                                        <p:cTn id="61" dur="500" fill="hold"/>
                                        <p:tgtEl>
                                          <p:spTgt spid="720908"/>
                                        </p:tgtEl>
                                        <p:attrNameLst>
                                          <p:attrName>ppt_x</p:attrName>
                                        </p:attrNameLst>
                                      </p:cBhvr>
                                      <p:tavLst>
                                        <p:tav tm="0">
                                          <p:val>
                                            <p:fltVal val="0.5"/>
                                          </p:val>
                                        </p:tav>
                                        <p:tav tm="100000">
                                          <p:val>
                                            <p:strVal val="#ppt_x"/>
                                          </p:val>
                                        </p:tav>
                                      </p:tavLst>
                                    </p:anim>
                                    <p:anim calcmode="lin" valueType="num">
                                      <p:cBhvr>
                                        <p:cTn id="62" dur="500" fill="hold"/>
                                        <p:tgtEl>
                                          <p:spTgt spid="72090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grpId="0" nodeType="clickEffect">
                                  <p:stCondLst>
                                    <p:cond delay="0"/>
                                  </p:stCondLst>
                                  <p:childTnLst>
                                    <p:set>
                                      <p:cBhvr>
                                        <p:cTn id="66" dur="1" fill="hold">
                                          <p:stCondLst>
                                            <p:cond delay="0"/>
                                          </p:stCondLst>
                                        </p:cTn>
                                        <p:tgtEl>
                                          <p:spTgt spid="720907"/>
                                        </p:tgtEl>
                                        <p:attrNameLst>
                                          <p:attrName>style.visibility</p:attrName>
                                        </p:attrNameLst>
                                      </p:cBhvr>
                                      <p:to>
                                        <p:strVal val="visible"/>
                                      </p:to>
                                    </p:set>
                                    <p:anim calcmode="lin" valueType="num">
                                      <p:cBhvr>
                                        <p:cTn id="67" dur="500" fill="hold"/>
                                        <p:tgtEl>
                                          <p:spTgt spid="720907"/>
                                        </p:tgtEl>
                                        <p:attrNameLst>
                                          <p:attrName>ppt_w</p:attrName>
                                        </p:attrNameLst>
                                      </p:cBhvr>
                                      <p:tavLst>
                                        <p:tav tm="0">
                                          <p:val>
                                            <p:fltVal val="0"/>
                                          </p:val>
                                        </p:tav>
                                        <p:tav tm="100000">
                                          <p:val>
                                            <p:strVal val="#ppt_w"/>
                                          </p:val>
                                        </p:tav>
                                      </p:tavLst>
                                    </p:anim>
                                    <p:anim calcmode="lin" valueType="num">
                                      <p:cBhvr>
                                        <p:cTn id="68" dur="500" fill="hold"/>
                                        <p:tgtEl>
                                          <p:spTgt spid="720907"/>
                                        </p:tgtEl>
                                        <p:attrNameLst>
                                          <p:attrName>ppt_h</p:attrName>
                                        </p:attrNameLst>
                                      </p:cBhvr>
                                      <p:tavLst>
                                        <p:tav tm="0">
                                          <p:val>
                                            <p:fltVal val="0"/>
                                          </p:val>
                                        </p:tav>
                                        <p:tav tm="100000">
                                          <p:val>
                                            <p:strVal val="#ppt_h"/>
                                          </p:val>
                                        </p:tav>
                                      </p:tavLst>
                                    </p:anim>
                                    <p:anim calcmode="lin" valueType="num">
                                      <p:cBhvr>
                                        <p:cTn id="69" dur="500" fill="hold"/>
                                        <p:tgtEl>
                                          <p:spTgt spid="720907"/>
                                        </p:tgtEl>
                                        <p:attrNameLst>
                                          <p:attrName>ppt_x</p:attrName>
                                        </p:attrNameLst>
                                      </p:cBhvr>
                                      <p:tavLst>
                                        <p:tav tm="0">
                                          <p:val>
                                            <p:fltVal val="0.5"/>
                                          </p:val>
                                        </p:tav>
                                        <p:tav tm="100000">
                                          <p:val>
                                            <p:strVal val="#ppt_x"/>
                                          </p:val>
                                        </p:tav>
                                      </p:tavLst>
                                    </p:anim>
                                    <p:anim calcmode="lin" valueType="num">
                                      <p:cBhvr>
                                        <p:cTn id="70" dur="500" fill="hold"/>
                                        <p:tgtEl>
                                          <p:spTgt spid="72090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grpId="0" nodeType="clickEffect">
                                  <p:stCondLst>
                                    <p:cond delay="0"/>
                                  </p:stCondLst>
                                  <p:childTnLst>
                                    <p:set>
                                      <p:cBhvr>
                                        <p:cTn id="74" dur="1" fill="hold">
                                          <p:stCondLst>
                                            <p:cond delay="0"/>
                                          </p:stCondLst>
                                        </p:cTn>
                                        <p:tgtEl>
                                          <p:spTgt spid="720904"/>
                                        </p:tgtEl>
                                        <p:attrNameLst>
                                          <p:attrName>style.visibility</p:attrName>
                                        </p:attrNameLst>
                                      </p:cBhvr>
                                      <p:to>
                                        <p:strVal val="visible"/>
                                      </p:to>
                                    </p:set>
                                    <p:anim calcmode="lin" valueType="num">
                                      <p:cBhvr>
                                        <p:cTn id="75" dur="500" fill="hold"/>
                                        <p:tgtEl>
                                          <p:spTgt spid="720904"/>
                                        </p:tgtEl>
                                        <p:attrNameLst>
                                          <p:attrName>ppt_w</p:attrName>
                                        </p:attrNameLst>
                                      </p:cBhvr>
                                      <p:tavLst>
                                        <p:tav tm="0">
                                          <p:val>
                                            <p:fltVal val="0"/>
                                          </p:val>
                                        </p:tav>
                                        <p:tav tm="100000">
                                          <p:val>
                                            <p:strVal val="#ppt_w"/>
                                          </p:val>
                                        </p:tav>
                                      </p:tavLst>
                                    </p:anim>
                                    <p:anim calcmode="lin" valueType="num">
                                      <p:cBhvr>
                                        <p:cTn id="76" dur="500" fill="hold"/>
                                        <p:tgtEl>
                                          <p:spTgt spid="720904"/>
                                        </p:tgtEl>
                                        <p:attrNameLst>
                                          <p:attrName>ppt_h</p:attrName>
                                        </p:attrNameLst>
                                      </p:cBhvr>
                                      <p:tavLst>
                                        <p:tav tm="0">
                                          <p:val>
                                            <p:fltVal val="0"/>
                                          </p:val>
                                        </p:tav>
                                        <p:tav tm="100000">
                                          <p:val>
                                            <p:strVal val="#ppt_h"/>
                                          </p:val>
                                        </p:tav>
                                      </p:tavLst>
                                    </p:anim>
                                    <p:anim calcmode="lin" valueType="num">
                                      <p:cBhvr>
                                        <p:cTn id="77" dur="500" fill="hold"/>
                                        <p:tgtEl>
                                          <p:spTgt spid="720904"/>
                                        </p:tgtEl>
                                        <p:attrNameLst>
                                          <p:attrName>ppt_x</p:attrName>
                                        </p:attrNameLst>
                                      </p:cBhvr>
                                      <p:tavLst>
                                        <p:tav tm="0">
                                          <p:val>
                                            <p:fltVal val="0.5"/>
                                          </p:val>
                                        </p:tav>
                                        <p:tav tm="100000">
                                          <p:val>
                                            <p:strVal val="#ppt_x"/>
                                          </p:val>
                                        </p:tav>
                                      </p:tavLst>
                                    </p:anim>
                                    <p:anim calcmode="lin" valueType="num">
                                      <p:cBhvr>
                                        <p:cTn id="78" dur="500" fill="hold"/>
                                        <p:tgtEl>
                                          <p:spTgt spid="72090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grpId="0" nodeType="clickEffect">
                                  <p:stCondLst>
                                    <p:cond delay="0"/>
                                  </p:stCondLst>
                                  <p:childTnLst>
                                    <p:set>
                                      <p:cBhvr>
                                        <p:cTn id="82" dur="1" fill="hold">
                                          <p:stCondLst>
                                            <p:cond delay="0"/>
                                          </p:stCondLst>
                                        </p:cTn>
                                        <p:tgtEl>
                                          <p:spTgt spid="720905"/>
                                        </p:tgtEl>
                                        <p:attrNameLst>
                                          <p:attrName>style.visibility</p:attrName>
                                        </p:attrNameLst>
                                      </p:cBhvr>
                                      <p:to>
                                        <p:strVal val="visible"/>
                                      </p:to>
                                    </p:set>
                                    <p:anim calcmode="lin" valueType="num">
                                      <p:cBhvr>
                                        <p:cTn id="83" dur="500" fill="hold"/>
                                        <p:tgtEl>
                                          <p:spTgt spid="720905"/>
                                        </p:tgtEl>
                                        <p:attrNameLst>
                                          <p:attrName>ppt_w</p:attrName>
                                        </p:attrNameLst>
                                      </p:cBhvr>
                                      <p:tavLst>
                                        <p:tav tm="0">
                                          <p:val>
                                            <p:fltVal val="0"/>
                                          </p:val>
                                        </p:tav>
                                        <p:tav tm="100000">
                                          <p:val>
                                            <p:strVal val="#ppt_w"/>
                                          </p:val>
                                        </p:tav>
                                      </p:tavLst>
                                    </p:anim>
                                    <p:anim calcmode="lin" valueType="num">
                                      <p:cBhvr>
                                        <p:cTn id="84" dur="500" fill="hold"/>
                                        <p:tgtEl>
                                          <p:spTgt spid="720905"/>
                                        </p:tgtEl>
                                        <p:attrNameLst>
                                          <p:attrName>ppt_h</p:attrName>
                                        </p:attrNameLst>
                                      </p:cBhvr>
                                      <p:tavLst>
                                        <p:tav tm="0">
                                          <p:val>
                                            <p:fltVal val="0"/>
                                          </p:val>
                                        </p:tav>
                                        <p:tav tm="100000">
                                          <p:val>
                                            <p:strVal val="#ppt_h"/>
                                          </p:val>
                                        </p:tav>
                                      </p:tavLst>
                                    </p:anim>
                                    <p:anim calcmode="lin" valueType="num">
                                      <p:cBhvr>
                                        <p:cTn id="85" dur="500" fill="hold"/>
                                        <p:tgtEl>
                                          <p:spTgt spid="720905"/>
                                        </p:tgtEl>
                                        <p:attrNameLst>
                                          <p:attrName>ppt_x</p:attrName>
                                        </p:attrNameLst>
                                      </p:cBhvr>
                                      <p:tavLst>
                                        <p:tav tm="0">
                                          <p:val>
                                            <p:fltVal val="0.5"/>
                                          </p:val>
                                        </p:tav>
                                        <p:tav tm="100000">
                                          <p:val>
                                            <p:strVal val="#ppt_x"/>
                                          </p:val>
                                        </p:tav>
                                      </p:tavLst>
                                    </p:anim>
                                    <p:anim calcmode="lin" valueType="num">
                                      <p:cBhvr>
                                        <p:cTn id="86" dur="500" fill="hold"/>
                                        <p:tgtEl>
                                          <p:spTgt spid="72090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grpId="0" nodeType="clickEffect">
                                  <p:stCondLst>
                                    <p:cond delay="0"/>
                                  </p:stCondLst>
                                  <p:childTnLst>
                                    <p:set>
                                      <p:cBhvr>
                                        <p:cTn id="90" dur="1" fill="hold">
                                          <p:stCondLst>
                                            <p:cond delay="0"/>
                                          </p:stCondLst>
                                        </p:cTn>
                                        <p:tgtEl>
                                          <p:spTgt spid="720906"/>
                                        </p:tgtEl>
                                        <p:attrNameLst>
                                          <p:attrName>style.visibility</p:attrName>
                                        </p:attrNameLst>
                                      </p:cBhvr>
                                      <p:to>
                                        <p:strVal val="visible"/>
                                      </p:to>
                                    </p:set>
                                    <p:anim calcmode="lin" valueType="num">
                                      <p:cBhvr>
                                        <p:cTn id="91" dur="500" fill="hold"/>
                                        <p:tgtEl>
                                          <p:spTgt spid="720906"/>
                                        </p:tgtEl>
                                        <p:attrNameLst>
                                          <p:attrName>ppt_w</p:attrName>
                                        </p:attrNameLst>
                                      </p:cBhvr>
                                      <p:tavLst>
                                        <p:tav tm="0">
                                          <p:val>
                                            <p:fltVal val="0"/>
                                          </p:val>
                                        </p:tav>
                                        <p:tav tm="100000">
                                          <p:val>
                                            <p:strVal val="#ppt_w"/>
                                          </p:val>
                                        </p:tav>
                                      </p:tavLst>
                                    </p:anim>
                                    <p:anim calcmode="lin" valueType="num">
                                      <p:cBhvr>
                                        <p:cTn id="92" dur="500" fill="hold"/>
                                        <p:tgtEl>
                                          <p:spTgt spid="720906"/>
                                        </p:tgtEl>
                                        <p:attrNameLst>
                                          <p:attrName>ppt_h</p:attrName>
                                        </p:attrNameLst>
                                      </p:cBhvr>
                                      <p:tavLst>
                                        <p:tav tm="0">
                                          <p:val>
                                            <p:fltVal val="0"/>
                                          </p:val>
                                        </p:tav>
                                        <p:tav tm="100000">
                                          <p:val>
                                            <p:strVal val="#ppt_h"/>
                                          </p:val>
                                        </p:tav>
                                      </p:tavLst>
                                    </p:anim>
                                    <p:anim calcmode="lin" valueType="num">
                                      <p:cBhvr>
                                        <p:cTn id="93" dur="500" fill="hold"/>
                                        <p:tgtEl>
                                          <p:spTgt spid="720906"/>
                                        </p:tgtEl>
                                        <p:attrNameLst>
                                          <p:attrName>ppt_x</p:attrName>
                                        </p:attrNameLst>
                                      </p:cBhvr>
                                      <p:tavLst>
                                        <p:tav tm="0">
                                          <p:val>
                                            <p:fltVal val="0.5"/>
                                          </p:val>
                                        </p:tav>
                                        <p:tav tm="100000">
                                          <p:val>
                                            <p:strVal val="#ppt_x"/>
                                          </p:val>
                                        </p:tav>
                                      </p:tavLst>
                                    </p:anim>
                                    <p:anim calcmode="lin" valueType="num">
                                      <p:cBhvr>
                                        <p:cTn id="94" dur="500" fill="hold"/>
                                        <p:tgtEl>
                                          <p:spTgt spid="72090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grpId="0" nodeType="clickEffect">
                                  <p:stCondLst>
                                    <p:cond delay="0"/>
                                  </p:stCondLst>
                                  <p:childTnLst>
                                    <p:set>
                                      <p:cBhvr>
                                        <p:cTn id="98" dur="1" fill="hold">
                                          <p:stCondLst>
                                            <p:cond delay="0"/>
                                          </p:stCondLst>
                                        </p:cTn>
                                        <p:tgtEl>
                                          <p:spTgt spid="720910"/>
                                        </p:tgtEl>
                                        <p:attrNameLst>
                                          <p:attrName>style.visibility</p:attrName>
                                        </p:attrNameLst>
                                      </p:cBhvr>
                                      <p:to>
                                        <p:strVal val="visible"/>
                                      </p:to>
                                    </p:set>
                                    <p:anim calcmode="lin" valueType="num">
                                      <p:cBhvr>
                                        <p:cTn id="99" dur="500" fill="hold"/>
                                        <p:tgtEl>
                                          <p:spTgt spid="720910"/>
                                        </p:tgtEl>
                                        <p:attrNameLst>
                                          <p:attrName>ppt_w</p:attrName>
                                        </p:attrNameLst>
                                      </p:cBhvr>
                                      <p:tavLst>
                                        <p:tav tm="0">
                                          <p:val>
                                            <p:fltVal val="0"/>
                                          </p:val>
                                        </p:tav>
                                        <p:tav tm="100000">
                                          <p:val>
                                            <p:strVal val="#ppt_w"/>
                                          </p:val>
                                        </p:tav>
                                      </p:tavLst>
                                    </p:anim>
                                    <p:anim calcmode="lin" valueType="num">
                                      <p:cBhvr>
                                        <p:cTn id="100" dur="500" fill="hold"/>
                                        <p:tgtEl>
                                          <p:spTgt spid="720910"/>
                                        </p:tgtEl>
                                        <p:attrNameLst>
                                          <p:attrName>ppt_h</p:attrName>
                                        </p:attrNameLst>
                                      </p:cBhvr>
                                      <p:tavLst>
                                        <p:tav tm="0">
                                          <p:val>
                                            <p:fltVal val="0"/>
                                          </p:val>
                                        </p:tav>
                                        <p:tav tm="100000">
                                          <p:val>
                                            <p:strVal val="#ppt_h"/>
                                          </p:val>
                                        </p:tav>
                                      </p:tavLst>
                                    </p:anim>
                                    <p:anim calcmode="lin" valueType="num">
                                      <p:cBhvr>
                                        <p:cTn id="101" dur="500" fill="hold"/>
                                        <p:tgtEl>
                                          <p:spTgt spid="720910"/>
                                        </p:tgtEl>
                                        <p:attrNameLst>
                                          <p:attrName>ppt_x</p:attrName>
                                        </p:attrNameLst>
                                      </p:cBhvr>
                                      <p:tavLst>
                                        <p:tav tm="0">
                                          <p:val>
                                            <p:fltVal val="0.5"/>
                                          </p:val>
                                        </p:tav>
                                        <p:tav tm="100000">
                                          <p:val>
                                            <p:strVal val="#ppt_x"/>
                                          </p:val>
                                        </p:tav>
                                      </p:tavLst>
                                    </p:anim>
                                    <p:anim calcmode="lin" valueType="num">
                                      <p:cBhvr>
                                        <p:cTn id="102" dur="500" fill="hold"/>
                                        <p:tgtEl>
                                          <p:spTgt spid="720910"/>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grpId="0" nodeType="clickEffect">
                                  <p:stCondLst>
                                    <p:cond delay="0"/>
                                  </p:stCondLst>
                                  <p:childTnLst>
                                    <p:set>
                                      <p:cBhvr>
                                        <p:cTn id="106" dur="1" fill="hold">
                                          <p:stCondLst>
                                            <p:cond delay="0"/>
                                          </p:stCondLst>
                                        </p:cTn>
                                        <p:tgtEl>
                                          <p:spTgt spid="720911"/>
                                        </p:tgtEl>
                                        <p:attrNameLst>
                                          <p:attrName>style.visibility</p:attrName>
                                        </p:attrNameLst>
                                      </p:cBhvr>
                                      <p:to>
                                        <p:strVal val="visible"/>
                                      </p:to>
                                    </p:set>
                                    <p:anim calcmode="lin" valueType="num">
                                      <p:cBhvr>
                                        <p:cTn id="107" dur="500" fill="hold"/>
                                        <p:tgtEl>
                                          <p:spTgt spid="720911"/>
                                        </p:tgtEl>
                                        <p:attrNameLst>
                                          <p:attrName>ppt_x</p:attrName>
                                        </p:attrNameLst>
                                      </p:cBhvr>
                                      <p:tavLst>
                                        <p:tav tm="0">
                                          <p:val>
                                            <p:strVal val="#ppt_x+#ppt_w/2"/>
                                          </p:val>
                                        </p:tav>
                                        <p:tav tm="100000">
                                          <p:val>
                                            <p:strVal val="#ppt_x"/>
                                          </p:val>
                                        </p:tav>
                                      </p:tavLst>
                                    </p:anim>
                                    <p:anim calcmode="lin" valueType="num">
                                      <p:cBhvr>
                                        <p:cTn id="108" dur="500" fill="hold"/>
                                        <p:tgtEl>
                                          <p:spTgt spid="720911"/>
                                        </p:tgtEl>
                                        <p:attrNameLst>
                                          <p:attrName>ppt_y</p:attrName>
                                        </p:attrNameLst>
                                      </p:cBhvr>
                                      <p:tavLst>
                                        <p:tav tm="0">
                                          <p:val>
                                            <p:strVal val="#ppt_y"/>
                                          </p:val>
                                        </p:tav>
                                        <p:tav tm="100000">
                                          <p:val>
                                            <p:strVal val="#ppt_y"/>
                                          </p:val>
                                        </p:tav>
                                      </p:tavLst>
                                    </p:anim>
                                    <p:anim calcmode="lin" valueType="num">
                                      <p:cBhvr>
                                        <p:cTn id="109" dur="500" fill="hold"/>
                                        <p:tgtEl>
                                          <p:spTgt spid="720911"/>
                                        </p:tgtEl>
                                        <p:attrNameLst>
                                          <p:attrName>ppt_w</p:attrName>
                                        </p:attrNameLst>
                                      </p:cBhvr>
                                      <p:tavLst>
                                        <p:tav tm="0">
                                          <p:val>
                                            <p:fltVal val="0"/>
                                          </p:val>
                                        </p:tav>
                                        <p:tav tm="100000">
                                          <p:val>
                                            <p:strVal val="#ppt_w"/>
                                          </p:val>
                                        </p:tav>
                                      </p:tavLst>
                                    </p:anim>
                                    <p:anim calcmode="lin" valueType="num">
                                      <p:cBhvr>
                                        <p:cTn id="110" dur="500" fill="hold"/>
                                        <p:tgtEl>
                                          <p:spTgt spid="720911"/>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720917"/>
                                        </p:tgtEl>
                                        <p:attrNameLst>
                                          <p:attrName>style.visibility</p:attrName>
                                        </p:attrNameLst>
                                      </p:cBhvr>
                                      <p:to>
                                        <p:strVal val="visible"/>
                                      </p:to>
                                    </p:set>
                                    <p:anim calcmode="lin" valueType="num">
                                      <p:cBhvr>
                                        <p:cTn id="114" dur="500" fill="hold"/>
                                        <p:tgtEl>
                                          <p:spTgt spid="720917"/>
                                        </p:tgtEl>
                                        <p:attrNameLst>
                                          <p:attrName>ppt_w</p:attrName>
                                        </p:attrNameLst>
                                      </p:cBhvr>
                                      <p:tavLst>
                                        <p:tav tm="0">
                                          <p:val>
                                            <p:strVal val="2/3*#ppt_w"/>
                                          </p:val>
                                        </p:tav>
                                        <p:tav tm="100000">
                                          <p:val>
                                            <p:strVal val="#ppt_w"/>
                                          </p:val>
                                        </p:tav>
                                      </p:tavLst>
                                    </p:anim>
                                    <p:anim calcmode="lin" valueType="num">
                                      <p:cBhvr>
                                        <p:cTn id="115" dur="500" fill="hold"/>
                                        <p:tgtEl>
                                          <p:spTgt spid="72091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20917"/>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720918"/>
                                        </p:tgtEl>
                                        <p:attrNameLst>
                                          <p:attrName>style.visibility</p:attrName>
                                        </p:attrNameLst>
                                      </p:cBhvr>
                                      <p:to>
                                        <p:strVal val="visible"/>
                                      </p:to>
                                    </p:set>
                                    <p:anim calcmode="lin" valueType="num">
                                      <p:cBhvr>
                                        <p:cTn id="120" dur="500" fill="hold"/>
                                        <p:tgtEl>
                                          <p:spTgt spid="720918"/>
                                        </p:tgtEl>
                                        <p:attrNameLst>
                                          <p:attrName>ppt_w</p:attrName>
                                        </p:attrNameLst>
                                      </p:cBhvr>
                                      <p:tavLst>
                                        <p:tav tm="0">
                                          <p:val>
                                            <p:strVal val="2/3*#ppt_w"/>
                                          </p:val>
                                        </p:tav>
                                        <p:tav tm="100000">
                                          <p:val>
                                            <p:strVal val="#ppt_w"/>
                                          </p:val>
                                        </p:tav>
                                      </p:tavLst>
                                    </p:anim>
                                    <p:anim calcmode="lin" valueType="num">
                                      <p:cBhvr>
                                        <p:cTn id="121" dur="500" fill="hold"/>
                                        <p:tgtEl>
                                          <p:spTgt spid="72091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20918"/>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grpId="0" nodeType="clickEffect">
                                  <p:stCondLst>
                                    <p:cond delay="0"/>
                                  </p:stCondLst>
                                  <p:childTnLst>
                                    <p:set>
                                      <p:cBhvr>
                                        <p:cTn id="125" dur="1" fill="hold">
                                          <p:stCondLst>
                                            <p:cond delay="0"/>
                                          </p:stCondLst>
                                        </p:cTn>
                                        <p:tgtEl>
                                          <p:spTgt spid="720919"/>
                                        </p:tgtEl>
                                        <p:attrNameLst>
                                          <p:attrName>style.visibility</p:attrName>
                                        </p:attrNameLst>
                                      </p:cBhvr>
                                      <p:to>
                                        <p:strVal val="visible"/>
                                      </p:to>
                                    </p:set>
                                    <p:anim calcmode="lin" valueType="num">
                                      <p:cBhvr>
                                        <p:cTn id="126" dur="500" fill="hold"/>
                                        <p:tgtEl>
                                          <p:spTgt spid="720919"/>
                                        </p:tgtEl>
                                        <p:attrNameLst>
                                          <p:attrName>ppt_w</p:attrName>
                                        </p:attrNameLst>
                                      </p:cBhvr>
                                      <p:tavLst>
                                        <p:tav tm="0">
                                          <p:val>
                                            <p:strVal val="2/3*#ppt_w"/>
                                          </p:val>
                                        </p:tav>
                                        <p:tav tm="100000">
                                          <p:val>
                                            <p:strVal val="#ppt_w"/>
                                          </p:val>
                                        </p:tav>
                                      </p:tavLst>
                                    </p:anim>
                                    <p:anim calcmode="lin" valueType="num">
                                      <p:cBhvr>
                                        <p:cTn id="127" dur="500" fill="hold"/>
                                        <p:tgtEl>
                                          <p:spTgt spid="720919"/>
                                        </p:tgtEl>
                                        <p:attrNameLst>
                                          <p:attrName>ppt_h</p:attrName>
                                        </p:attrNameLst>
                                      </p:cBhvr>
                                      <p:tavLst>
                                        <p:tav tm="0">
                                          <p:val>
                                            <p:strVal val="2/3*#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grpId="0" nodeType="clickEffect">
                                  <p:stCondLst>
                                    <p:cond delay="0"/>
                                  </p:stCondLst>
                                  <p:childTnLst>
                                    <p:set>
                                      <p:cBhvr>
                                        <p:cTn id="131" dur="1" fill="hold">
                                          <p:stCondLst>
                                            <p:cond delay="0"/>
                                          </p:stCondLst>
                                        </p:cTn>
                                        <p:tgtEl>
                                          <p:spTgt spid="720912"/>
                                        </p:tgtEl>
                                        <p:attrNameLst>
                                          <p:attrName>style.visibility</p:attrName>
                                        </p:attrNameLst>
                                      </p:cBhvr>
                                      <p:to>
                                        <p:strVal val="visible"/>
                                      </p:to>
                                    </p:set>
                                    <p:anim calcmode="lin" valueType="num">
                                      <p:cBhvr>
                                        <p:cTn id="132" dur="500" fill="hold"/>
                                        <p:tgtEl>
                                          <p:spTgt spid="720912"/>
                                        </p:tgtEl>
                                        <p:attrNameLst>
                                          <p:attrName>ppt_x</p:attrName>
                                        </p:attrNameLst>
                                      </p:cBhvr>
                                      <p:tavLst>
                                        <p:tav tm="0">
                                          <p:val>
                                            <p:strVal val="#ppt_x-#ppt_w/2"/>
                                          </p:val>
                                        </p:tav>
                                        <p:tav tm="100000">
                                          <p:val>
                                            <p:strVal val="#ppt_x"/>
                                          </p:val>
                                        </p:tav>
                                      </p:tavLst>
                                    </p:anim>
                                    <p:anim calcmode="lin" valueType="num">
                                      <p:cBhvr>
                                        <p:cTn id="133" dur="500" fill="hold"/>
                                        <p:tgtEl>
                                          <p:spTgt spid="720912"/>
                                        </p:tgtEl>
                                        <p:attrNameLst>
                                          <p:attrName>ppt_y</p:attrName>
                                        </p:attrNameLst>
                                      </p:cBhvr>
                                      <p:tavLst>
                                        <p:tav tm="0">
                                          <p:val>
                                            <p:strVal val="#ppt_y"/>
                                          </p:val>
                                        </p:tav>
                                        <p:tav tm="100000">
                                          <p:val>
                                            <p:strVal val="#ppt_y"/>
                                          </p:val>
                                        </p:tav>
                                      </p:tavLst>
                                    </p:anim>
                                    <p:anim calcmode="lin" valueType="num">
                                      <p:cBhvr>
                                        <p:cTn id="134" dur="500" fill="hold"/>
                                        <p:tgtEl>
                                          <p:spTgt spid="720912"/>
                                        </p:tgtEl>
                                        <p:attrNameLst>
                                          <p:attrName>ppt_w</p:attrName>
                                        </p:attrNameLst>
                                      </p:cBhvr>
                                      <p:tavLst>
                                        <p:tav tm="0">
                                          <p:val>
                                            <p:fltVal val="0"/>
                                          </p:val>
                                        </p:tav>
                                        <p:tav tm="100000">
                                          <p:val>
                                            <p:strVal val="#ppt_w"/>
                                          </p:val>
                                        </p:tav>
                                      </p:tavLst>
                                    </p:anim>
                                    <p:anim calcmode="lin" valueType="num">
                                      <p:cBhvr>
                                        <p:cTn id="135" dur="500" fill="hold"/>
                                        <p:tgtEl>
                                          <p:spTgt spid="720912"/>
                                        </p:tgtEl>
                                        <p:attrNameLst>
                                          <p:attrName>ppt_h</p:attrName>
                                        </p:attrNameLst>
                                      </p:cBhvr>
                                      <p:tavLst>
                                        <p:tav tm="0">
                                          <p:val>
                                            <p:strVal val="#ppt_h"/>
                                          </p:val>
                                        </p:tav>
                                        <p:tav tm="100000">
                                          <p:val>
                                            <p:strVal val="#ppt_h"/>
                                          </p:val>
                                        </p:tav>
                                      </p:tavLst>
                                    </p:anim>
                                  </p:childTnLst>
                                </p:cTn>
                              </p:par>
                            </p:childTnLst>
                          </p:cTn>
                        </p:par>
                        <p:par>
                          <p:cTn id="136" fill="hold" nodeType="afterGroup">
                            <p:stCondLst>
                              <p:cond delay="500"/>
                            </p:stCondLst>
                            <p:childTnLst>
                              <p:par>
                                <p:cTn id="137" presetID="23" presetClass="entr" presetSubtype="272" fill="hold" grpId="0" nodeType="afterEffect">
                                  <p:stCondLst>
                                    <p:cond delay="0"/>
                                  </p:stCondLst>
                                  <p:childTnLst>
                                    <p:set>
                                      <p:cBhvr>
                                        <p:cTn id="138" dur="1" fill="hold">
                                          <p:stCondLst>
                                            <p:cond delay="0"/>
                                          </p:stCondLst>
                                        </p:cTn>
                                        <p:tgtEl>
                                          <p:spTgt spid="720921"/>
                                        </p:tgtEl>
                                        <p:attrNameLst>
                                          <p:attrName>style.visibility</p:attrName>
                                        </p:attrNameLst>
                                      </p:cBhvr>
                                      <p:to>
                                        <p:strVal val="visible"/>
                                      </p:to>
                                    </p:set>
                                    <p:anim calcmode="lin" valueType="num">
                                      <p:cBhvr>
                                        <p:cTn id="139" dur="500" fill="hold"/>
                                        <p:tgtEl>
                                          <p:spTgt spid="720921"/>
                                        </p:tgtEl>
                                        <p:attrNameLst>
                                          <p:attrName>ppt_w</p:attrName>
                                        </p:attrNameLst>
                                      </p:cBhvr>
                                      <p:tavLst>
                                        <p:tav tm="0">
                                          <p:val>
                                            <p:strVal val="2/3*#ppt_w"/>
                                          </p:val>
                                        </p:tav>
                                        <p:tav tm="100000">
                                          <p:val>
                                            <p:strVal val="#ppt_w"/>
                                          </p:val>
                                        </p:tav>
                                      </p:tavLst>
                                    </p:anim>
                                    <p:anim calcmode="lin" valueType="num">
                                      <p:cBhvr>
                                        <p:cTn id="140" dur="500" fill="hold"/>
                                        <p:tgtEl>
                                          <p:spTgt spid="72092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20921"/>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grpId="0" nodeType="clickEffect">
                                  <p:stCondLst>
                                    <p:cond delay="0"/>
                                  </p:stCondLst>
                                  <p:childTnLst>
                                    <p:set>
                                      <p:cBhvr>
                                        <p:cTn id="144" dur="1" fill="hold">
                                          <p:stCondLst>
                                            <p:cond delay="0"/>
                                          </p:stCondLst>
                                        </p:cTn>
                                        <p:tgtEl>
                                          <p:spTgt spid="720922"/>
                                        </p:tgtEl>
                                        <p:attrNameLst>
                                          <p:attrName>style.visibility</p:attrName>
                                        </p:attrNameLst>
                                      </p:cBhvr>
                                      <p:to>
                                        <p:strVal val="visible"/>
                                      </p:to>
                                    </p:set>
                                    <p:anim calcmode="lin" valueType="num">
                                      <p:cBhvr>
                                        <p:cTn id="145" dur="500" fill="hold"/>
                                        <p:tgtEl>
                                          <p:spTgt spid="720922"/>
                                        </p:tgtEl>
                                        <p:attrNameLst>
                                          <p:attrName>ppt_w</p:attrName>
                                        </p:attrNameLst>
                                      </p:cBhvr>
                                      <p:tavLst>
                                        <p:tav tm="0">
                                          <p:val>
                                            <p:strVal val="2/3*#ppt_w"/>
                                          </p:val>
                                        </p:tav>
                                        <p:tav tm="100000">
                                          <p:val>
                                            <p:strVal val="#ppt_w"/>
                                          </p:val>
                                        </p:tav>
                                      </p:tavLst>
                                    </p:anim>
                                    <p:anim calcmode="lin" valueType="num">
                                      <p:cBhvr>
                                        <p:cTn id="146" dur="500" fill="hold"/>
                                        <p:tgtEl>
                                          <p:spTgt spid="72092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720922"/>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grpId="0" nodeType="clickEffect">
                                  <p:stCondLst>
                                    <p:cond delay="0"/>
                                  </p:stCondLst>
                                  <p:childTnLst>
                                    <p:set>
                                      <p:cBhvr>
                                        <p:cTn id="150" dur="1" fill="hold">
                                          <p:stCondLst>
                                            <p:cond delay="0"/>
                                          </p:stCondLst>
                                        </p:cTn>
                                        <p:tgtEl>
                                          <p:spTgt spid="720923"/>
                                        </p:tgtEl>
                                        <p:attrNameLst>
                                          <p:attrName>style.visibility</p:attrName>
                                        </p:attrNameLst>
                                      </p:cBhvr>
                                      <p:to>
                                        <p:strVal val="visible"/>
                                      </p:to>
                                    </p:set>
                                    <p:anim calcmode="lin" valueType="num">
                                      <p:cBhvr>
                                        <p:cTn id="151" dur="500" fill="hold"/>
                                        <p:tgtEl>
                                          <p:spTgt spid="720923"/>
                                        </p:tgtEl>
                                        <p:attrNameLst>
                                          <p:attrName>ppt_w</p:attrName>
                                        </p:attrNameLst>
                                      </p:cBhvr>
                                      <p:tavLst>
                                        <p:tav tm="0">
                                          <p:val>
                                            <p:strVal val="2/3*#ppt_w"/>
                                          </p:val>
                                        </p:tav>
                                        <p:tav tm="100000">
                                          <p:val>
                                            <p:strVal val="#ppt_w"/>
                                          </p:val>
                                        </p:tav>
                                      </p:tavLst>
                                    </p:anim>
                                    <p:anim calcmode="lin" valueType="num">
                                      <p:cBhvr>
                                        <p:cTn id="152" dur="500" fill="hold"/>
                                        <p:tgtEl>
                                          <p:spTgt spid="720923"/>
                                        </p:tgtEl>
                                        <p:attrNameLst>
                                          <p:attrName>ppt_h</p:attrName>
                                        </p:attrNameLst>
                                      </p:cBhvr>
                                      <p:tavLst>
                                        <p:tav tm="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grpId="1" nodeType="clickEffect">
                                  <p:stCondLst>
                                    <p:cond delay="0"/>
                                  </p:stCondLst>
                                  <p:childTnLst>
                                    <p:set>
                                      <p:cBhvr>
                                        <p:cTn id="156" dur="1" fill="hold">
                                          <p:stCondLst>
                                            <p:cond delay="499"/>
                                          </p:stCondLst>
                                        </p:cTn>
                                        <p:tgtEl>
                                          <p:spTgt spid="720919"/>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grpId="0" nodeType="afterEffect">
                                  <p:stCondLst>
                                    <p:cond delay="0"/>
                                  </p:stCondLst>
                                  <p:childTnLst>
                                    <p:set>
                                      <p:cBhvr>
                                        <p:cTn id="159" dur="1" fill="hold">
                                          <p:stCondLst>
                                            <p:cond delay="0"/>
                                          </p:stCondLst>
                                        </p:cTn>
                                        <p:tgtEl>
                                          <p:spTgt spid="720920"/>
                                        </p:tgtEl>
                                        <p:attrNameLst>
                                          <p:attrName>style.visibility</p:attrName>
                                        </p:attrNameLst>
                                      </p:cBhvr>
                                      <p:to>
                                        <p:strVal val="visible"/>
                                      </p:to>
                                    </p:set>
                                    <p:anim calcmode="lin" valueType="num">
                                      <p:cBhvr>
                                        <p:cTn id="160" dur="500" fill="hold"/>
                                        <p:tgtEl>
                                          <p:spTgt spid="720920"/>
                                        </p:tgtEl>
                                        <p:attrNameLst>
                                          <p:attrName>ppt_w</p:attrName>
                                        </p:attrNameLst>
                                      </p:cBhvr>
                                      <p:tavLst>
                                        <p:tav tm="0">
                                          <p:val>
                                            <p:strVal val="2/3*#ppt_w"/>
                                          </p:val>
                                        </p:tav>
                                        <p:tav tm="100000">
                                          <p:val>
                                            <p:strVal val="#ppt_w"/>
                                          </p:val>
                                        </p:tav>
                                      </p:tavLst>
                                    </p:anim>
                                    <p:anim calcmode="lin" valueType="num">
                                      <p:cBhvr>
                                        <p:cTn id="161" dur="500" fill="hold"/>
                                        <p:tgtEl>
                                          <p:spTgt spid="720920"/>
                                        </p:tgtEl>
                                        <p:attrNameLst>
                                          <p:attrName>ppt_h</p:attrName>
                                        </p:attrNameLst>
                                      </p:cBhvr>
                                      <p:tavLst>
                                        <p:tav tm="0">
                                          <p:val>
                                            <p:strVal val="2/3*#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720923"/>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grpId="0" nodeType="afterEffect">
                                  <p:stCondLst>
                                    <p:cond delay="0"/>
                                  </p:stCondLst>
                                  <p:childTnLst>
                                    <p:set>
                                      <p:cBhvr>
                                        <p:cTn id="168" dur="1" fill="hold">
                                          <p:stCondLst>
                                            <p:cond delay="0"/>
                                          </p:stCondLst>
                                        </p:cTn>
                                        <p:tgtEl>
                                          <p:spTgt spid="720924"/>
                                        </p:tgtEl>
                                        <p:attrNameLst>
                                          <p:attrName>style.visibility</p:attrName>
                                        </p:attrNameLst>
                                      </p:cBhvr>
                                      <p:to>
                                        <p:strVal val="visible"/>
                                      </p:to>
                                    </p:set>
                                    <p:anim calcmode="lin" valueType="num">
                                      <p:cBhvr>
                                        <p:cTn id="169" dur="500" fill="hold"/>
                                        <p:tgtEl>
                                          <p:spTgt spid="720924"/>
                                        </p:tgtEl>
                                        <p:attrNameLst>
                                          <p:attrName>ppt_w</p:attrName>
                                        </p:attrNameLst>
                                      </p:cBhvr>
                                      <p:tavLst>
                                        <p:tav tm="0">
                                          <p:val>
                                            <p:strVal val="2/3*#ppt_w"/>
                                          </p:val>
                                        </p:tav>
                                        <p:tav tm="100000">
                                          <p:val>
                                            <p:strVal val="#ppt_w"/>
                                          </p:val>
                                        </p:tav>
                                      </p:tavLst>
                                    </p:anim>
                                    <p:anim calcmode="lin" valueType="num">
                                      <p:cBhvr>
                                        <p:cTn id="170" dur="500" fill="hold"/>
                                        <p:tgtEl>
                                          <p:spTgt spid="72092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99" grpId="0" autoUpdateAnimBg="0"/>
      <p:bldP spid="720900" grpId="0" autoUpdateAnimBg="0"/>
      <p:bldP spid="720901" grpId="0" autoUpdateAnimBg="0"/>
      <p:bldP spid="720902" grpId="0" autoUpdateAnimBg="0"/>
      <p:bldP spid="720904" grpId="0" animBg="1"/>
      <p:bldP spid="720905" grpId="0" animBg="1"/>
      <p:bldP spid="720906" grpId="0" animBg="1"/>
      <p:bldP spid="720907" grpId="0" animBg="1"/>
      <p:bldP spid="720908" grpId="0" animBg="1"/>
      <p:bldP spid="720909" grpId="0" animBg="1"/>
      <p:bldP spid="720910" grpId="0" autoUpdateAnimBg="0"/>
      <p:bldP spid="720911" grpId="0" autoUpdateAnimBg="0"/>
      <p:bldP spid="720912" grpId="0" autoUpdateAnimBg="0"/>
      <p:bldP spid="720914" grpId="0" animBg="1" autoUpdateAnimBg="0"/>
      <p:bldP spid="720914" grpId="1" animBg="1" autoUpdateAnimBg="0"/>
      <p:bldP spid="720917" grpId="0" autoUpdateAnimBg="0"/>
      <p:bldP spid="720918" grpId="0" autoUpdateAnimBg="0"/>
      <p:bldP spid="720919" grpId="0" autoUpdateAnimBg="0"/>
      <p:bldP spid="720919" grpId="1" autoUpdateAnimBg="0"/>
      <p:bldP spid="720920" grpId="0" autoUpdateAnimBg="0"/>
      <p:bldP spid="720921" grpId="0" autoUpdateAnimBg="0"/>
      <p:bldP spid="720922" grpId="0" autoUpdateAnimBg="0"/>
      <p:bldP spid="720923" grpId="0" autoUpdateAnimBg="0"/>
      <p:bldP spid="720923" grpId="1" autoUpdateAnimBg="0"/>
      <p:bldP spid="72092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3"/>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22948" name="Rectangle 4"/>
          <p:cNvSpPr>
            <a:spLocks noChangeArrowheads="1"/>
          </p:cNvSpPr>
          <p:nvPr/>
        </p:nvSpPr>
        <p:spPr bwMode="auto">
          <a:xfrm>
            <a:off x="342900" y="2173288"/>
            <a:ext cx="8205788" cy="26050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6600" i="1">
                <a:solidFill>
                  <a:srgbClr val="66FF78"/>
                </a:solidFill>
                <a:latin typeface="Helvetica" charset="0"/>
                <a:ea typeface="宋体" charset="0"/>
                <a:cs typeface="宋体" charset="0"/>
              </a:rPr>
              <a:t>古时</a:t>
            </a:r>
          </a:p>
          <a:p>
            <a:pPr algn="ctr">
              <a:spcBef>
                <a:spcPct val="50000"/>
              </a:spcBef>
            </a:pPr>
            <a:r>
              <a:rPr lang="zh-CN" altLang="en-US" sz="6600" i="1">
                <a:solidFill>
                  <a:srgbClr val="66FF78"/>
                </a:solidFill>
                <a:latin typeface="Helvetica" charset="0"/>
                <a:ea typeface="宋体" charset="0"/>
                <a:cs typeface="宋体" charset="0"/>
              </a:rPr>
              <a:t>的立约</a:t>
            </a:r>
            <a:endParaRPr lang="zh-CN" altLang="en-US" sz="6600" i="1">
              <a:latin typeface="Helvetica" charset="0"/>
              <a:ea typeface="宋体" charset="0"/>
              <a:cs typeface="宋体" charset="0"/>
            </a:endParaRPr>
          </a:p>
        </p:txBody>
      </p:sp>
      <p:sp>
        <p:nvSpPr>
          <p:cNvPr id="722949" name="Rectangle 5"/>
          <p:cNvSpPr>
            <a:spLocks noChangeArrowheads="1"/>
          </p:cNvSpPr>
          <p:nvPr/>
        </p:nvSpPr>
        <p:spPr bwMode="auto">
          <a:xfrm>
            <a:off x="8639175" y="5146675"/>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zh-CN" altLang="en-US" b="0">
              <a:ea typeface="宋体" charset="0"/>
              <a:cs typeface="宋体" charset="0"/>
            </a:endParaRPr>
          </a:p>
        </p:txBody>
      </p:sp>
      <p:sp>
        <p:nvSpPr>
          <p:cNvPr id="722950" name="Rectangle 6"/>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21</a:t>
            </a:r>
          </a:p>
        </p:txBody>
      </p:sp>
      <p:sp>
        <p:nvSpPr>
          <p:cNvPr id="722951" name="Rectangle 7"/>
          <p:cNvSpPr>
            <a:spLocks noChangeArrowheads="1"/>
          </p:cNvSpPr>
          <p:nvPr/>
        </p:nvSpPr>
        <p:spPr bwMode="auto">
          <a:xfrm>
            <a:off x="990600" y="552450"/>
            <a:ext cx="7083425" cy="9429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Text Box 2"/>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584707" name="Rectangle 3"/>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22</a:t>
            </a:r>
          </a:p>
        </p:txBody>
      </p:sp>
      <p:sp>
        <p:nvSpPr>
          <p:cNvPr id="584708" name="Text Box 4"/>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1800">
              <a:solidFill>
                <a:srgbClr val="FFFFFF"/>
              </a:solidFill>
            </a:endParaRPr>
          </a:p>
        </p:txBody>
      </p:sp>
      <p:sp>
        <p:nvSpPr>
          <p:cNvPr id="584709" name="Text Box 5"/>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graphicFrame>
        <p:nvGraphicFramePr>
          <p:cNvPr id="584710" name="Object 6"/>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5486400" imgH="4508500" progId="Word.Document.8">
                  <p:embed/>
                </p:oleObj>
              </mc:Choice>
              <mc:Fallback>
                <p:oleObj name="Document" r:id="rId4" imgW="5486400" imgH="4508500" progId="Word.Documen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584711" name="Picture 7" descr="Nahal Beersheba with sheep at wate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84717" name="Group 13"/>
          <p:cNvGrpSpPr>
            <a:grpSpLocks/>
          </p:cNvGrpSpPr>
          <p:nvPr/>
        </p:nvGrpSpPr>
        <p:grpSpPr bwMode="auto">
          <a:xfrm>
            <a:off x="990600" y="552450"/>
            <a:ext cx="7083425" cy="1720850"/>
            <a:chOff x="624" y="348"/>
            <a:chExt cx="4462" cy="1084"/>
          </a:xfrm>
        </p:grpSpPr>
        <p:sp>
          <p:nvSpPr>
            <p:cNvPr id="584714" name="Rectangle 10"/>
            <p:cNvSpPr>
              <a:spLocks noChangeArrowheads="1"/>
            </p:cNvSpPr>
            <p:nvPr/>
          </p:nvSpPr>
          <p:spPr bwMode="auto">
            <a:xfrm>
              <a:off x="1236" y="915"/>
              <a:ext cx="3713" cy="517"/>
            </a:xfrm>
            <a:prstGeom prst="rect">
              <a:avLst/>
            </a:prstGeom>
            <a:noFill/>
            <a:ln>
              <a:noFill/>
            </a:ln>
            <a:effectLst>
              <a:outerShdw blurRad="63500" dist="161645"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ja-JP"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古</a:t>
              </a:r>
              <a:r>
                <a:rPr lang="zh-CN" altLang="en-US" sz="4800" i="1">
                  <a:solidFill>
                    <a:schemeClr val="folHlink"/>
                  </a:solidFill>
                  <a:latin typeface="黑体" charset="0"/>
                  <a:ea typeface="黑体" charset="0"/>
                  <a:cs typeface="黑体" charset="0"/>
                </a:rPr>
                <a:t> 时 </a:t>
              </a:r>
              <a:r>
                <a:rPr lang="ja-JP" altLang="en-US" sz="4800" i="1">
                  <a:solidFill>
                    <a:schemeClr val="folHlink"/>
                  </a:solidFill>
                  <a:latin typeface="黑体" charset="0"/>
                  <a:ea typeface="黑体" charset="0"/>
                  <a:cs typeface="黑体" charset="0"/>
                </a:rPr>
                <a:t>的</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立</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约</a:t>
              </a:r>
              <a:endParaRPr lang="zh-CN" altLang="en-US" sz="4800" i="1">
                <a:latin typeface="黑体" charset="0"/>
                <a:ea typeface="黑体" charset="0"/>
                <a:cs typeface="黑体" charset="0"/>
              </a:endParaRPr>
            </a:p>
          </p:txBody>
        </p:sp>
        <p:sp>
          <p:nvSpPr>
            <p:cNvPr id="584716" name="Rectangle 12"/>
            <p:cNvSpPr>
              <a:spLocks noChangeArrowheads="1"/>
            </p:cNvSpPr>
            <p:nvPr/>
          </p:nvSpPr>
          <p:spPr bwMode="auto">
            <a:xfrm>
              <a:off x="624" y="348"/>
              <a:ext cx="4462" cy="594"/>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grpSp>
      <p:sp>
        <p:nvSpPr>
          <p:cNvPr id="584715" name="Text Box 11"/>
          <p:cNvSpPr txBox="1">
            <a:spLocks noChangeArrowheads="1"/>
          </p:cNvSpPr>
          <p:nvPr/>
        </p:nvSpPr>
        <p:spPr bwMode="auto">
          <a:xfrm>
            <a:off x="493713" y="550863"/>
            <a:ext cx="3079750" cy="6365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ja-JP" altLang="en-US" sz="3200">
                <a:solidFill>
                  <a:srgbClr val="FFFF00"/>
                </a:solidFill>
                <a:latin typeface="宋体" charset="0"/>
                <a:ea typeface="宋体" charset="0"/>
                <a:cs typeface="宋体" charset="0"/>
              </a:rPr>
              <a:t>学</a:t>
            </a:r>
            <a:r>
              <a:rPr lang="zh-CN" altLang="en-US" sz="3200">
                <a:solidFill>
                  <a:srgbClr val="FFFF00"/>
                </a:solidFill>
                <a:latin typeface="宋体" charset="0"/>
                <a:ea typeface="宋体" charset="0"/>
                <a:cs typeface="宋体" charset="0"/>
              </a:rPr>
              <a:t>习帮助 </a:t>
            </a:r>
            <a:r>
              <a:rPr lang="en-US" altLang="zh-CN" sz="3200">
                <a:solidFill>
                  <a:srgbClr val="FFFF00"/>
                </a:solidFill>
                <a:latin typeface="宋体" charset="0"/>
                <a:ea typeface="宋体" charset="0"/>
                <a:cs typeface="宋体" charset="0"/>
              </a:rPr>
              <a:t>#13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84715"/>
                                        </p:tgtEl>
                                        <p:attrNameLst>
                                          <p:attrName>style.visibility</p:attrName>
                                        </p:attrNameLst>
                                      </p:cBhvr>
                                      <p:to>
                                        <p:strVal val="visible"/>
                                      </p:to>
                                    </p:set>
                                    <p:anim calcmode="lin" valueType="num">
                                      <p:cBhvr>
                                        <p:cTn id="7" dur="500" fill="hold"/>
                                        <p:tgtEl>
                                          <p:spTgt spid="584715"/>
                                        </p:tgtEl>
                                        <p:attrNameLst>
                                          <p:attrName>ppt_w</p:attrName>
                                        </p:attrNameLst>
                                      </p:cBhvr>
                                      <p:tavLst>
                                        <p:tav tm="0">
                                          <p:val>
                                            <p:fltVal val="0"/>
                                          </p:val>
                                        </p:tav>
                                        <p:tav tm="100000">
                                          <p:val>
                                            <p:strVal val="#ppt_w"/>
                                          </p:val>
                                        </p:tav>
                                      </p:tavLst>
                                    </p:anim>
                                    <p:anim calcmode="lin" valueType="num">
                                      <p:cBhvr>
                                        <p:cTn id="8" dur="500" fill="hold"/>
                                        <p:tgtEl>
                                          <p:spTgt spid="584715"/>
                                        </p:tgtEl>
                                        <p:attrNameLst>
                                          <p:attrName>ppt_h</p:attrName>
                                        </p:attrNameLst>
                                      </p:cBhvr>
                                      <p:tavLst>
                                        <p:tav tm="0">
                                          <p:val>
                                            <p:fltVal val="0"/>
                                          </p:val>
                                        </p:tav>
                                        <p:tav tm="100000">
                                          <p:val>
                                            <p:strVal val="#ppt_h"/>
                                          </p:val>
                                        </p:tav>
                                      </p:tavLst>
                                    </p:anim>
                                    <p:anim calcmode="lin" valueType="num">
                                      <p:cBhvr>
                                        <p:cTn id="9" dur="500" fill="hold"/>
                                        <p:tgtEl>
                                          <p:spTgt spid="584715"/>
                                        </p:tgtEl>
                                        <p:attrNameLst>
                                          <p:attrName>ppt_x</p:attrName>
                                        </p:attrNameLst>
                                      </p:cBhvr>
                                      <p:tavLst>
                                        <p:tav tm="0">
                                          <p:val>
                                            <p:fltVal val="0.5"/>
                                          </p:val>
                                        </p:tav>
                                        <p:tav tm="100000">
                                          <p:val>
                                            <p:strVal val="#ppt_x"/>
                                          </p:val>
                                        </p:tav>
                                      </p:tavLst>
                                    </p:anim>
                                    <p:anim calcmode="lin" valueType="num">
                                      <p:cBhvr>
                                        <p:cTn id="10" dur="500" fill="hold"/>
                                        <p:tgtEl>
                                          <p:spTgt spid="5847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84710"/>
                                        </p:tgtEl>
                                        <p:attrNameLst>
                                          <p:attrName>style.visibility</p:attrName>
                                        </p:attrNameLst>
                                      </p:cBhvr>
                                      <p:to>
                                        <p:strVal val="visible"/>
                                      </p:to>
                                    </p:set>
                                    <p:animEffect transition="in" filter="wipe(left)">
                                      <p:cBhvr>
                                        <p:cTn id="14" dur="500"/>
                                        <p:tgtEl>
                                          <p:spTgt spid="5847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84711"/>
                                        </p:tgtEl>
                                        <p:attrNameLst>
                                          <p:attrName>style.visibility</p:attrName>
                                        </p:attrNameLst>
                                      </p:cBhvr>
                                      <p:to>
                                        <p:strVal val="visible"/>
                                      </p:to>
                                    </p:set>
                                    <p:animEffect transition="in" filter="wipe(left)">
                                      <p:cBhvr>
                                        <p:cTn id="19" dur="500"/>
                                        <p:tgtEl>
                                          <p:spTgt spid="584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Text Box 2"/>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84387" name="Rectangle 3"/>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23</a:t>
            </a:r>
          </a:p>
        </p:txBody>
      </p:sp>
      <p:sp>
        <p:nvSpPr>
          <p:cNvPr id="784388" name="Text Box 4"/>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1800">
              <a:solidFill>
                <a:srgbClr val="FFFFFF"/>
              </a:solidFill>
            </a:endParaRPr>
          </a:p>
        </p:txBody>
      </p:sp>
      <p:graphicFrame>
        <p:nvGraphicFramePr>
          <p:cNvPr id="784390" name="Object 6"/>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5486400" imgH="4508500" progId="Word.Document.8">
                  <p:embed/>
                </p:oleObj>
              </mc:Choice>
              <mc:Fallback>
                <p:oleObj name="Document" r:id="rId4" imgW="5486400" imgH="4508500" progId="Word.Documen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784391" name="Picture 7" descr="Nahal Beersheba with sheep at wate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84392" name="Group 8"/>
          <p:cNvGrpSpPr>
            <a:grpSpLocks/>
          </p:cNvGrpSpPr>
          <p:nvPr/>
        </p:nvGrpSpPr>
        <p:grpSpPr bwMode="auto">
          <a:xfrm>
            <a:off x="990600" y="552450"/>
            <a:ext cx="7083425" cy="1720850"/>
            <a:chOff x="624" y="348"/>
            <a:chExt cx="4462" cy="1084"/>
          </a:xfrm>
        </p:grpSpPr>
        <p:sp>
          <p:nvSpPr>
            <p:cNvPr id="784393" name="Rectangle 9"/>
            <p:cNvSpPr>
              <a:spLocks noChangeArrowheads="1"/>
            </p:cNvSpPr>
            <p:nvPr/>
          </p:nvSpPr>
          <p:spPr bwMode="auto">
            <a:xfrm>
              <a:off x="1236" y="915"/>
              <a:ext cx="3713" cy="517"/>
            </a:xfrm>
            <a:prstGeom prst="rect">
              <a:avLst/>
            </a:prstGeom>
            <a:noFill/>
            <a:ln>
              <a:noFill/>
            </a:ln>
            <a:effectLst>
              <a:outerShdw blurRad="63500" dist="161645"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ja-JP"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古</a:t>
              </a:r>
              <a:r>
                <a:rPr lang="zh-CN" altLang="en-US" sz="4800" i="1">
                  <a:solidFill>
                    <a:schemeClr val="folHlink"/>
                  </a:solidFill>
                  <a:latin typeface="黑体" charset="0"/>
                  <a:ea typeface="黑体" charset="0"/>
                  <a:cs typeface="黑体" charset="0"/>
                </a:rPr>
                <a:t> 时 </a:t>
              </a:r>
              <a:r>
                <a:rPr lang="ja-JP" altLang="en-US" sz="4800" i="1">
                  <a:solidFill>
                    <a:schemeClr val="folHlink"/>
                  </a:solidFill>
                  <a:latin typeface="黑体" charset="0"/>
                  <a:ea typeface="黑体" charset="0"/>
                  <a:cs typeface="黑体" charset="0"/>
                </a:rPr>
                <a:t>的</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立</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约</a:t>
              </a:r>
              <a:endParaRPr lang="zh-CN" altLang="en-US" sz="4800" i="1">
                <a:latin typeface="黑体" charset="0"/>
                <a:ea typeface="黑体" charset="0"/>
                <a:cs typeface="黑体" charset="0"/>
              </a:endParaRPr>
            </a:p>
          </p:txBody>
        </p:sp>
        <p:sp>
          <p:nvSpPr>
            <p:cNvPr id="784394" name="Rectangle 10"/>
            <p:cNvSpPr>
              <a:spLocks noChangeArrowheads="1"/>
            </p:cNvSpPr>
            <p:nvPr/>
          </p:nvSpPr>
          <p:spPr bwMode="auto">
            <a:xfrm>
              <a:off x="624" y="348"/>
              <a:ext cx="4462" cy="594"/>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grpSp>
      <p:sp>
        <p:nvSpPr>
          <p:cNvPr id="784397" name="Text Box 13"/>
          <p:cNvSpPr txBox="1">
            <a:spLocks noChangeArrowheads="1"/>
          </p:cNvSpPr>
          <p:nvPr/>
        </p:nvSpPr>
        <p:spPr bwMode="auto">
          <a:xfrm>
            <a:off x="742950" y="42863"/>
            <a:ext cx="219075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1400">
                <a:latin typeface="宋体" charset="0"/>
                <a:ea typeface="宋体" charset="0"/>
                <a:cs typeface="宋体" charset="0"/>
              </a:rPr>
              <a:t>斯</a:t>
            </a:r>
            <a:r>
              <a:rPr lang="ja-JP" sz="1400">
                <a:latin typeface="宋体" charset="0"/>
                <a:ea typeface="宋体" charset="0"/>
                <a:cs typeface="宋体" charset="0"/>
              </a:rPr>
              <a:t> </a:t>
            </a:r>
            <a:r>
              <a:rPr lang="zh-CN" altLang="en-US" sz="1400">
                <a:latin typeface="宋体" charset="0"/>
                <a:ea typeface="宋体" charset="0"/>
                <a:cs typeface="宋体" charset="0"/>
              </a:rPr>
              <a:t>1</a:t>
            </a:r>
            <a:r>
              <a:rPr lang="en-US" altLang="zh-CN" sz="1400">
                <a:latin typeface="宋体" charset="0"/>
                <a:ea typeface="宋体" charset="0"/>
                <a:cs typeface="宋体" charset="0"/>
              </a:rPr>
              <a:t>0:19; </a:t>
            </a:r>
            <a:r>
              <a:rPr lang="zh-CN" altLang="en-US" sz="1400">
                <a:latin typeface="宋体" charset="0"/>
                <a:ea typeface="宋体" charset="0"/>
                <a:cs typeface="宋体" charset="0"/>
              </a:rPr>
              <a:t>结 </a:t>
            </a:r>
            <a:r>
              <a:rPr lang="en-US" altLang="zh-CN" sz="1400">
                <a:latin typeface="宋体" charset="0"/>
                <a:ea typeface="宋体" charset="0"/>
                <a:cs typeface="宋体" charset="0"/>
              </a:rPr>
              <a:t>17:18</a:t>
            </a:r>
          </a:p>
        </p:txBody>
      </p:sp>
      <p:sp>
        <p:nvSpPr>
          <p:cNvPr id="784398" name="Text Box 14"/>
          <p:cNvSpPr txBox="1">
            <a:spLocks noChangeArrowheads="1"/>
          </p:cNvSpPr>
          <p:nvPr/>
        </p:nvSpPr>
        <p:spPr bwMode="auto">
          <a:xfrm>
            <a:off x="2189163" y="2408238"/>
            <a:ext cx="2185987" cy="823912"/>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i="1">
                <a:solidFill>
                  <a:srgbClr val="FF0000"/>
                </a:solidFill>
                <a:latin typeface="Helvetica"/>
                <a:ea typeface="黑体" charset="0"/>
                <a:cs typeface="黑体" charset="0"/>
              </a:rPr>
              <a:t>•</a:t>
            </a:r>
            <a:r>
              <a:rPr lang="en-US" altLang="zh-CN" sz="3600" i="1">
                <a:solidFill>
                  <a:srgbClr val="FF0000"/>
                </a:solidFill>
                <a:latin typeface="黑体" charset="0"/>
                <a:ea typeface="黑体" charset="0"/>
                <a:cs typeface="黑体" charset="0"/>
              </a:rPr>
              <a:t> </a:t>
            </a:r>
            <a:r>
              <a:rPr lang="ja-JP" altLang="en-US" sz="4800" i="1">
                <a:solidFill>
                  <a:srgbClr val="FF0000"/>
                </a:solidFill>
                <a:latin typeface="黑体" charset="0"/>
                <a:ea typeface="黑体" charset="0"/>
                <a:cs typeface="黑体" charset="0"/>
              </a:rPr>
              <a:t>手</a:t>
            </a:r>
            <a:r>
              <a:rPr lang="zh-CN" altLang="en-US" sz="4800" i="1">
                <a:solidFill>
                  <a:srgbClr val="FF0000"/>
                </a:solidFill>
                <a:latin typeface="黑体" charset="0"/>
                <a:ea typeface="黑体" charset="0"/>
                <a:cs typeface="黑体" charset="0"/>
              </a:rPr>
              <a:t>约</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Text Box 2"/>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86435" name="Rectangle 3"/>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24</a:t>
            </a:r>
          </a:p>
        </p:txBody>
      </p:sp>
      <p:sp>
        <p:nvSpPr>
          <p:cNvPr id="786436" name="Text Box 4"/>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1800">
              <a:solidFill>
                <a:srgbClr val="FFFFFF"/>
              </a:solidFill>
            </a:endParaRPr>
          </a:p>
        </p:txBody>
      </p:sp>
      <p:graphicFrame>
        <p:nvGraphicFramePr>
          <p:cNvPr id="786437" name="Object 5"/>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5486400" imgH="4508500" progId="Word.Document.8">
                  <p:embed/>
                </p:oleObj>
              </mc:Choice>
              <mc:Fallback>
                <p:oleObj name="Document" r:id="rId4" imgW="5486400" imgH="450850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786438" name="Picture 6" descr="Nahal Beersheba with sheep at wate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86439" name="Group 7"/>
          <p:cNvGrpSpPr>
            <a:grpSpLocks/>
          </p:cNvGrpSpPr>
          <p:nvPr/>
        </p:nvGrpSpPr>
        <p:grpSpPr bwMode="auto">
          <a:xfrm>
            <a:off x="990600" y="552450"/>
            <a:ext cx="7083425" cy="1720850"/>
            <a:chOff x="624" y="348"/>
            <a:chExt cx="4462" cy="1084"/>
          </a:xfrm>
        </p:grpSpPr>
        <p:sp>
          <p:nvSpPr>
            <p:cNvPr id="786440" name="Rectangle 8"/>
            <p:cNvSpPr>
              <a:spLocks noChangeArrowheads="1"/>
            </p:cNvSpPr>
            <p:nvPr/>
          </p:nvSpPr>
          <p:spPr bwMode="auto">
            <a:xfrm>
              <a:off x="1236" y="915"/>
              <a:ext cx="3713" cy="517"/>
            </a:xfrm>
            <a:prstGeom prst="rect">
              <a:avLst/>
            </a:prstGeom>
            <a:noFill/>
            <a:ln>
              <a:noFill/>
            </a:ln>
            <a:effectLst>
              <a:outerShdw blurRad="63500" dist="161645"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ja-JP"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古</a:t>
              </a:r>
              <a:r>
                <a:rPr lang="zh-CN" altLang="en-US" sz="4800" i="1">
                  <a:solidFill>
                    <a:schemeClr val="folHlink"/>
                  </a:solidFill>
                  <a:latin typeface="黑体" charset="0"/>
                  <a:ea typeface="黑体" charset="0"/>
                  <a:cs typeface="黑体" charset="0"/>
                </a:rPr>
                <a:t> 时 </a:t>
              </a:r>
              <a:r>
                <a:rPr lang="ja-JP" altLang="en-US" sz="4800" i="1">
                  <a:solidFill>
                    <a:schemeClr val="folHlink"/>
                  </a:solidFill>
                  <a:latin typeface="黑体" charset="0"/>
                  <a:ea typeface="黑体" charset="0"/>
                  <a:cs typeface="黑体" charset="0"/>
                </a:rPr>
                <a:t>的</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立</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约</a:t>
              </a:r>
              <a:endParaRPr lang="zh-CN" altLang="en-US" sz="4800" i="1">
                <a:latin typeface="黑体" charset="0"/>
                <a:ea typeface="黑体" charset="0"/>
                <a:cs typeface="黑体" charset="0"/>
              </a:endParaRPr>
            </a:p>
          </p:txBody>
        </p:sp>
        <p:sp>
          <p:nvSpPr>
            <p:cNvPr id="786441" name="Rectangle 9"/>
            <p:cNvSpPr>
              <a:spLocks noChangeArrowheads="1"/>
            </p:cNvSpPr>
            <p:nvPr/>
          </p:nvSpPr>
          <p:spPr bwMode="auto">
            <a:xfrm>
              <a:off x="624" y="348"/>
              <a:ext cx="4462" cy="594"/>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grpSp>
      <p:sp>
        <p:nvSpPr>
          <p:cNvPr id="786443" name="Text Box 11"/>
          <p:cNvSpPr txBox="1">
            <a:spLocks noChangeArrowheads="1"/>
          </p:cNvSpPr>
          <p:nvPr/>
        </p:nvSpPr>
        <p:spPr bwMode="auto">
          <a:xfrm>
            <a:off x="742950" y="42863"/>
            <a:ext cx="219075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1400">
                <a:latin typeface="宋体" charset="0"/>
                <a:ea typeface="宋体" charset="0"/>
                <a:cs typeface="宋体" charset="0"/>
              </a:rPr>
              <a:t>路得记 </a:t>
            </a:r>
            <a:r>
              <a:rPr lang="en-US" altLang="zh-CN" sz="1400">
                <a:latin typeface="宋体" charset="0"/>
                <a:ea typeface="宋体" charset="0"/>
                <a:cs typeface="宋体" charset="0"/>
              </a:rPr>
              <a:t>4:8</a:t>
            </a:r>
          </a:p>
        </p:txBody>
      </p:sp>
      <p:sp>
        <p:nvSpPr>
          <p:cNvPr id="786446" name="Text Box 14"/>
          <p:cNvSpPr txBox="1">
            <a:spLocks noChangeArrowheads="1"/>
          </p:cNvSpPr>
          <p:nvPr/>
        </p:nvSpPr>
        <p:spPr bwMode="auto">
          <a:xfrm>
            <a:off x="2959100" y="3473450"/>
            <a:ext cx="2185988" cy="823913"/>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i="1">
                <a:solidFill>
                  <a:srgbClr val="FF0000"/>
                </a:solidFill>
                <a:latin typeface="Helvetica"/>
                <a:ea typeface="黑体" charset="0"/>
                <a:cs typeface="黑体" charset="0"/>
              </a:rPr>
              <a:t>•</a:t>
            </a:r>
            <a:r>
              <a:rPr lang="en-US" altLang="zh-CN" sz="3600" i="1">
                <a:solidFill>
                  <a:srgbClr val="FF0000"/>
                </a:solidFill>
                <a:latin typeface="黑体" charset="0"/>
                <a:ea typeface="黑体" charset="0"/>
                <a:cs typeface="黑体" charset="0"/>
              </a:rPr>
              <a:t> </a:t>
            </a:r>
            <a:r>
              <a:rPr lang="zh-CN" altLang="en-US" sz="4800" i="1">
                <a:solidFill>
                  <a:srgbClr val="FF0000"/>
                </a:solidFill>
                <a:latin typeface="黑体" charset="0"/>
                <a:ea typeface="黑体" charset="0"/>
                <a:cs typeface="黑体" charset="0"/>
              </a:rPr>
              <a:t>鞋约</a:t>
            </a:r>
          </a:p>
        </p:txBody>
      </p:sp>
      <p:sp>
        <p:nvSpPr>
          <p:cNvPr id="786447" name="Text Box 15"/>
          <p:cNvSpPr txBox="1">
            <a:spLocks noChangeArrowheads="1"/>
          </p:cNvSpPr>
          <p:nvPr/>
        </p:nvSpPr>
        <p:spPr bwMode="auto">
          <a:xfrm>
            <a:off x="2189163" y="2408238"/>
            <a:ext cx="2185987" cy="823912"/>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i="1">
                <a:solidFill>
                  <a:srgbClr val="AAAAAA"/>
                </a:solidFill>
                <a:latin typeface="Helvetica"/>
                <a:ea typeface="黑体" charset="0"/>
                <a:cs typeface="黑体" charset="0"/>
              </a:rPr>
              <a:t>•</a:t>
            </a:r>
            <a:r>
              <a:rPr lang="en-US" altLang="zh-CN" sz="3600" i="1">
                <a:solidFill>
                  <a:srgbClr val="AAAAAA"/>
                </a:solidFill>
                <a:latin typeface="黑体" charset="0"/>
                <a:ea typeface="黑体" charset="0"/>
                <a:cs typeface="黑体" charset="0"/>
              </a:rPr>
              <a:t> </a:t>
            </a:r>
            <a:r>
              <a:rPr lang="ja-JP" altLang="en-US" sz="4800" i="1">
                <a:solidFill>
                  <a:srgbClr val="AAAAAA"/>
                </a:solidFill>
                <a:latin typeface="黑体" charset="0"/>
                <a:ea typeface="黑体" charset="0"/>
                <a:cs typeface="黑体" charset="0"/>
              </a:rPr>
              <a:t>手</a:t>
            </a:r>
            <a:r>
              <a:rPr lang="zh-CN" altLang="en-US" sz="4800" i="1">
                <a:solidFill>
                  <a:srgbClr val="AAAAAA"/>
                </a:solidFill>
                <a:latin typeface="黑体" charset="0"/>
                <a:ea typeface="黑体" charset="0"/>
                <a:cs typeface="黑体" charset="0"/>
              </a:rPr>
              <a:t>约</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88483" name="Rectangle 3"/>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25</a:t>
            </a:r>
          </a:p>
        </p:txBody>
      </p:sp>
      <p:sp>
        <p:nvSpPr>
          <p:cNvPr id="788484" name="Text Box 4"/>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1800">
              <a:solidFill>
                <a:srgbClr val="FFFFFF"/>
              </a:solidFill>
            </a:endParaRPr>
          </a:p>
        </p:txBody>
      </p:sp>
      <p:graphicFrame>
        <p:nvGraphicFramePr>
          <p:cNvPr id="788485" name="Object 5"/>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5486400" imgH="4508500" progId="Word.Document.8">
                  <p:embed/>
                </p:oleObj>
              </mc:Choice>
              <mc:Fallback>
                <p:oleObj name="Document" r:id="rId4" imgW="5486400" imgH="450850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788486" name="Picture 6" descr="Nahal Beersheba with sheep at wate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88487" name="Group 7"/>
          <p:cNvGrpSpPr>
            <a:grpSpLocks/>
          </p:cNvGrpSpPr>
          <p:nvPr/>
        </p:nvGrpSpPr>
        <p:grpSpPr bwMode="auto">
          <a:xfrm>
            <a:off x="990600" y="552450"/>
            <a:ext cx="7083425" cy="1720850"/>
            <a:chOff x="624" y="348"/>
            <a:chExt cx="4462" cy="1084"/>
          </a:xfrm>
        </p:grpSpPr>
        <p:sp>
          <p:nvSpPr>
            <p:cNvPr id="788488" name="Rectangle 8"/>
            <p:cNvSpPr>
              <a:spLocks noChangeArrowheads="1"/>
            </p:cNvSpPr>
            <p:nvPr/>
          </p:nvSpPr>
          <p:spPr bwMode="auto">
            <a:xfrm>
              <a:off x="1236" y="915"/>
              <a:ext cx="3713" cy="517"/>
            </a:xfrm>
            <a:prstGeom prst="rect">
              <a:avLst/>
            </a:prstGeom>
            <a:noFill/>
            <a:ln>
              <a:noFill/>
            </a:ln>
            <a:effectLst>
              <a:outerShdw blurRad="63500" dist="161645"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ja-JP"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古</a:t>
              </a:r>
              <a:r>
                <a:rPr lang="zh-CN" altLang="en-US" sz="4800" i="1">
                  <a:solidFill>
                    <a:schemeClr val="folHlink"/>
                  </a:solidFill>
                  <a:latin typeface="黑体" charset="0"/>
                  <a:ea typeface="黑体" charset="0"/>
                  <a:cs typeface="黑体" charset="0"/>
                </a:rPr>
                <a:t> 时 </a:t>
              </a:r>
              <a:r>
                <a:rPr lang="ja-JP" altLang="en-US" sz="4800" i="1">
                  <a:solidFill>
                    <a:schemeClr val="folHlink"/>
                  </a:solidFill>
                  <a:latin typeface="黑体" charset="0"/>
                  <a:ea typeface="黑体" charset="0"/>
                  <a:cs typeface="黑体" charset="0"/>
                </a:rPr>
                <a:t>的</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立</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约</a:t>
              </a:r>
              <a:endParaRPr lang="zh-CN" altLang="en-US" sz="4800" i="1">
                <a:latin typeface="黑体" charset="0"/>
                <a:ea typeface="黑体" charset="0"/>
                <a:cs typeface="黑体" charset="0"/>
              </a:endParaRPr>
            </a:p>
          </p:txBody>
        </p:sp>
        <p:sp>
          <p:nvSpPr>
            <p:cNvPr id="788489" name="Rectangle 9"/>
            <p:cNvSpPr>
              <a:spLocks noChangeArrowheads="1"/>
            </p:cNvSpPr>
            <p:nvPr/>
          </p:nvSpPr>
          <p:spPr bwMode="auto">
            <a:xfrm>
              <a:off x="624" y="348"/>
              <a:ext cx="4462" cy="594"/>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grpSp>
      <p:sp>
        <p:nvSpPr>
          <p:cNvPr id="788490" name="Text Box 10"/>
          <p:cNvSpPr txBox="1">
            <a:spLocks noChangeArrowheads="1"/>
          </p:cNvSpPr>
          <p:nvPr/>
        </p:nvSpPr>
        <p:spPr bwMode="auto">
          <a:xfrm>
            <a:off x="2189163" y="2408238"/>
            <a:ext cx="2185987" cy="823912"/>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i="1">
                <a:solidFill>
                  <a:srgbClr val="8C8073"/>
                </a:solidFill>
                <a:latin typeface="Helvetica"/>
                <a:ea typeface="黑体" charset="0"/>
                <a:cs typeface="黑体" charset="0"/>
              </a:rPr>
              <a:t>•</a:t>
            </a:r>
            <a:r>
              <a:rPr lang="en-US" altLang="zh-CN" sz="3600" i="1">
                <a:solidFill>
                  <a:srgbClr val="8C8073"/>
                </a:solidFill>
                <a:latin typeface="黑体" charset="0"/>
                <a:ea typeface="黑体" charset="0"/>
                <a:cs typeface="黑体" charset="0"/>
              </a:rPr>
              <a:t> </a:t>
            </a:r>
            <a:r>
              <a:rPr lang="ja-JP" altLang="en-US" sz="4800" i="1">
                <a:solidFill>
                  <a:srgbClr val="8C8073"/>
                </a:solidFill>
                <a:latin typeface="黑体" charset="0"/>
                <a:ea typeface="黑体" charset="0"/>
                <a:cs typeface="黑体" charset="0"/>
              </a:rPr>
              <a:t>手</a:t>
            </a:r>
            <a:r>
              <a:rPr lang="zh-CN" altLang="en-US" sz="4800" i="1">
                <a:solidFill>
                  <a:srgbClr val="8C8073"/>
                </a:solidFill>
                <a:latin typeface="黑体" charset="0"/>
                <a:ea typeface="黑体" charset="0"/>
                <a:cs typeface="黑体" charset="0"/>
              </a:rPr>
              <a:t>约</a:t>
            </a:r>
          </a:p>
        </p:txBody>
      </p:sp>
      <p:sp>
        <p:nvSpPr>
          <p:cNvPr id="788491" name="Text Box 11"/>
          <p:cNvSpPr txBox="1">
            <a:spLocks noChangeArrowheads="1"/>
          </p:cNvSpPr>
          <p:nvPr/>
        </p:nvSpPr>
        <p:spPr bwMode="auto">
          <a:xfrm>
            <a:off x="742950" y="42863"/>
            <a:ext cx="3217863"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ja-JP" altLang="en-US" sz="1400">
                <a:latin typeface="宋体" charset="0"/>
                <a:ea typeface="宋体" charset="0"/>
                <a:cs typeface="宋体" charset="0"/>
              </a:rPr>
              <a:t>利</a:t>
            </a:r>
            <a:r>
              <a:rPr lang="zh-CN" altLang="en-US" sz="1400">
                <a:latin typeface="宋体" charset="0"/>
                <a:ea typeface="宋体" charset="0"/>
                <a:cs typeface="宋体" charset="0"/>
              </a:rPr>
              <a:t> </a:t>
            </a:r>
            <a:r>
              <a:rPr lang="en-US" altLang="zh-CN" sz="1400">
                <a:latin typeface="宋体" charset="0"/>
                <a:ea typeface="宋体" charset="0"/>
                <a:cs typeface="宋体" charset="0"/>
              </a:rPr>
              <a:t>2:13; </a:t>
            </a:r>
            <a:r>
              <a:rPr lang="ja-JP" altLang="en-US" sz="1400">
                <a:latin typeface="宋体" charset="0"/>
                <a:ea typeface="宋体" charset="0"/>
                <a:cs typeface="宋体" charset="0"/>
              </a:rPr>
              <a:t>民</a:t>
            </a:r>
            <a:r>
              <a:rPr lang="zh-CN" altLang="en-US" sz="1400">
                <a:latin typeface="宋体" charset="0"/>
                <a:ea typeface="宋体" charset="0"/>
                <a:cs typeface="宋体" charset="0"/>
              </a:rPr>
              <a:t> </a:t>
            </a:r>
            <a:r>
              <a:rPr lang="en-US" altLang="zh-CN" sz="1400">
                <a:latin typeface="宋体" charset="0"/>
                <a:ea typeface="宋体" charset="0"/>
                <a:cs typeface="宋体" charset="0"/>
              </a:rPr>
              <a:t>18:19; </a:t>
            </a:r>
            <a:r>
              <a:rPr lang="ja-JP" altLang="en-US" sz="1400">
                <a:latin typeface="宋体" charset="0"/>
                <a:ea typeface="宋体" charset="0"/>
                <a:cs typeface="宋体" charset="0"/>
              </a:rPr>
              <a:t>代</a:t>
            </a:r>
            <a:r>
              <a:rPr lang="zh-CN" altLang="en-US" sz="1400">
                <a:latin typeface="宋体" charset="0"/>
                <a:ea typeface="宋体" charset="0"/>
                <a:cs typeface="宋体" charset="0"/>
              </a:rPr>
              <a:t> 下 </a:t>
            </a:r>
            <a:r>
              <a:rPr lang="en-US" altLang="zh-CN" sz="1400">
                <a:latin typeface="宋体" charset="0"/>
                <a:ea typeface="宋体" charset="0"/>
                <a:cs typeface="宋体" charset="0"/>
              </a:rPr>
              <a:t>13:5</a:t>
            </a:r>
          </a:p>
        </p:txBody>
      </p:sp>
      <p:sp>
        <p:nvSpPr>
          <p:cNvPr id="788492" name="Text Box 12"/>
          <p:cNvSpPr txBox="1">
            <a:spLocks noChangeArrowheads="1"/>
          </p:cNvSpPr>
          <p:nvPr/>
        </p:nvSpPr>
        <p:spPr bwMode="auto">
          <a:xfrm>
            <a:off x="2781300" y="3473450"/>
            <a:ext cx="2185988" cy="823913"/>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i="1">
                <a:solidFill>
                  <a:srgbClr val="8C8073"/>
                </a:solidFill>
                <a:latin typeface="Helvetica"/>
                <a:ea typeface="黑体" charset="0"/>
                <a:cs typeface="黑体" charset="0"/>
              </a:rPr>
              <a:t>•</a:t>
            </a:r>
            <a:r>
              <a:rPr lang="en-US" altLang="zh-CN" sz="3600" i="1">
                <a:solidFill>
                  <a:srgbClr val="8C8073"/>
                </a:solidFill>
                <a:latin typeface="黑体" charset="0"/>
                <a:ea typeface="黑体" charset="0"/>
                <a:cs typeface="黑体" charset="0"/>
              </a:rPr>
              <a:t> </a:t>
            </a:r>
            <a:r>
              <a:rPr lang="zh-CN" altLang="en-US" sz="4800" i="1">
                <a:solidFill>
                  <a:srgbClr val="8C8073"/>
                </a:solidFill>
                <a:latin typeface="黑体" charset="0"/>
                <a:ea typeface="黑体" charset="0"/>
                <a:cs typeface="黑体" charset="0"/>
              </a:rPr>
              <a:t>鞋约</a:t>
            </a:r>
          </a:p>
        </p:txBody>
      </p:sp>
      <p:sp>
        <p:nvSpPr>
          <p:cNvPr id="788493" name="Text Box 13"/>
          <p:cNvSpPr txBox="1">
            <a:spLocks noChangeArrowheads="1"/>
          </p:cNvSpPr>
          <p:nvPr/>
        </p:nvSpPr>
        <p:spPr bwMode="auto">
          <a:xfrm>
            <a:off x="3471863" y="4679950"/>
            <a:ext cx="2185987" cy="823913"/>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i="1">
                <a:solidFill>
                  <a:srgbClr val="FF0000"/>
                </a:solidFill>
                <a:latin typeface="Helvetica"/>
                <a:ea typeface="黑体" charset="0"/>
                <a:cs typeface="黑体" charset="0"/>
              </a:rPr>
              <a:t>•</a:t>
            </a:r>
            <a:r>
              <a:rPr lang="en-US" altLang="zh-CN" sz="3600" i="1">
                <a:solidFill>
                  <a:srgbClr val="FF0000"/>
                </a:solidFill>
                <a:latin typeface="黑体" charset="0"/>
                <a:ea typeface="黑体" charset="0"/>
                <a:cs typeface="黑体" charset="0"/>
              </a:rPr>
              <a:t> </a:t>
            </a:r>
            <a:r>
              <a:rPr lang="zh-CN" altLang="en-US" sz="4800" i="1">
                <a:solidFill>
                  <a:srgbClr val="FF0000"/>
                </a:solidFill>
                <a:latin typeface="黑体" charset="0"/>
                <a:ea typeface="黑体" charset="0"/>
                <a:cs typeface="黑体" charset="0"/>
              </a:rPr>
              <a:t>盐约</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ext Box 2"/>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825347" name="Rectangle 3"/>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26</a:t>
            </a:r>
          </a:p>
        </p:txBody>
      </p:sp>
      <p:sp>
        <p:nvSpPr>
          <p:cNvPr id="825348" name="Text Box 4"/>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1800">
              <a:solidFill>
                <a:srgbClr val="FFFFFF"/>
              </a:solidFill>
            </a:endParaRPr>
          </a:p>
        </p:txBody>
      </p:sp>
      <p:graphicFrame>
        <p:nvGraphicFramePr>
          <p:cNvPr id="825349" name="Object 5"/>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5486400" imgH="4508500" progId="Word.Document.8">
                  <p:embed/>
                </p:oleObj>
              </mc:Choice>
              <mc:Fallback>
                <p:oleObj name="Document" r:id="rId4" imgW="5486400" imgH="450850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825350" name="Picture 6" descr="Nahal Beersheba with sheep at wate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825351" name="Group 7"/>
          <p:cNvGrpSpPr>
            <a:grpSpLocks/>
          </p:cNvGrpSpPr>
          <p:nvPr/>
        </p:nvGrpSpPr>
        <p:grpSpPr bwMode="auto">
          <a:xfrm>
            <a:off x="990600" y="552450"/>
            <a:ext cx="7083425" cy="1720850"/>
            <a:chOff x="624" y="348"/>
            <a:chExt cx="4462" cy="1084"/>
          </a:xfrm>
        </p:grpSpPr>
        <p:sp>
          <p:nvSpPr>
            <p:cNvPr id="825352" name="Rectangle 8"/>
            <p:cNvSpPr>
              <a:spLocks noChangeArrowheads="1"/>
            </p:cNvSpPr>
            <p:nvPr/>
          </p:nvSpPr>
          <p:spPr bwMode="auto">
            <a:xfrm>
              <a:off x="1236" y="915"/>
              <a:ext cx="3713" cy="517"/>
            </a:xfrm>
            <a:prstGeom prst="rect">
              <a:avLst/>
            </a:prstGeom>
            <a:noFill/>
            <a:ln>
              <a:noFill/>
            </a:ln>
            <a:effectLst>
              <a:outerShdw blurRad="63500" dist="161645"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ja-JP"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古</a:t>
              </a:r>
              <a:r>
                <a:rPr lang="zh-CN" altLang="en-US" sz="4800" i="1">
                  <a:solidFill>
                    <a:schemeClr val="folHlink"/>
                  </a:solidFill>
                  <a:latin typeface="黑体" charset="0"/>
                  <a:ea typeface="黑体" charset="0"/>
                  <a:cs typeface="黑体" charset="0"/>
                </a:rPr>
                <a:t> 时 </a:t>
              </a:r>
              <a:r>
                <a:rPr lang="ja-JP" altLang="en-US" sz="4800" i="1">
                  <a:solidFill>
                    <a:schemeClr val="folHlink"/>
                  </a:solidFill>
                  <a:latin typeface="黑体" charset="0"/>
                  <a:ea typeface="黑体" charset="0"/>
                  <a:cs typeface="黑体" charset="0"/>
                </a:rPr>
                <a:t>的</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立</a:t>
              </a:r>
              <a:r>
                <a:rPr lang="zh-CN" altLang="en-US" sz="4800" i="1">
                  <a:solidFill>
                    <a:schemeClr val="folHlink"/>
                  </a:solidFill>
                  <a:latin typeface="黑体" charset="0"/>
                  <a:ea typeface="黑体" charset="0"/>
                  <a:cs typeface="黑体" charset="0"/>
                </a:rPr>
                <a:t> </a:t>
              </a:r>
              <a:r>
                <a:rPr lang="ja-JP" altLang="en-US" sz="4800" i="1">
                  <a:solidFill>
                    <a:schemeClr val="folHlink"/>
                  </a:solidFill>
                  <a:latin typeface="黑体" charset="0"/>
                  <a:ea typeface="黑体" charset="0"/>
                  <a:cs typeface="黑体" charset="0"/>
                </a:rPr>
                <a:t>约</a:t>
              </a:r>
              <a:endParaRPr lang="zh-CN" altLang="en-US" sz="4800" i="1">
                <a:latin typeface="黑体" charset="0"/>
                <a:ea typeface="黑体" charset="0"/>
                <a:cs typeface="黑体" charset="0"/>
              </a:endParaRPr>
            </a:p>
          </p:txBody>
        </p:sp>
        <p:sp>
          <p:nvSpPr>
            <p:cNvPr id="825353" name="Rectangle 9"/>
            <p:cNvSpPr>
              <a:spLocks noChangeArrowheads="1"/>
            </p:cNvSpPr>
            <p:nvPr/>
          </p:nvSpPr>
          <p:spPr bwMode="auto">
            <a:xfrm>
              <a:off x="624" y="348"/>
              <a:ext cx="4462" cy="594"/>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a:solidFill>
                    <a:schemeClr val="folHlink"/>
                  </a:solidFill>
                  <a:latin typeface="黑体" charset="0"/>
                  <a:ea typeface="黑体" charset="0"/>
                  <a:cs typeface="黑体" charset="0"/>
                </a:rPr>
                <a:t>圣</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经</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启</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示</a:t>
              </a:r>
              <a:r>
                <a:rPr lang="zh-CN" altLang="en-US" sz="2800">
                  <a:solidFill>
                    <a:schemeClr val="folHlink"/>
                  </a:solidFill>
                  <a:latin typeface="黑体" charset="0"/>
                  <a:ea typeface="黑体" charset="0"/>
                  <a:cs typeface="黑体" charset="0"/>
                </a:rPr>
                <a:t> </a:t>
              </a:r>
              <a:r>
                <a:rPr lang="ja-JP" altLang="en-US" sz="2800">
                  <a:solidFill>
                    <a:schemeClr val="folHlink"/>
                  </a:solidFill>
                  <a:latin typeface="黑体" charset="0"/>
                  <a:ea typeface="黑体" charset="0"/>
                  <a:cs typeface="黑体" charset="0"/>
                </a:rPr>
                <a:t>的</a:t>
              </a:r>
              <a:r>
                <a:rPr lang="zh-CN" altLang="en-US" sz="2800">
                  <a:solidFill>
                    <a:schemeClr val="folHlink"/>
                  </a:solidFill>
                  <a:latin typeface="黑体" charset="0"/>
                  <a:ea typeface="黑体" charset="0"/>
                  <a:cs typeface="黑体" charset="0"/>
                </a:rPr>
                <a:t> 脊 柱 </a:t>
              </a:r>
            </a:p>
            <a:p>
              <a:pPr algn="ctr"/>
              <a:r>
                <a:rPr lang="ja-JP" altLang="en-US" sz="2800">
                  <a:solidFill>
                    <a:schemeClr val="folHlink"/>
                  </a:solidFill>
                  <a:latin typeface="黑体" charset="0"/>
                  <a:ea typeface="黑体" charset="0"/>
                  <a:cs typeface="黑体" charset="0"/>
                </a:rPr>
                <a:t>神</a:t>
              </a:r>
              <a:r>
                <a:rPr lang="zh-CN" altLang="en-US" sz="2800">
                  <a:solidFill>
                    <a:schemeClr val="folHlink"/>
                  </a:solidFill>
                  <a:latin typeface="黑体" charset="0"/>
                  <a:ea typeface="黑体" charset="0"/>
                  <a:cs typeface="黑体" charset="0"/>
                </a:rPr>
                <a:t> 无 条 件 之 约 的 计 划</a:t>
              </a:r>
            </a:p>
          </p:txBody>
        </p:sp>
      </p:grpSp>
      <p:sp>
        <p:nvSpPr>
          <p:cNvPr id="825354" name="Text Box 10"/>
          <p:cNvSpPr txBox="1">
            <a:spLocks noChangeArrowheads="1"/>
          </p:cNvSpPr>
          <p:nvPr/>
        </p:nvSpPr>
        <p:spPr bwMode="auto">
          <a:xfrm>
            <a:off x="742950" y="42863"/>
            <a:ext cx="3217863"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1400">
                <a:ea typeface="宋体" charset="0"/>
                <a:cs typeface="宋体" charset="0"/>
              </a:rPr>
              <a:t>创世记 </a:t>
            </a:r>
            <a:r>
              <a:rPr lang="en-US" altLang="zh-CN" sz="1400">
                <a:latin typeface="宋体" charset="0"/>
                <a:ea typeface="宋体" charset="0"/>
                <a:cs typeface="宋体" charset="0"/>
              </a:rPr>
              <a:t>15 </a:t>
            </a:r>
            <a:r>
              <a:rPr lang="zh-CN" altLang="en-US" sz="1400">
                <a:latin typeface="宋体" charset="0"/>
                <a:ea typeface="宋体" charset="0"/>
                <a:cs typeface="宋体" charset="0"/>
              </a:rPr>
              <a:t>章</a:t>
            </a:r>
          </a:p>
        </p:txBody>
      </p:sp>
      <p:sp>
        <p:nvSpPr>
          <p:cNvPr id="825355" name="Oval 11"/>
          <p:cNvSpPr>
            <a:spLocks noChangeArrowheads="1"/>
          </p:cNvSpPr>
          <p:nvPr/>
        </p:nvSpPr>
        <p:spPr bwMode="auto">
          <a:xfrm>
            <a:off x="3665538" y="5673725"/>
            <a:ext cx="2820987" cy="10588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825356" name="Text Box 12"/>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5</a:t>
            </a:r>
          </a:p>
        </p:txBody>
      </p:sp>
      <p:sp>
        <p:nvSpPr>
          <p:cNvPr id="825357" name="Text Box 13"/>
          <p:cNvSpPr txBox="1">
            <a:spLocks noChangeArrowheads="1"/>
          </p:cNvSpPr>
          <p:nvPr/>
        </p:nvSpPr>
        <p:spPr bwMode="auto">
          <a:xfrm>
            <a:off x="393700" y="582613"/>
            <a:ext cx="3349625" cy="6365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zh-CN" altLang="en-US" sz="3200">
                <a:solidFill>
                  <a:srgbClr val="FFFF00"/>
                </a:solidFill>
                <a:latin typeface="宋体" charset="0"/>
                <a:ea typeface="宋体" charset="0"/>
                <a:cs typeface="宋体" charset="0"/>
              </a:rPr>
              <a:t>学习帮助 </a:t>
            </a:r>
            <a:r>
              <a:rPr lang="en-US" altLang="zh-CN" sz="3200">
                <a:solidFill>
                  <a:srgbClr val="FFFF00"/>
                </a:solidFill>
                <a:latin typeface="宋体" charset="0"/>
                <a:ea typeface="宋体" charset="0"/>
                <a:cs typeface="宋体" charset="0"/>
              </a:rPr>
              <a:t>#13</a:t>
            </a:r>
          </a:p>
        </p:txBody>
      </p:sp>
      <p:sp>
        <p:nvSpPr>
          <p:cNvPr id="825358" name="AutoShape 14"/>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endParaRPr lang="en-US"/>
          </a:p>
        </p:txBody>
      </p:sp>
      <p:sp>
        <p:nvSpPr>
          <p:cNvPr id="825359" name="AutoShape 15"/>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endParaRPr lang="en-US"/>
          </a:p>
        </p:txBody>
      </p:sp>
      <p:sp>
        <p:nvSpPr>
          <p:cNvPr id="825360" name="Text Box 16"/>
          <p:cNvSpPr txBox="1">
            <a:spLocks noChangeArrowheads="1"/>
          </p:cNvSpPr>
          <p:nvPr/>
        </p:nvSpPr>
        <p:spPr bwMode="auto">
          <a:xfrm>
            <a:off x="4802188" y="4654550"/>
            <a:ext cx="566737" cy="941388"/>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ED181E"/>
                </a:solidFill>
              </a14:hiddenFill>
            </a:ext>
            <a:ext uri="{91240B29-F687-4f45-9708-019B960494DF}">
              <a14:hiddenLine xmlns:a14="http://schemas.microsoft.com/office/drawing/2010/main" xmlns="" w="38100">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sp>
        <p:nvSpPr>
          <p:cNvPr id="825361" name="Text Box 17"/>
          <p:cNvSpPr txBox="1">
            <a:spLocks noChangeArrowheads="1"/>
          </p:cNvSpPr>
          <p:nvPr/>
        </p:nvSpPr>
        <p:spPr bwMode="auto">
          <a:xfrm>
            <a:off x="2270125" y="4505325"/>
            <a:ext cx="552450" cy="941388"/>
          </a:xfrm>
          <a:prstGeom prst="rect">
            <a:avLst/>
          </a:prstGeom>
          <a:noFill/>
          <a:ln>
            <a:noFill/>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grpSp>
        <p:nvGrpSpPr>
          <p:cNvPr id="825362" name="Group 18"/>
          <p:cNvGrpSpPr>
            <a:grpSpLocks/>
          </p:cNvGrpSpPr>
          <p:nvPr/>
        </p:nvGrpSpPr>
        <p:grpSpPr bwMode="auto">
          <a:xfrm>
            <a:off x="1014413" y="2217738"/>
            <a:ext cx="5310187" cy="3649662"/>
            <a:chOff x="616" y="1307"/>
            <a:chExt cx="3345" cy="2299"/>
          </a:xfrm>
        </p:grpSpPr>
        <p:sp>
          <p:nvSpPr>
            <p:cNvPr id="825363" name="AutoShape 19"/>
            <p:cNvSpPr>
              <a:spLocks noChangeArrowheads="1"/>
            </p:cNvSpPr>
            <p:nvPr/>
          </p:nvSpPr>
          <p:spPr bwMode="auto">
            <a:xfrm rot="4670237">
              <a:off x="1191" y="2536"/>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endParaRPr lang="en-US"/>
            </a:p>
          </p:txBody>
        </p:sp>
        <p:sp>
          <p:nvSpPr>
            <p:cNvPr id="825364" name="AutoShape 20"/>
            <p:cNvSpPr>
              <a:spLocks noChangeArrowheads="1"/>
            </p:cNvSpPr>
            <p:nvPr/>
          </p:nvSpPr>
          <p:spPr bwMode="auto">
            <a:xfrm rot="6436271">
              <a:off x="2971" y="2600"/>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endParaRPr lang="en-US"/>
            </a:p>
          </p:txBody>
        </p:sp>
        <p:sp>
          <p:nvSpPr>
            <p:cNvPr id="825365" name="Text Box 21"/>
            <p:cNvSpPr txBox="1">
              <a:spLocks noChangeArrowheads="1"/>
            </p:cNvSpPr>
            <p:nvPr/>
          </p:nvSpPr>
          <p:spPr bwMode="auto">
            <a:xfrm>
              <a:off x="2969" y="2932"/>
              <a:ext cx="357" cy="519"/>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ED181E"/>
                  </a:solidFill>
                </a14:hiddenFill>
              </a:ext>
              <a:ext uri="{91240B29-F687-4f45-9708-019B960494DF}">
                <a14:hiddenLine xmlns:a14="http://schemas.microsoft.com/office/drawing/2010/main" xmlns="" w="38100">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sp>
          <p:nvSpPr>
            <p:cNvPr id="825366" name="Text Box 22"/>
            <p:cNvSpPr txBox="1">
              <a:spLocks noChangeArrowheads="1"/>
            </p:cNvSpPr>
            <p:nvPr/>
          </p:nvSpPr>
          <p:spPr bwMode="auto">
            <a:xfrm>
              <a:off x="1430" y="2838"/>
              <a:ext cx="348" cy="519"/>
            </a:xfrm>
            <a:prstGeom prst="rect">
              <a:avLst/>
            </a:prstGeom>
            <a:noFill/>
            <a:ln>
              <a:noFill/>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pic>
          <p:nvPicPr>
            <p:cNvPr id="825367" name="Picture 23"/>
            <p:cNvPicPr>
              <a:picLocks noChangeAspect="1" noChangeArrowheads="1"/>
            </p:cNvPicPr>
            <p:nvPr/>
          </p:nvPicPr>
          <p:blipFill>
            <a:blip r:embed="rId7">
              <a:extLst>
                <a:ext uri="{28A0092B-C50C-407E-A947-70E740481C1C}">
                  <a14:useLocalDpi xmlns:a14="http://schemas.microsoft.com/office/drawing/2010/main" val="0"/>
                </a:ext>
              </a:extLst>
            </a:blip>
            <a:srcRect r="8595" b="16156"/>
            <a:stretch>
              <a:fillRect/>
            </a:stretch>
          </p:blipFill>
          <p:spPr bwMode="auto">
            <a:xfrm>
              <a:off x="616" y="1307"/>
              <a:ext cx="3345" cy="2299"/>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5368"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2" y="2630"/>
              <a:ext cx="299" cy="596"/>
            </a:xfrm>
            <a:prstGeom prst="rect">
              <a:avLst/>
            </a:prstGeom>
            <a:noFill/>
            <a:extLst>
              <a:ext uri="{909E8E84-426E-40dd-AFC4-6F175D3DCCD1}">
                <a14:hiddenFill xmlns:a14="http://schemas.microsoft.com/office/drawing/2010/main" xmlns="">
                  <a:solidFill>
                    <a:srgbClr val="FFFFFF"/>
                  </a:solidFill>
                </a14:hiddenFill>
              </a:ext>
            </a:extLst>
          </p:spPr>
        </p:pic>
        <p:pic>
          <p:nvPicPr>
            <p:cNvPr id="825369"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5" y="2693"/>
              <a:ext cx="315" cy="52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25370" name="Group 26"/>
            <p:cNvGrpSpPr>
              <a:grpSpLocks/>
            </p:cNvGrpSpPr>
            <p:nvPr/>
          </p:nvGrpSpPr>
          <p:grpSpPr bwMode="auto">
            <a:xfrm>
              <a:off x="2689" y="3197"/>
              <a:ext cx="465" cy="197"/>
              <a:chOff x="812" y="917"/>
              <a:chExt cx="746" cy="286"/>
            </a:xfrm>
          </p:grpSpPr>
          <p:sp>
            <p:nvSpPr>
              <p:cNvPr id="825371" name="Freeform 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372" name="Freeform 28"/>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73"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374" name="Group 30"/>
            <p:cNvGrpSpPr>
              <a:grpSpLocks/>
            </p:cNvGrpSpPr>
            <p:nvPr/>
          </p:nvGrpSpPr>
          <p:grpSpPr bwMode="auto">
            <a:xfrm>
              <a:off x="2537" y="3114"/>
              <a:ext cx="315" cy="165"/>
              <a:chOff x="1867" y="699"/>
              <a:chExt cx="642" cy="365"/>
            </a:xfrm>
          </p:grpSpPr>
          <p:sp>
            <p:nvSpPr>
              <p:cNvPr id="825375" name="Freeform 3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76"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377" name="Group 33"/>
            <p:cNvGrpSpPr>
              <a:grpSpLocks/>
            </p:cNvGrpSpPr>
            <p:nvPr/>
          </p:nvGrpSpPr>
          <p:grpSpPr bwMode="auto">
            <a:xfrm>
              <a:off x="2489" y="3207"/>
              <a:ext cx="346" cy="123"/>
              <a:chOff x="812" y="917"/>
              <a:chExt cx="746" cy="286"/>
            </a:xfrm>
          </p:grpSpPr>
          <p:sp>
            <p:nvSpPr>
              <p:cNvPr id="825378" name="Freeform 3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379" name="Freeform 35"/>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80"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381" name="Group 37"/>
            <p:cNvGrpSpPr>
              <a:grpSpLocks/>
            </p:cNvGrpSpPr>
            <p:nvPr/>
          </p:nvGrpSpPr>
          <p:grpSpPr bwMode="auto">
            <a:xfrm>
              <a:off x="2776" y="3133"/>
              <a:ext cx="543" cy="196"/>
              <a:chOff x="995" y="675"/>
              <a:chExt cx="543" cy="196"/>
            </a:xfrm>
          </p:grpSpPr>
          <p:sp>
            <p:nvSpPr>
              <p:cNvPr id="825382" name="Freeform 38"/>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83" name="Picture 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384" name="Group 40"/>
            <p:cNvGrpSpPr>
              <a:grpSpLocks/>
            </p:cNvGrpSpPr>
            <p:nvPr/>
          </p:nvGrpSpPr>
          <p:grpSpPr bwMode="auto">
            <a:xfrm>
              <a:off x="2929" y="3281"/>
              <a:ext cx="363" cy="115"/>
              <a:chOff x="1523" y="1162"/>
              <a:chExt cx="363" cy="115"/>
            </a:xfrm>
          </p:grpSpPr>
          <p:sp>
            <p:nvSpPr>
              <p:cNvPr id="825385" name="Freeform 41"/>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86" name="Picture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387" name="Group 43"/>
            <p:cNvGrpSpPr>
              <a:grpSpLocks/>
            </p:cNvGrpSpPr>
            <p:nvPr/>
          </p:nvGrpSpPr>
          <p:grpSpPr bwMode="auto">
            <a:xfrm>
              <a:off x="2589" y="3240"/>
              <a:ext cx="642" cy="321"/>
              <a:chOff x="1867" y="699"/>
              <a:chExt cx="642" cy="365"/>
            </a:xfrm>
          </p:grpSpPr>
          <p:sp>
            <p:nvSpPr>
              <p:cNvPr id="825388" name="Freeform 44"/>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89"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390" name="Group 46"/>
            <p:cNvGrpSpPr>
              <a:grpSpLocks/>
            </p:cNvGrpSpPr>
            <p:nvPr/>
          </p:nvGrpSpPr>
          <p:grpSpPr bwMode="auto">
            <a:xfrm>
              <a:off x="2957" y="3369"/>
              <a:ext cx="464" cy="175"/>
              <a:chOff x="812" y="917"/>
              <a:chExt cx="746" cy="286"/>
            </a:xfrm>
          </p:grpSpPr>
          <p:sp>
            <p:nvSpPr>
              <p:cNvPr id="825391" name="Freeform 4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392" name="Freeform 48"/>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93" name="Picture 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394" name="Group 50"/>
            <p:cNvGrpSpPr>
              <a:grpSpLocks/>
            </p:cNvGrpSpPr>
            <p:nvPr/>
          </p:nvGrpSpPr>
          <p:grpSpPr bwMode="auto">
            <a:xfrm>
              <a:off x="1377" y="3108"/>
              <a:ext cx="465" cy="197"/>
              <a:chOff x="812" y="917"/>
              <a:chExt cx="746" cy="286"/>
            </a:xfrm>
          </p:grpSpPr>
          <p:sp>
            <p:nvSpPr>
              <p:cNvPr id="825395" name="Freeform 5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396" name="Freeform 52"/>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397" name="Picture 5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398" name="Group 54"/>
            <p:cNvGrpSpPr>
              <a:grpSpLocks/>
            </p:cNvGrpSpPr>
            <p:nvPr/>
          </p:nvGrpSpPr>
          <p:grpSpPr bwMode="auto">
            <a:xfrm>
              <a:off x="1207" y="3074"/>
              <a:ext cx="346" cy="123"/>
              <a:chOff x="812" y="917"/>
              <a:chExt cx="746" cy="286"/>
            </a:xfrm>
          </p:grpSpPr>
          <p:sp>
            <p:nvSpPr>
              <p:cNvPr id="825399" name="Freeform 5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00" name="Freeform 56"/>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01" name="Picture 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02" name="Group 58"/>
            <p:cNvGrpSpPr>
              <a:grpSpLocks/>
            </p:cNvGrpSpPr>
            <p:nvPr/>
          </p:nvGrpSpPr>
          <p:grpSpPr bwMode="auto">
            <a:xfrm>
              <a:off x="1020" y="3126"/>
              <a:ext cx="543" cy="196"/>
              <a:chOff x="995" y="675"/>
              <a:chExt cx="543" cy="196"/>
            </a:xfrm>
          </p:grpSpPr>
          <p:sp>
            <p:nvSpPr>
              <p:cNvPr id="825403" name="Freeform 5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04" name="Picture 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05" name="Group 61"/>
            <p:cNvGrpSpPr>
              <a:grpSpLocks/>
            </p:cNvGrpSpPr>
            <p:nvPr/>
          </p:nvGrpSpPr>
          <p:grpSpPr bwMode="auto">
            <a:xfrm>
              <a:off x="1165" y="3356"/>
              <a:ext cx="363" cy="115"/>
              <a:chOff x="1523" y="1162"/>
              <a:chExt cx="363" cy="115"/>
            </a:xfrm>
          </p:grpSpPr>
          <p:sp>
            <p:nvSpPr>
              <p:cNvPr id="825406" name="Freeform 6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07" name="Picture 6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408" name="Group 64"/>
            <p:cNvGrpSpPr>
              <a:grpSpLocks/>
            </p:cNvGrpSpPr>
            <p:nvPr/>
          </p:nvGrpSpPr>
          <p:grpSpPr bwMode="auto">
            <a:xfrm>
              <a:off x="1011" y="3115"/>
              <a:ext cx="642" cy="321"/>
              <a:chOff x="1867" y="699"/>
              <a:chExt cx="642" cy="365"/>
            </a:xfrm>
          </p:grpSpPr>
          <p:sp>
            <p:nvSpPr>
              <p:cNvPr id="825409" name="Freeform 6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10" name="Picture 6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11" name="Group 67"/>
            <p:cNvGrpSpPr>
              <a:grpSpLocks/>
            </p:cNvGrpSpPr>
            <p:nvPr/>
          </p:nvGrpSpPr>
          <p:grpSpPr bwMode="auto">
            <a:xfrm>
              <a:off x="793" y="3325"/>
              <a:ext cx="464" cy="175"/>
              <a:chOff x="812" y="917"/>
              <a:chExt cx="746" cy="286"/>
            </a:xfrm>
          </p:grpSpPr>
          <p:sp>
            <p:nvSpPr>
              <p:cNvPr id="825412" name="Freeform 6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13" name="Freeform 69"/>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14" name="Picture 7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15" name="Group 71"/>
            <p:cNvGrpSpPr>
              <a:grpSpLocks/>
            </p:cNvGrpSpPr>
            <p:nvPr/>
          </p:nvGrpSpPr>
          <p:grpSpPr bwMode="auto">
            <a:xfrm>
              <a:off x="847" y="3233"/>
              <a:ext cx="315" cy="165"/>
              <a:chOff x="1867" y="699"/>
              <a:chExt cx="642" cy="365"/>
            </a:xfrm>
          </p:grpSpPr>
          <p:sp>
            <p:nvSpPr>
              <p:cNvPr id="825416" name="Freeform 7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17" name="Picture 7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grpSp>
        <p:nvGrpSpPr>
          <p:cNvPr id="825418" name="Group 74"/>
          <p:cNvGrpSpPr>
            <a:grpSpLocks/>
          </p:cNvGrpSpPr>
          <p:nvPr/>
        </p:nvGrpSpPr>
        <p:grpSpPr bwMode="auto">
          <a:xfrm>
            <a:off x="1011238" y="2211388"/>
            <a:ext cx="5310187" cy="3649662"/>
            <a:chOff x="616" y="1307"/>
            <a:chExt cx="3345" cy="2299"/>
          </a:xfrm>
        </p:grpSpPr>
        <p:sp>
          <p:nvSpPr>
            <p:cNvPr id="825419" name="AutoShape 75"/>
            <p:cNvSpPr>
              <a:spLocks noChangeArrowheads="1"/>
            </p:cNvSpPr>
            <p:nvPr/>
          </p:nvSpPr>
          <p:spPr bwMode="auto">
            <a:xfrm rot="4670237">
              <a:off x="1191" y="2536"/>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endParaRPr lang="en-US"/>
            </a:p>
          </p:txBody>
        </p:sp>
        <p:sp>
          <p:nvSpPr>
            <p:cNvPr id="825420" name="AutoShape 76"/>
            <p:cNvSpPr>
              <a:spLocks noChangeArrowheads="1"/>
            </p:cNvSpPr>
            <p:nvPr/>
          </p:nvSpPr>
          <p:spPr bwMode="auto">
            <a:xfrm rot="6436271">
              <a:off x="2971" y="2600"/>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endParaRPr lang="en-US"/>
            </a:p>
          </p:txBody>
        </p:sp>
        <p:sp>
          <p:nvSpPr>
            <p:cNvPr id="825421" name="Text Box 77"/>
            <p:cNvSpPr txBox="1">
              <a:spLocks noChangeArrowheads="1"/>
            </p:cNvSpPr>
            <p:nvPr/>
          </p:nvSpPr>
          <p:spPr bwMode="auto">
            <a:xfrm>
              <a:off x="2969" y="2932"/>
              <a:ext cx="357" cy="519"/>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ED181E"/>
                  </a:solidFill>
                </a14:hiddenFill>
              </a:ext>
              <a:ext uri="{91240B29-F687-4f45-9708-019B960494DF}">
                <a14:hiddenLine xmlns:a14="http://schemas.microsoft.com/office/drawing/2010/main" xmlns="" w="38100">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sp>
          <p:nvSpPr>
            <p:cNvPr id="825422" name="Text Box 78"/>
            <p:cNvSpPr txBox="1">
              <a:spLocks noChangeArrowheads="1"/>
            </p:cNvSpPr>
            <p:nvPr/>
          </p:nvSpPr>
          <p:spPr bwMode="auto">
            <a:xfrm>
              <a:off x="1430" y="2838"/>
              <a:ext cx="348" cy="519"/>
            </a:xfrm>
            <a:prstGeom prst="rect">
              <a:avLst/>
            </a:prstGeom>
            <a:noFill/>
            <a:ln>
              <a:noFill/>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pic>
          <p:nvPicPr>
            <p:cNvPr id="825423" name="Picture 79"/>
            <p:cNvPicPr>
              <a:picLocks noChangeAspect="1" noChangeArrowheads="1"/>
            </p:cNvPicPr>
            <p:nvPr/>
          </p:nvPicPr>
          <p:blipFill>
            <a:blip r:embed="rId13">
              <a:extLst>
                <a:ext uri="{28A0092B-C50C-407E-A947-70E740481C1C}">
                  <a14:useLocalDpi xmlns:a14="http://schemas.microsoft.com/office/drawing/2010/main" val="0"/>
                </a:ext>
              </a:extLst>
            </a:blip>
            <a:srcRect r="8595" b="16156"/>
            <a:stretch>
              <a:fillRect/>
            </a:stretch>
          </p:blipFill>
          <p:spPr bwMode="auto">
            <a:xfrm>
              <a:off x="616" y="1307"/>
              <a:ext cx="3345" cy="2299"/>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25424" name="Picture 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0" y="2630"/>
              <a:ext cx="351" cy="700"/>
            </a:xfrm>
            <a:prstGeom prst="rect">
              <a:avLst/>
            </a:prstGeom>
            <a:noFill/>
            <a:extLst>
              <a:ext uri="{909E8E84-426E-40dd-AFC4-6F175D3DCCD1}">
                <a14:hiddenFill xmlns:a14="http://schemas.microsoft.com/office/drawing/2010/main" xmlns="">
                  <a:solidFill>
                    <a:srgbClr val="FFFFFF"/>
                  </a:solidFill>
                </a14:hiddenFill>
              </a:ext>
            </a:extLst>
          </p:spPr>
        </p:pic>
        <p:pic>
          <p:nvPicPr>
            <p:cNvPr id="825425" name="Picture 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0" y="2693"/>
              <a:ext cx="370" cy="61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25426" name="Group 82"/>
            <p:cNvGrpSpPr>
              <a:grpSpLocks/>
            </p:cNvGrpSpPr>
            <p:nvPr/>
          </p:nvGrpSpPr>
          <p:grpSpPr bwMode="auto">
            <a:xfrm>
              <a:off x="2689" y="3197"/>
              <a:ext cx="465" cy="197"/>
              <a:chOff x="812" y="917"/>
              <a:chExt cx="746" cy="286"/>
            </a:xfrm>
          </p:grpSpPr>
          <p:sp>
            <p:nvSpPr>
              <p:cNvPr id="825427" name="Freeform 8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28" name="Freeform 84"/>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29" name="Picture 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30" name="Group 86"/>
            <p:cNvGrpSpPr>
              <a:grpSpLocks/>
            </p:cNvGrpSpPr>
            <p:nvPr/>
          </p:nvGrpSpPr>
          <p:grpSpPr bwMode="auto">
            <a:xfrm>
              <a:off x="2537" y="3114"/>
              <a:ext cx="315" cy="165"/>
              <a:chOff x="1867" y="699"/>
              <a:chExt cx="642" cy="365"/>
            </a:xfrm>
          </p:grpSpPr>
          <p:sp>
            <p:nvSpPr>
              <p:cNvPr id="825431" name="Freeform 87"/>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32" name="Picture 8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33" name="Group 89"/>
            <p:cNvGrpSpPr>
              <a:grpSpLocks/>
            </p:cNvGrpSpPr>
            <p:nvPr/>
          </p:nvGrpSpPr>
          <p:grpSpPr bwMode="auto">
            <a:xfrm>
              <a:off x="2489" y="3207"/>
              <a:ext cx="346" cy="123"/>
              <a:chOff x="812" y="917"/>
              <a:chExt cx="746" cy="286"/>
            </a:xfrm>
          </p:grpSpPr>
          <p:sp>
            <p:nvSpPr>
              <p:cNvPr id="825434" name="Freeform 90"/>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35" name="Freeform 91"/>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36" name="Picture 9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37" name="Group 93"/>
            <p:cNvGrpSpPr>
              <a:grpSpLocks/>
            </p:cNvGrpSpPr>
            <p:nvPr/>
          </p:nvGrpSpPr>
          <p:grpSpPr bwMode="auto">
            <a:xfrm>
              <a:off x="2776" y="3133"/>
              <a:ext cx="543" cy="196"/>
              <a:chOff x="995" y="675"/>
              <a:chExt cx="543" cy="196"/>
            </a:xfrm>
          </p:grpSpPr>
          <p:sp>
            <p:nvSpPr>
              <p:cNvPr id="825438" name="Freeform 94"/>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39" name="Picture 9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40" name="Group 96"/>
            <p:cNvGrpSpPr>
              <a:grpSpLocks/>
            </p:cNvGrpSpPr>
            <p:nvPr/>
          </p:nvGrpSpPr>
          <p:grpSpPr bwMode="auto">
            <a:xfrm>
              <a:off x="2929" y="3281"/>
              <a:ext cx="363" cy="115"/>
              <a:chOff x="1523" y="1162"/>
              <a:chExt cx="363" cy="115"/>
            </a:xfrm>
          </p:grpSpPr>
          <p:sp>
            <p:nvSpPr>
              <p:cNvPr id="825441" name="Freeform 9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42" name="Picture 9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443" name="Group 99"/>
            <p:cNvGrpSpPr>
              <a:grpSpLocks/>
            </p:cNvGrpSpPr>
            <p:nvPr/>
          </p:nvGrpSpPr>
          <p:grpSpPr bwMode="auto">
            <a:xfrm>
              <a:off x="2589" y="3240"/>
              <a:ext cx="642" cy="321"/>
              <a:chOff x="1867" y="699"/>
              <a:chExt cx="642" cy="365"/>
            </a:xfrm>
          </p:grpSpPr>
          <p:sp>
            <p:nvSpPr>
              <p:cNvPr id="825444" name="Freeform 10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45" name="Picture 1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46" name="Group 102"/>
            <p:cNvGrpSpPr>
              <a:grpSpLocks/>
            </p:cNvGrpSpPr>
            <p:nvPr/>
          </p:nvGrpSpPr>
          <p:grpSpPr bwMode="auto">
            <a:xfrm>
              <a:off x="2957" y="3369"/>
              <a:ext cx="464" cy="175"/>
              <a:chOff x="812" y="917"/>
              <a:chExt cx="746" cy="286"/>
            </a:xfrm>
          </p:grpSpPr>
          <p:sp>
            <p:nvSpPr>
              <p:cNvPr id="825447" name="Freeform 10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48" name="Freeform 104"/>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49" name="Picture 10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50" name="Group 106"/>
            <p:cNvGrpSpPr>
              <a:grpSpLocks/>
            </p:cNvGrpSpPr>
            <p:nvPr/>
          </p:nvGrpSpPr>
          <p:grpSpPr bwMode="auto">
            <a:xfrm>
              <a:off x="1377" y="3108"/>
              <a:ext cx="465" cy="197"/>
              <a:chOff x="812" y="917"/>
              <a:chExt cx="746" cy="286"/>
            </a:xfrm>
          </p:grpSpPr>
          <p:sp>
            <p:nvSpPr>
              <p:cNvPr id="825451" name="Freeform 10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52" name="Freeform 108"/>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53" name="Picture 1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54" name="Group 110"/>
            <p:cNvGrpSpPr>
              <a:grpSpLocks/>
            </p:cNvGrpSpPr>
            <p:nvPr/>
          </p:nvGrpSpPr>
          <p:grpSpPr bwMode="auto">
            <a:xfrm>
              <a:off x="1207" y="3074"/>
              <a:ext cx="346" cy="123"/>
              <a:chOff x="812" y="917"/>
              <a:chExt cx="746" cy="286"/>
            </a:xfrm>
          </p:grpSpPr>
          <p:sp>
            <p:nvSpPr>
              <p:cNvPr id="825455" name="Freeform 11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56" name="Freeform 112"/>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57" name="Picture 1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58" name="Group 114"/>
            <p:cNvGrpSpPr>
              <a:grpSpLocks/>
            </p:cNvGrpSpPr>
            <p:nvPr/>
          </p:nvGrpSpPr>
          <p:grpSpPr bwMode="auto">
            <a:xfrm>
              <a:off x="1020" y="3126"/>
              <a:ext cx="543" cy="196"/>
              <a:chOff x="995" y="675"/>
              <a:chExt cx="543" cy="196"/>
            </a:xfrm>
          </p:grpSpPr>
          <p:sp>
            <p:nvSpPr>
              <p:cNvPr id="825459" name="Freeform 11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60" name="Picture 1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61" name="Group 117"/>
            <p:cNvGrpSpPr>
              <a:grpSpLocks/>
            </p:cNvGrpSpPr>
            <p:nvPr/>
          </p:nvGrpSpPr>
          <p:grpSpPr bwMode="auto">
            <a:xfrm>
              <a:off x="1165" y="3356"/>
              <a:ext cx="363" cy="115"/>
              <a:chOff x="1523" y="1162"/>
              <a:chExt cx="363" cy="115"/>
            </a:xfrm>
          </p:grpSpPr>
          <p:sp>
            <p:nvSpPr>
              <p:cNvPr id="825462" name="Freeform 11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63" name="Picture 1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464" name="Group 120"/>
            <p:cNvGrpSpPr>
              <a:grpSpLocks/>
            </p:cNvGrpSpPr>
            <p:nvPr/>
          </p:nvGrpSpPr>
          <p:grpSpPr bwMode="auto">
            <a:xfrm>
              <a:off x="1011" y="3115"/>
              <a:ext cx="642" cy="321"/>
              <a:chOff x="1867" y="699"/>
              <a:chExt cx="642" cy="365"/>
            </a:xfrm>
          </p:grpSpPr>
          <p:sp>
            <p:nvSpPr>
              <p:cNvPr id="825465" name="Freeform 12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66" name="Picture 1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67" name="Group 123"/>
            <p:cNvGrpSpPr>
              <a:grpSpLocks/>
            </p:cNvGrpSpPr>
            <p:nvPr/>
          </p:nvGrpSpPr>
          <p:grpSpPr bwMode="auto">
            <a:xfrm>
              <a:off x="793" y="3325"/>
              <a:ext cx="464" cy="175"/>
              <a:chOff x="812" y="917"/>
              <a:chExt cx="746" cy="286"/>
            </a:xfrm>
          </p:grpSpPr>
          <p:sp>
            <p:nvSpPr>
              <p:cNvPr id="825468" name="Freeform 12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69" name="Freeform 125"/>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70" name="Picture 1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71" name="Group 127"/>
            <p:cNvGrpSpPr>
              <a:grpSpLocks/>
            </p:cNvGrpSpPr>
            <p:nvPr/>
          </p:nvGrpSpPr>
          <p:grpSpPr bwMode="auto">
            <a:xfrm>
              <a:off x="847" y="3233"/>
              <a:ext cx="315" cy="165"/>
              <a:chOff x="1867" y="699"/>
              <a:chExt cx="642" cy="365"/>
            </a:xfrm>
          </p:grpSpPr>
          <p:sp>
            <p:nvSpPr>
              <p:cNvPr id="825472" name="Freeform 12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73" name="Picture 1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grpSp>
        <p:nvGrpSpPr>
          <p:cNvPr id="825474" name="Group 130"/>
          <p:cNvGrpSpPr>
            <a:grpSpLocks/>
          </p:cNvGrpSpPr>
          <p:nvPr/>
        </p:nvGrpSpPr>
        <p:grpSpPr bwMode="auto">
          <a:xfrm>
            <a:off x="1014413" y="2216150"/>
            <a:ext cx="5310187" cy="3649663"/>
            <a:chOff x="616" y="1307"/>
            <a:chExt cx="3345" cy="2299"/>
          </a:xfrm>
        </p:grpSpPr>
        <p:sp>
          <p:nvSpPr>
            <p:cNvPr id="825475" name="AutoShape 131"/>
            <p:cNvSpPr>
              <a:spLocks noChangeArrowheads="1"/>
            </p:cNvSpPr>
            <p:nvPr/>
          </p:nvSpPr>
          <p:spPr bwMode="auto">
            <a:xfrm rot="4670237">
              <a:off x="1191" y="2536"/>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endParaRPr lang="en-US"/>
            </a:p>
          </p:txBody>
        </p:sp>
        <p:sp>
          <p:nvSpPr>
            <p:cNvPr id="825476" name="AutoShape 132"/>
            <p:cNvSpPr>
              <a:spLocks noChangeArrowheads="1"/>
            </p:cNvSpPr>
            <p:nvPr/>
          </p:nvSpPr>
          <p:spPr bwMode="auto">
            <a:xfrm rot="6436271">
              <a:off x="2971" y="2600"/>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endParaRPr lang="en-US"/>
            </a:p>
          </p:txBody>
        </p:sp>
        <p:sp>
          <p:nvSpPr>
            <p:cNvPr id="825477" name="Text Box 133"/>
            <p:cNvSpPr txBox="1">
              <a:spLocks noChangeArrowheads="1"/>
            </p:cNvSpPr>
            <p:nvPr/>
          </p:nvSpPr>
          <p:spPr bwMode="auto">
            <a:xfrm>
              <a:off x="2969" y="2932"/>
              <a:ext cx="357" cy="519"/>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ED181E"/>
                  </a:solidFill>
                </a14:hiddenFill>
              </a:ext>
              <a:ext uri="{91240B29-F687-4f45-9708-019B960494DF}">
                <a14:hiddenLine xmlns:a14="http://schemas.microsoft.com/office/drawing/2010/main" xmlns="" w="38100">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sp>
          <p:nvSpPr>
            <p:cNvPr id="825478" name="Text Box 134"/>
            <p:cNvSpPr txBox="1">
              <a:spLocks noChangeArrowheads="1"/>
            </p:cNvSpPr>
            <p:nvPr/>
          </p:nvSpPr>
          <p:spPr bwMode="auto">
            <a:xfrm>
              <a:off x="1430" y="2838"/>
              <a:ext cx="348" cy="519"/>
            </a:xfrm>
            <a:prstGeom prst="rect">
              <a:avLst/>
            </a:prstGeom>
            <a:noFill/>
            <a:ln>
              <a:noFill/>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pic>
          <p:nvPicPr>
            <p:cNvPr id="825479" name="Picture 135"/>
            <p:cNvPicPr>
              <a:picLocks noChangeAspect="1" noChangeArrowheads="1"/>
            </p:cNvPicPr>
            <p:nvPr/>
          </p:nvPicPr>
          <p:blipFill>
            <a:blip r:embed="rId14">
              <a:extLst>
                <a:ext uri="{28A0092B-C50C-407E-A947-70E740481C1C}">
                  <a14:useLocalDpi xmlns:a14="http://schemas.microsoft.com/office/drawing/2010/main" val="0"/>
                </a:ext>
              </a:extLst>
            </a:blip>
            <a:srcRect r="8595" b="16156"/>
            <a:stretch>
              <a:fillRect/>
            </a:stretch>
          </p:blipFill>
          <p:spPr bwMode="auto">
            <a:xfrm>
              <a:off x="616" y="1307"/>
              <a:ext cx="3345" cy="2299"/>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825480" name="Group 136"/>
            <p:cNvGrpSpPr>
              <a:grpSpLocks/>
            </p:cNvGrpSpPr>
            <p:nvPr/>
          </p:nvGrpSpPr>
          <p:grpSpPr bwMode="auto">
            <a:xfrm>
              <a:off x="2689" y="3197"/>
              <a:ext cx="465" cy="197"/>
              <a:chOff x="812" y="917"/>
              <a:chExt cx="746" cy="286"/>
            </a:xfrm>
          </p:grpSpPr>
          <p:sp>
            <p:nvSpPr>
              <p:cNvPr id="825481" name="Freeform 13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82" name="Freeform 138"/>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83" name="Picture 13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84" name="Group 140"/>
            <p:cNvGrpSpPr>
              <a:grpSpLocks/>
            </p:cNvGrpSpPr>
            <p:nvPr/>
          </p:nvGrpSpPr>
          <p:grpSpPr bwMode="auto">
            <a:xfrm>
              <a:off x="2537" y="3114"/>
              <a:ext cx="315" cy="165"/>
              <a:chOff x="1867" y="699"/>
              <a:chExt cx="642" cy="365"/>
            </a:xfrm>
          </p:grpSpPr>
          <p:sp>
            <p:nvSpPr>
              <p:cNvPr id="825485" name="Freeform 1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86" name="Picture 1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87" name="Group 143"/>
            <p:cNvGrpSpPr>
              <a:grpSpLocks/>
            </p:cNvGrpSpPr>
            <p:nvPr/>
          </p:nvGrpSpPr>
          <p:grpSpPr bwMode="auto">
            <a:xfrm>
              <a:off x="2489" y="3207"/>
              <a:ext cx="346" cy="123"/>
              <a:chOff x="812" y="917"/>
              <a:chExt cx="746" cy="286"/>
            </a:xfrm>
          </p:grpSpPr>
          <p:sp>
            <p:nvSpPr>
              <p:cNvPr id="825488" name="Freeform 1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489" name="Freeform 145"/>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90" name="Picture 1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491" name="Group 147"/>
            <p:cNvGrpSpPr>
              <a:grpSpLocks/>
            </p:cNvGrpSpPr>
            <p:nvPr/>
          </p:nvGrpSpPr>
          <p:grpSpPr bwMode="auto">
            <a:xfrm>
              <a:off x="2776" y="3133"/>
              <a:ext cx="543" cy="196"/>
              <a:chOff x="995" y="675"/>
              <a:chExt cx="543" cy="196"/>
            </a:xfrm>
          </p:grpSpPr>
          <p:sp>
            <p:nvSpPr>
              <p:cNvPr id="825492" name="Freeform 148"/>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93" name="Picture 1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494" name="Group 150"/>
            <p:cNvGrpSpPr>
              <a:grpSpLocks/>
            </p:cNvGrpSpPr>
            <p:nvPr/>
          </p:nvGrpSpPr>
          <p:grpSpPr bwMode="auto">
            <a:xfrm>
              <a:off x="2929" y="3281"/>
              <a:ext cx="363" cy="115"/>
              <a:chOff x="1523" y="1162"/>
              <a:chExt cx="363" cy="115"/>
            </a:xfrm>
          </p:grpSpPr>
          <p:sp>
            <p:nvSpPr>
              <p:cNvPr id="825495" name="Freeform 151"/>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96" name="Picture 1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497" name="Group 153"/>
            <p:cNvGrpSpPr>
              <a:grpSpLocks/>
            </p:cNvGrpSpPr>
            <p:nvPr/>
          </p:nvGrpSpPr>
          <p:grpSpPr bwMode="auto">
            <a:xfrm>
              <a:off x="2589" y="3240"/>
              <a:ext cx="642" cy="321"/>
              <a:chOff x="1867" y="699"/>
              <a:chExt cx="642" cy="365"/>
            </a:xfrm>
          </p:grpSpPr>
          <p:sp>
            <p:nvSpPr>
              <p:cNvPr id="825498" name="Freeform 154"/>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499" name="Picture 1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00" name="Group 156"/>
            <p:cNvGrpSpPr>
              <a:grpSpLocks/>
            </p:cNvGrpSpPr>
            <p:nvPr/>
          </p:nvGrpSpPr>
          <p:grpSpPr bwMode="auto">
            <a:xfrm>
              <a:off x="2957" y="3369"/>
              <a:ext cx="464" cy="175"/>
              <a:chOff x="812" y="917"/>
              <a:chExt cx="746" cy="286"/>
            </a:xfrm>
          </p:grpSpPr>
          <p:sp>
            <p:nvSpPr>
              <p:cNvPr id="825501" name="Freeform 15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02" name="Freeform 158"/>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03" name="Picture 1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04" name="Group 160"/>
            <p:cNvGrpSpPr>
              <a:grpSpLocks/>
            </p:cNvGrpSpPr>
            <p:nvPr/>
          </p:nvGrpSpPr>
          <p:grpSpPr bwMode="auto">
            <a:xfrm>
              <a:off x="1377" y="3108"/>
              <a:ext cx="465" cy="197"/>
              <a:chOff x="812" y="917"/>
              <a:chExt cx="746" cy="286"/>
            </a:xfrm>
          </p:grpSpPr>
          <p:sp>
            <p:nvSpPr>
              <p:cNvPr id="825505" name="Freeform 16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06" name="Freeform 162"/>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07" name="Picture 1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08" name="Group 164"/>
            <p:cNvGrpSpPr>
              <a:grpSpLocks/>
            </p:cNvGrpSpPr>
            <p:nvPr/>
          </p:nvGrpSpPr>
          <p:grpSpPr bwMode="auto">
            <a:xfrm>
              <a:off x="1207" y="3074"/>
              <a:ext cx="346" cy="123"/>
              <a:chOff x="812" y="917"/>
              <a:chExt cx="746" cy="286"/>
            </a:xfrm>
          </p:grpSpPr>
          <p:sp>
            <p:nvSpPr>
              <p:cNvPr id="825509" name="Freeform 16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10" name="Freeform 166"/>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11" name="Picture 1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12" name="Group 168"/>
            <p:cNvGrpSpPr>
              <a:grpSpLocks/>
            </p:cNvGrpSpPr>
            <p:nvPr/>
          </p:nvGrpSpPr>
          <p:grpSpPr bwMode="auto">
            <a:xfrm>
              <a:off x="1020" y="3126"/>
              <a:ext cx="543" cy="196"/>
              <a:chOff x="995" y="675"/>
              <a:chExt cx="543" cy="196"/>
            </a:xfrm>
          </p:grpSpPr>
          <p:sp>
            <p:nvSpPr>
              <p:cNvPr id="825513" name="Freeform 16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14" name="Picture 17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15" name="Group 171"/>
            <p:cNvGrpSpPr>
              <a:grpSpLocks/>
            </p:cNvGrpSpPr>
            <p:nvPr/>
          </p:nvGrpSpPr>
          <p:grpSpPr bwMode="auto">
            <a:xfrm>
              <a:off x="1165" y="3356"/>
              <a:ext cx="363" cy="115"/>
              <a:chOff x="1523" y="1162"/>
              <a:chExt cx="363" cy="115"/>
            </a:xfrm>
          </p:grpSpPr>
          <p:sp>
            <p:nvSpPr>
              <p:cNvPr id="825516" name="Freeform 17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17" name="Picture 17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518" name="Group 174"/>
            <p:cNvGrpSpPr>
              <a:grpSpLocks/>
            </p:cNvGrpSpPr>
            <p:nvPr/>
          </p:nvGrpSpPr>
          <p:grpSpPr bwMode="auto">
            <a:xfrm>
              <a:off x="1011" y="3115"/>
              <a:ext cx="642" cy="321"/>
              <a:chOff x="1867" y="699"/>
              <a:chExt cx="642" cy="365"/>
            </a:xfrm>
          </p:grpSpPr>
          <p:sp>
            <p:nvSpPr>
              <p:cNvPr id="825519"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20" name="Picture 17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21" name="Group 177"/>
            <p:cNvGrpSpPr>
              <a:grpSpLocks/>
            </p:cNvGrpSpPr>
            <p:nvPr/>
          </p:nvGrpSpPr>
          <p:grpSpPr bwMode="auto">
            <a:xfrm>
              <a:off x="793" y="3325"/>
              <a:ext cx="464" cy="175"/>
              <a:chOff x="812" y="917"/>
              <a:chExt cx="746" cy="286"/>
            </a:xfrm>
          </p:grpSpPr>
          <p:sp>
            <p:nvSpPr>
              <p:cNvPr id="825522"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23"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24" name="Picture 1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25" name="Group 181"/>
            <p:cNvGrpSpPr>
              <a:grpSpLocks/>
            </p:cNvGrpSpPr>
            <p:nvPr/>
          </p:nvGrpSpPr>
          <p:grpSpPr bwMode="auto">
            <a:xfrm>
              <a:off x="847" y="3233"/>
              <a:ext cx="315" cy="165"/>
              <a:chOff x="1867" y="699"/>
              <a:chExt cx="642" cy="365"/>
            </a:xfrm>
          </p:grpSpPr>
          <p:sp>
            <p:nvSpPr>
              <p:cNvPr id="825526" name="Freeform 18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27" name="Picture 1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25528" name="Picture 1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0" y="2630"/>
              <a:ext cx="414" cy="826"/>
            </a:xfrm>
            <a:prstGeom prst="rect">
              <a:avLst/>
            </a:prstGeom>
            <a:noFill/>
            <a:extLst>
              <a:ext uri="{909E8E84-426E-40dd-AFC4-6F175D3DCCD1}">
                <a14:hiddenFill xmlns:a14="http://schemas.microsoft.com/office/drawing/2010/main" xmlns="">
                  <a:solidFill>
                    <a:srgbClr val="FFFFFF"/>
                  </a:solidFill>
                </a14:hiddenFill>
              </a:ext>
            </a:extLst>
          </p:spPr>
        </p:pic>
        <p:pic>
          <p:nvPicPr>
            <p:cNvPr id="825529" name="Picture 1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0" y="2693"/>
              <a:ext cx="437" cy="72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30" name="Group 186"/>
          <p:cNvGrpSpPr>
            <a:grpSpLocks/>
          </p:cNvGrpSpPr>
          <p:nvPr/>
        </p:nvGrpSpPr>
        <p:grpSpPr bwMode="auto">
          <a:xfrm>
            <a:off x="1008063" y="2208213"/>
            <a:ext cx="5310187" cy="3649662"/>
            <a:chOff x="616" y="1307"/>
            <a:chExt cx="3345" cy="2299"/>
          </a:xfrm>
        </p:grpSpPr>
        <p:sp>
          <p:nvSpPr>
            <p:cNvPr id="825531" name="AutoShape 187"/>
            <p:cNvSpPr>
              <a:spLocks noChangeArrowheads="1"/>
            </p:cNvSpPr>
            <p:nvPr/>
          </p:nvSpPr>
          <p:spPr bwMode="auto">
            <a:xfrm rot="4670237">
              <a:off x="1191" y="2536"/>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endParaRPr lang="en-US"/>
            </a:p>
          </p:txBody>
        </p:sp>
        <p:sp>
          <p:nvSpPr>
            <p:cNvPr id="825532" name="AutoShape 188"/>
            <p:cNvSpPr>
              <a:spLocks noChangeArrowheads="1"/>
            </p:cNvSpPr>
            <p:nvPr/>
          </p:nvSpPr>
          <p:spPr bwMode="auto">
            <a:xfrm rot="6436271">
              <a:off x="2971" y="2600"/>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endParaRPr lang="en-US"/>
            </a:p>
          </p:txBody>
        </p:sp>
        <p:sp>
          <p:nvSpPr>
            <p:cNvPr id="825533" name="Text Box 189"/>
            <p:cNvSpPr txBox="1">
              <a:spLocks noChangeArrowheads="1"/>
            </p:cNvSpPr>
            <p:nvPr/>
          </p:nvSpPr>
          <p:spPr bwMode="auto">
            <a:xfrm>
              <a:off x="2969" y="2932"/>
              <a:ext cx="357" cy="519"/>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ED181E"/>
                  </a:solidFill>
                </a14:hiddenFill>
              </a:ext>
              <a:ext uri="{91240B29-F687-4f45-9708-019B960494DF}">
                <a14:hiddenLine xmlns:a14="http://schemas.microsoft.com/office/drawing/2010/main" xmlns="" w="38100">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sp>
          <p:nvSpPr>
            <p:cNvPr id="825534" name="Text Box 190"/>
            <p:cNvSpPr txBox="1">
              <a:spLocks noChangeArrowheads="1"/>
            </p:cNvSpPr>
            <p:nvPr/>
          </p:nvSpPr>
          <p:spPr bwMode="auto">
            <a:xfrm>
              <a:off x="1430" y="2838"/>
              <a:ext cx="348" cy="519"/>
            </a:xfrm>
            <a:prstGeom prst="rect">
              <a:avLst/>
            </a:prstGeom>
            <a:noFill/>
            <a:ln>
              <a:noFill/>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pic>
          <p:nvPicPr>
            <p:cNvPr id="825535" name="Picture 191"/>
            <p:cNvPicPr>
              <a:picLocks noChangeAspect="1" noChangeArrowheads="1"/>
            </p:cNvPicPr>
            <p:nvPr/>
          </p:nvPicPr>
          <p:blipFill>
            <a:blip r:embed="rId15">
              <a:extLst>
                <a:ext uri="{28A0092B-C50C-407E-A947-70E740481C1C}">
                  <a14:useLocalDpi xmlns:a14="http://schemas.microsoft.com/office/drawing/2010/main" val="0"/>
                </a:ext>
              </a:extLst>
            </a:blip>
            <a:srcRect r="8595" b="16156"/>
            <a:stretch>
              <a:fillRect/>
            </a:stretch>
          </p:blipFill>
          <p:spPr bwMode="auto">
            <a:xfrm>
              <a:off x="616" y="1307"/>
              <a:ext cx="3345" cy="2299"/>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825536" name="Group 192"/>
            <p:cNvGrpSpPr>
              <a:grpSpLocks/>
            </p:cNvGrpSpPr>
            <p:nvPr/>
          </p:nvGrpSpPr>
          <p:grpSpPr bwMode="auto">
            <a:xfrm>
              <a:off x="2689" y="3197"/>
              <a:ext cx="465" cy="197"/>
              <a:chOff x="812" y="917"/>
              <a:chExt cx="746" cy="286"/>
            </a:xfrm>
          </p:grpSpPr>
          <p:sp>
            <p:nvSpPr>
              <p:cNvPr id="825537" name="Freeform 1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38" name="Freeform 194"/>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39" name="Picture 19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40" name="Group 196"/>
            <p:cNvGrpSpPr>
              <a:grpSpLocks/>
            </p:cNvGrpSpPr>
            <p:nvPr/>
          </p:nvGrpSpPr>
          <p:grpSpPr bwMode="auto">
            <a:xfrm>
              <a:off x="2537" y="3114"/>
              <a:ext cx="315" cy="165"/>
              <a:chOff x="1867" y="699"/>
              <a:chExt cx="642" cy="365"/>
            </a:xfrm>
          </p:grpSpPr>
          <p:sp>
            <p:nvSpPr>
              <p:cNvPr id="825541" name="Freeform 197"/>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42" name="Picture 19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43" name="Group 199"/>
            <p:cNvGrpSpPr>
              <a:grpSpLocks/>
            </p:cNvGrpSpPr>
            <p:nvPr/>
          </p:nvGrpSpPr>
          <p:grpSpPr bwMode="auto">
            <a:xfrm>
              <a:off x="2489" y="3207"/>
              <a:ext cx="346" cy="123"/>
              <a:chOff x="812" y="917"/>
              <a:chExt cx="746" cy="286"/>
            </a:xfrm>
          </p:grpSpPr>
          <p:sp>
            <p:nvSpPr>
              <p:cNvPr id="825544" name="Freeform 200"/>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45" name="Freeform 201"/>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46" name="Picture 2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47" name="Group 203"/>
            <p:cNvGrpSpPr>
              <a:grpSpLocks/>
            </p:cNvGrpSpPr>
            <p:nvPr/>
          </p:nvGrpSpPr>
          <p:grpSpPr bwMode="auto">
            <a:xfrm>
              <a:off x="2776" y="3133"/>
              <a:ext cx="543" cy="196"/>
              <a:chOff x="995" y="675"/>
              <a:chExt cx="543" cy="196"/>
            </a:xfrm>
          </p:grpSpPr>
          <p:sp>
            <p:nvSpPr>
              <p:cNvPr id="825548" name="Freeform 204"/>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49" name="Picture 2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50" name="Group 206"/>
            <p:cNvGrpSpPr>
              <a:grpSpLocks/>
            </p:cNvGrpSpPr>
            <p:nvPr/>
          </p:nvGrpSpPr>
          <p:grpSpPr bwMode="auto">
            <a:xfrm>
              <a:off x="2929" y="3281"/>
              <a:ext cx="363" cy="115"/>
              <a:chOff x="1523" y="1162"/>
              <a:chExt cx="363" cy="115"/>
            </a:xfrm>
          </p:grpSpPr>
          <p:sp>
            <p:nvSpPr>
              <p:cNvPr id="825551" name="Freeform 20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52" name="Picture 20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553" name="Group 209"/>
            <p:cNvGrpSpPr>
              <a:grpSpLocks/>
            </p:cNvGrpSpPr>
            <p:nvPr/>
          </p:nvGrpSpPr>
          <p:grpSpPr bwMode="auto">
            <a:xfrm>
              <a:off x="2589" y="3240"/>
              <a:ext cx="642" cy="321"/>
              <a:chOff x="1867" y="699"/>
              <a:chExt cx="642" cy="365"/>
            </a:xfrm>
          </p:grpSpPr>
          <p:sp>
            <p:nvSpPr>
              <p:cNvPr id="825554"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55" name="Picture 2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56" name="Group 212"/>
            <p:cNvGrpSpPr>
              <a:grpSpLocks/>
            </p:cNvGrpSpPr>
            <p:nvPr/>
          </p:nvGrpSpPr>
          <p:grpSpPr bwMode="auto">
            <a:xfrm>
              <a:off x="2957" y="3369"/>
              <a:ext cx="464" cy="175"/>
              <a:chOff x="812" y="917"/>
              <a:chExt cx="746" cy="286"/>
            </a:xfrm>
          </p:grpSpPr>
          <p:sp>
            <p:nvSpPr>
              <p:cNvPr id="825557" name="Freeform 21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58" name="Freeform 214"/>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59" name="Picture 2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60" name="Group 216"/>
            <p:cNvGrpSpPr>
              <a:grpSpLocks/>
            </p:cNvGrpSpPr>
            <p:nvPr/>
          </p:nvGrpSpPr>
          <p:grpSpPr bwMode="auto">
            <a:xfrm>
              <a:off x="1377" y="3108"/>
              <a:ext cx="465" cy="197"/>
              <a:chOff x="812" y="917"/>
              <a:chExt cx="746" cy="286"/>
            </a:xfrm>
          </p:grpSpPr>
          <p:sp>
            <p:nvSpPr>
              <p:cNvPr id="825561" name="Freeform 21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62" name="Freeform 218"/>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63" name="Picture 2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64" name="Group 220"/>
            <p:cNvGrpSpPr>
              <a:grpSpLocks/>
            </p:cNvGrpSpPr>
            <p:nvPr/>
          </p:nvGrpSpPr>
          <p:grpSpPr bwMode="auto">
            <a:xfrm>
              <a:off x="1207" y="3074"/>
              <a:ext cx="346" cy="123"/>
              <a:chOff x="812" y="917"/>
              <a:chExt cx="746" cy="286"/>
            </a:xfrm>
          </p:grpSpPr>
          <p:sp>
            <p:nvSpPr>
              <p:cNvPr id="825565" name="Freeform 22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66" name="Freeform 222"/>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67" name="Picture 2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68" name="Group 224"/>
            <p:cNvGrpSpPr>
              <a:grpSpLocks/>
            </p:cNvGrpSpPr>
            <p:nvPr/>
          </p:nvGrpSpPr>
          <p:grpSpPr bwMode="auto">
            <a:xfrm>
              <a:off x="1020" y="3126"/>
              <a:ext cx="543" cy="196"/>
              <a:chOff x="995" y="675"/>
              <a:chExt cx="543" cy="196"/>
            </a:xfrm>
          </p:grpSpPr>
          <p:sp>
            <p:nvSpPr>
              <p:cNvPr id="825569" name="Freeform 22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70" name="Picture 2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71" name="Group 227"/>
            <p:cNvGrpSpPr>
              <a:grpSpLocks/>
            </p:cNvGrpSpPr>
            <p:nvPr/>
          </p:nvGrpSpPr>
          <p:grpSpPr bwMode="auto">
            <a:xfrm>
              <a:off x="1165" y="3356"/>
              <a:ext cx="363" cy="115"/>
              <a:chOff x="1523" y="1162"/>
              <a:chExt cx="363" cy="115"/>
            </a:xfrm>
          </p:grpSpPr>
          <p:sp>
            <p:nvSpPr>
              <p:cNvPr id="825572" name="Freeform 22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73" name="Picture 2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574" name="Group 230"/>
            <p:cNvGrpSpPr>
              <a:grpSpLocks/>
            </p:cNvGrpSpPr>
            <p:nvPr/>
          </p:nvGrpSpPr>
          <p:grpSpPr bwMode="auto">
            <a:xfrm>
              <a:off x="1011" y="3115"/>
              <a:ext cx="642" cy="321"/>
              <a:chOff x="1867" y="699"/>
              <a:chExt cx="642" cy="365"/>
            </a:xfrm>
          </p:grpSpPr>
          <p:sp>
            <p:nvSpPr>
              <p:cNvPr id="825575" name="Freeform 23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76" name="Picture 2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77" name="Group 233"/>
            <p:cNvGrpSpPr>
              <a:grpSpLocks/>
            </p:cNvGrpSpPr>
            <p:nvPr/>
          </p:nvGrpSpPr>
          <p:grpSpPr bwMode="auto">
            <a:xfrm>
              <a:off x="793" y="3325"/>
              <a:ext cx="464" cy="175"/>
              <a:chOff x="812" y="917"/>
              <a:chExt cx="746" cy="286"/>
            </a:xfrm>
          </p:grpSpPr>
          <p:sp>
            <p:nvSpPr>
              <p:cNvPr id="825578" name="Freeform 23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79" name="Freeform 235"/>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80" name="Picture 2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81" name="Group 237"/>
            <p:cNvGrpSpPr>
              <a:grpSpLocks/>
            </p:cNvGrpSpPr>
            <p:nvPr/>
          </p:nvGrpSpPr>
          <p:grpSpPr bwMode="auto">
            <a:xfrm>
              <a:off x="847" y="3233"/>
              <a:ext cx="315" cy="165"/>
              <a:chOff x="1867" y="699"/>
              <a:chExt cx="642" cy="365"/>
            </a:xfrm>
          </p:grpSpPr>
          <p:sp>
            <p:nvSpPr>
              <p:cNvPr id="825582" name="Freeform 23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83" name="Picture 2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25584" name="Picture 2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8" y="2607"/>
              <a:ext cx="481" cy="960"/>
            </a:xfrm>
            <a:prstGeom prst="rect">
              <a:avLst/>
            </a:prstGeom>
            <a:noFill/>
            <a:extLst>
              <a:ext uri="{909E8E84-426E-40dd-AFC4-6F175D3DCCD1}">
                <a14:hiddenFill xmlns:a14="http://schemas.microsoft.com/office/drawing/2010/main" xmlns="">
                  <a:solidFill>
                    <a:srgbClr val="FFFFFF"/>
                  </a:solidFill>
                </a14:hiddenFill>
              </a:ext>
            </a:extLst>
          </p:spPr>
        </p:pic>
        <p:pic>
          <p:nvPicPr>
            <p:cNvPr id="825585" name="Picture 2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4" y="2670"/>
              <a:ext cx="508" cy="84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86" name="Group 242"/>
          <p:cNvGrpSpPr>
            <a:grpSpLocks/>
          </p:cNvGrpSpPr>
          <p:nvPr/>
        </p:nvGrpSpPr>
        <p:grpSpPr bwMode="auto">
          <a:xfrm>
            <a:off x="1008063" y="2206625"/>
            <a:ext cx="5310187" cy="3649663"/>
            <a:chOff x="616" y="1307"/>
            <a:chExt cx="3345" cy="2299"/>
          </a:xfrm>
        </p:grpSpPr>
        <p:sp>
          <p:nvSpPr>
            <p:cNvPr id="825587" name="AutoShape 243"/>
            <p:cNvSpPr>
              <a:spLocks noChangeArrowheads="1"/>
            </p:cNvSpPr>
            <p:nvPr/>
          </p:nvSpPr>
          <p:spPr bwMode="auto">
            <a:xfrm rot="4670237">
              <a:off x="1191" y="2536"/>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endParaRPr lang="en-US"/>
            </a:p>
          </p:txBody>
        </p:sp>
        <p:sp>
          <p:nvSpPr>
            <p:cNvPr id="825588" name="AutoShape 244"/>
            <p:cNvSpPr>
              <a:spLocks noChangeArrowheads="1"/>
            </p:cNvSpPr>
            <p:nvPr/>
          </p:nvSpPr>
          <p:spPr bwMode="auto">
            <a:xfrm rot="6436271">
              <a:off x="2971" y="2600"/>
              <a:ext cx="696" cy="261"/>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endParaRPr lang="en-US"/>
            </a:p>
          </p:txBody>
        </p:sp>
        <p:sp>
          <p:nvSpPr>
            <p:cNvPr id="825589" name="Text Box 245"/>
            <p:cNvSpPr txBox="1">
              <a:spLocks noChangeArrowheads="1"/>
            </p:cNvSpPr>
            <p:nvPr/>
          </p:nvSpPr>
          <p:spPr bwMode="auto">
            <a:xfrm>
              <a:off x="2969" y="2932"/>
              <a:ext cx="357" cy="519"/>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ED181E"/>
                  </a:solidFill>
                </a14:hiddenFill>
              </a:ext>
              <a:ext uri="{91240B29-F687-4f45-9708-019B960494DF}">
                <a14:hiddenLine xmlns:a14="http://schemas.microsoft.com/office/drawing/2010/main" xmlns="" w="38100">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sp>
          <p:nvSpPr>
            <p:cNvPr id="825590" name="Text Box 246"/>
            <p:cNvSpPr txBox="1">
              <a:spLocks noChangeArrowheads="1"/>
            </p:cNvSpPr>
            <p:nvPr/>
          </p:nvSpPr>
          <p:spPr bwMode="auto">
            <a:xfrm>
              <a:off x="1430" y="2838"/>
              <a:ext cx="348" cy="519"/>
            </a:xfrm>
            <a:prstGeom prst="rect">
              <a:avLst/>
            </a:prstGeom>
            <a:noFill/>
            <a:ln>
              <a:noFill/>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a:solidFill>
                    <a:srgbClr val="ED181E"/>
                  </a:solidFill>
                  <a:ea typeface="宋体" charset="0"/>
                  <a:cs typeface="宋体" charset="0"/>
                </a:rPr>
                <a:t>X</a:t>
              </a:r>
            </a:p>
          </p:txBody>
        </p:sp>
        <p:pic>
          <p:nvPicPr>
            <p:cNvPr id="825591" name="Picture 247"/>
            <p:cNvPicPr>
              <a:picLocks noChangeAspect="1" noChangeArrowheads="1"/>
            </p:cNvPicPr>
            <p:nvPr/>
          </p:nvPicPr>
          <p:blipFill>
            <a:blip r:embed="rId16">
              <a:extLst>
                <a:ext uri="{28A0092B-C50C-407E-A947-70E740481C1C}">
                  <a14:useLocalDpi xmlns:a14="http://schemas.microsoft.com/office/drawing/2010/main" val="0"/>
                </a:ext>
              </a:extLst>
            </a:blip>
            <a:srcRect r="8595" b="16156"/>
            <a:stretch>
              <a:fillRect/>
            </a:stretch>
          </p:blipFill>
          <p:spPr bwMode="auto">
            <a:xfrm>
              <a:off x="616" y="1307"/>
              <a:ext cx="3345" cy="2299"/>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825592" name="Group 248"/>
            <p:cNvGrpSpPr>
              <a:grpSpLocks/>
            </p:cNvGrpSpPr>
            <p:nvPr/>
          </p:nvGrpSpPr>
          <p:grpSpPr bwMode="auto">
            <a:xfrm>
              <a:off x="2689" y="3197"/>
              <a:ext cx="465" cy="197"/>
              <a:chOff x="812" y="917"/>
              <a:chExt cx="746" cy="286"/>
            </a:xfrm>
          </p:grpSpPr>
          <p:sp>
            <p:nvSpPr>
              <p:cNvPr id="825593" name="Freeform 24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594" name="Freeform 250"/>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95" name="Picture 2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596" name="Group 252"/>
            <p:cNvGrpSpPr>
              <a:grpSpLocks/>
            </p:cNvGrpSpPr>
            <p:nvPr/>
          </p:nvGrpSpPr>
          <p:grpSpPr bwMode="auto">
            <a:xfrm>
              <a:off x="2537" y="3114"/>
              <a:ext cx="315" cy="165"/>
              <a:chOff x="1867" y="699"/>
              <a:chExt cx="642" cy="365"/>
            </a:xfrm>
          </p:grpSpPr>
          <p:sp>
            <p:nvSpPr>
              <p:cNvPr id="825597" name="Freeform 25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598" name="Picture 25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599" name="Group 255"/>
            <p:cNvGrpSpPr>
              <a:grpSpLocks/>
            </p:cNvGrpSpPr>
            <p:nvPr/>
          </p:nvGrpSpPr>
          <p:grpSpPr bwMode="auto">
            <a:xfrm>
              <a:off x="2489" y="3207"/>
              <a:ext cx="346" cy="123"/>
              <a:chOff x="812" y="917"/>
              <a:chExt cx="746" cy="286"/>
            </a:xfrm>
          </p:grpSpPr>
          <p:sp>
            <p:nvSpPr>
              <p:cNvPr id="825600" name="Freeform 25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01" name="Freeform 257"/>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02" name="Picture 25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603" name="Group 259"/>
            <p:cNvGrpSpPr>
              <a:grpSpLocks/>
            </p:cNvGrpSpPr>
            <p:nvPr/>
          </p:nvGrpSpPr>
          <p:grpSpPr bwMode="auto">
            <a:xfrm>
              <a:off x="2776" y="3133"/>
              <a:ext cx="543" cy="196"/>
              <a:chOff x="995" y="675"/>
              <a:chExt cx="543" cy="196"/>
            </a:xfrm>
          </p:grpSpPr>
          <p:sp>
            <p:nvSpPr>
              <p:cNvPr id="825604" name="Freeform 26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05" name="Picture 2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606" name="Group 262"/>
            <p:cNvGrpSpPr>
              <a:grpSpLocks/>
            </p:cNvGrpSpPr>
            <p:nvPr/>
          </p:nvGrpSpPr>
          <p:grpSpPr bwMode="auto">
            <a:xfrm>
              <a:off x="2929" y="3281"/>
              <a:ext cx="363" cy="115"/>
              <a:chOff x="1523" y="1162"/>
              <a:chExt cx="363" cy="115"/>
            </a:xfrm>
          </p:grpSpPr>
          <p:sp>
            <p:nvSpPr>
              <p:cNvPr id="825607" name="Freeform 26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08" name="Picture 2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609" name="Group 265"/>
            <p:cNvGrpSpPr>
              <a:grpSpLocks/>
            </p:cNvGrpSpPr>
            <p:nvPr/>
          </p:nvGrpSpPr>
          <p:grpSpPr bwMode="auto">
            <a:xfrm>
              <a:off x="2589" y="3240"/>
              <a:ext cx="642" cy="321"/>
              <a:chOff x="1867" y="699"/>
              <a:chExt cx="642" cy="365"/>
            </a:xfrm>
          </p:grpSpPr>
          <p:sp>
            <p:nvSpPr>
              <p:cNvPr id="825610" name="Freeform 26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11" name="Picture 2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612" name="Group 268"/>
            <p:cNvGrpSpPr>
              <a:grpSpLocks/>
            </p:cNvGrpSpPr>
            <p:nvPr/>
          </p:nvGrpSpPr>
          <p:grpSpPr bwMode="auto">
            <a:xfrm>
              <a:off x="2957" y="3369"/>
              <a:ext cx="464" cy="175"/>
              <a:chOff x="812" y="917"/>
              <a:chExt cx="746" cy="286"/>
            </a:xfrm>
          </p:grpSpPr>
          <p:sp>
            <p:nvSpPr>
              <p:cNvPr id="825613" name="Freeform 26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14" name="Freeform 270"/>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15" name="Picture 27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616" name="Group 272"/>
            <p:cNvGrpSpPr>
              <a:grpSpLocks/>
            </p:cNvGrpSpPr>
            <p:nvPr/>
          </p:nvGrpSpPr>
          <p:grpSpPr bwMode="auto">
            <a:xfrm>
              <a:off x="1377" y="3108"/>
              <a:ext cx="465" cy="197"/>
              <a:chOff x="812" y="917"/>
              <a:chExt cx="746" cy="286"/>
            </a:xfrm>
          </p:grpSpPr>
          <p:sp>
            <p:nvSpPr>
              <p:cNvPr id="825617" name="Freeform 27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18" name="Freeform 274"/>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19" name="Picture 27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620" name="Group 276"/>
            <p:cNvGrpSpPr>
              <a:grpSpLocks/>
            </p:cNvGrpSpPr>
            <p:nvPr/>
          </p:nvGrpSpPr>
          <p:grpSpPr bwMode="auto">
            <a:xfrm>
              <a:off x="1207" y="3074"/>
              <a:ext cx="346" cy="123"/>
              <a:chOff x="812" y="917"/>
              <a:chExt cx="746" cy="286"/>
            </a:xfrm>
          </p:grpSpPr>
          <p:sp>
            <p:nvSpPr>
              <p:cNvPr id="825621" name="Freeform 27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22" name="Freeform 278"/>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23" name="Picture 27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624" name="Group 280"/>
            <p:cNvGrpSpPr>
              <a:grpSpLocks/>
            </p:cNvGrpSpPr>
            <p:nvPr/>
          </p:nvGrpSpPr>
          <p:grpSpPr bwMode="auto">
            <a:xfrm>
              <a:off x="1020" y="3126"/>
              <a:ext cx="543" cy="196"/>
              <a:chOff x="995" y="675"/>
              <a:chExt cx="543" cy="196"/>
            </a:xfrm>
          </p:grpSpPr>
          <p:sp>
            <p:nvSpPr>
              <p:cNvPr id="825625" name="Freeform 281"/>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26" name="Picture 2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627" name="Group 283"/>
            <p:cNvGrpSpPr>
              <a:grpSpLocks/>
            </p:cNvGrpSpPr>
            <p:nvPr/>
          </p:nvGrpSpPr>
          <p:grpSpPr bwMode="auto">
            <a:xfrm>
              <a:off x="1165" y="3356"/>
              <a:ext cx="363" cy="115"/>
              <a:chOff x="1523" y="1162"/>
              <a:chExt cx="363" cy="115"/>
            </a:xfrm>
          </p:grpSpPr>
          <p:sp>
            <p:nvSpPr>
              <p:cNvPr id="825628" name="Freeform 284"/>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Lst>
                <a:ahLst/>
                <a:cxnLst>
                  <a:cxn ang="0">
                    <a:pos x="T0" y="T1"/>
                  </a:cxn>
                  <a:cxn ang="0">
                    <a:pos x="T2" y="T3"/>
                  </a:cxn>
                  <a:cxn ang="0">
                    <a:pos x="T4" y="T5"/>
                  </a:cxn>
                  <a:cxn ang="0">
                    <a:pos x="T6" y="T7"/>
                  </a:cxn>
                  <a:cxn ang="0">
                    <a:pos x="T8" y="T9"/>
                  </a:cxn>
                  <a:cxn ang="0">
                    <a:pos x="T10" y="T11"/>
                  </a:cxn>
                </a:cxnLst>
                <a:rect l="0" t="0" r="r" b="b"/>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29" name="Picture 28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2E27"/>
                    </a:solidFill>
                    <a:miter lim="800000"/>
                    <a:headEnd/>
                    <a:tailEnd/>
                  </a14:hiddenLine>
                </a:ext>
              </a:extLst>
            </p:spPr>
          </p:pic>
        </p:grpSp>
        <p:grpSp>
          <p:nvGrpSpPr>
            <p:cNvPr id="825630" name="Group 286"/>
            <p:cNvGrpSpPr>
              <a:grpSpLocks/>
            </p:cNvGrpSpPr>
            <p:nvPr/>
          </p:nvGrpSpPr>
          <p:grpSpPr bwMode="auto">
            <a:xfrm>
              <a:off x="1011" y="3115"/>
              <a:ext cx="642" cy="321"/>
              <a:chOff x="1867" y="699"/>
              <a:chExt cx="642" cy="365"/>
            </a:xfrm>
          </p:grpSpPr>
          <p:sp>
            <p:nvSpPr>
              <p:cNvPr id="825631" name="Freeform 287"/>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32" name="Picture 28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25633" name="Group 289"/>
            <p:cNvGrpSpPr>
              <a:grpSpLocks/>
            </p:cNvGrpSpPr>
            <p:nvPr/>
          </p:nvGrpSpPr>
          <p:grpSpPr bwMode="auto">
            <a:xfrm>
              <a:off x="793" y="3325"/>
              <a:ext cx="464" cy="175"/>
              <a:chOff x="812" y="917"/>
              <a:chExt cx="746" cy="286"/>
            </a:xfrm>
          </p:grpSpPr>
          <p:sp>
            <p:nvSpPr>
              <p:cNvPr id="825634" name="Freeform 290"/>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35" name="Freeform 291"/>
              <p:cNvSpPr>
                <a:spLocks/>
              </p:cNvSpPr>
              <p:nvPr/>
            </p:nvSpPr>
            <p:spPr bwMode="auto">
              <a:xfrm>
                <a:off x="1418" y="1054"/>
                <a:ext cx="108" cy="28"/>
              </a:xfrm>
              <a:custGeom>
                <a:avLst/>
                <a:gdLst>
                  <a:gd name="T0" fmla="*/ 0 w 108"/>
                  <a:gd name="T1" fmla="*/ 28 h 28"/>
                  <a:gd name="T2" fmla="*/ 90 w 108"/>
                  <a:gd name="T3" fmla="*/ 8 h 28"/>
                  <a:gd name="T4" fmla="*/ 108 w 108"/>
                  <a:gd name="T5" fmla="*/ 0 h 28"/>
                </a:gdLst>
                <a:ahLst/>
                <a:cxnLst>
                  <a:cxn ang="0">
                    <a:pos x="T0" y="T1"/>
                  </a:cxn>
                  <a:cxn ang="0">
                    <a:pos x="T2" y="T3"/>
                  </a:cxn>
                  <a:cxn ang="0">
                    <a:pos x="T4" y="T5"/>
                  </a:cxn>
                </a:cxnLst>
                <a:rect l="0" t="0" r="r" b="b"/>
                <a:pathLst>
                  <a:path w="108" h="28">
                    <a:moveTo>
                      <a:pt x="0" y="28"/>
                    </a:moveTo>
                    <a:cubicBezTo>
                      <a:pt x="30" y="20"/>
                      <a:pt x="59" y="10"/>
                      <a:pt x="90" y="8"/>
                    </a:cubicBezTo>
                    <a:cubicBezTo>
                      <a:pt x="105" y="13"/>
                      <a:pt x="99" y="0"/>
                      <a:pt x="108" y="0"/>
                    </a:cubicBezTo>
                  </a:path>
                </a:pathLst>
              </a:custGeom>
              <a:noFill/>
              <a:ln w="76200" cmpd="sng">
                <a:solidFill>
                  <a:srgbClr val="1A170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36" name="Picture 29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46662" dir="3284183" algn="ctr" rotWithShape="0">
                        <a:srgbClr val="000000">
                          <a:alpha val="74998"/>
                        </a:srgbClr>
                      </a:outerShdw>
                    </a:effectLst>
                  </a14:hiddenEffects>
                </a:ext>
              </a:extLst>
            </p:spPr>
          </p:pic>
        </p:grpSp>
        <p:grpSp>
          <p:nvGrpSpPr>
            <p:cNvPr id="825637" name="Group 293"/>
            <p:cNvGrpSpPr>
              <a:grpSpLocks/>
            </p:cNvGrpSpPr>
            <p:nvPr/>
          </p:nvGrpSpPr>
          <p:grpSpPr bwMode="auto">
            <a:xfrm>
              <a:off x="847" y="3233"/>
              <a:ext cx="315" cy="165"/>
              <a:chOff x="1867" y="699"/>
              <a:chExt cx="642" cy="365"/>
            </a:xfrm>
          </p:grpSpPr>
          <p:sp>
            <p:nvSpPr>
              <p:cNvPr id="825638" name="Freeform 294"/>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cmpd="sng">
                <a:solidFill>
                  <a:srgbClr val="342E27"/>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5639" name="Picture 29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25640" name="Picture 29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1" y="2525"/>
              <a:ext cx="525" cy="1049"/>
            </a:xfrm>
            <a:prstGeom prst="rect">
              <a:avLst/>
            </a:prstGeom>
            <a:noFill/>
            <a:extLst>
              <a:ext uri="{909E8E84-426E-40dd-AFC4-6F175D3DCCD1}">
                <a14:hiddenFill xmlns:a14="http://schemas.microsoft.com/office/drawing/2010/main" xmlns="">
                  <a:solidFill>
                    <a:srgbClr val="FFFFFF"/>
                  </a:solidFill>
                </a14:hiddenFill>
              </a:ext>
            </a:extLst>
          </p:spPr>
        </p:pic>
        <p:pic>
          <p:nvPicPr>
            <p:cNvPr id="825641" name="Picture 29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1" y="2633"/>
              <a:ext cx="555" cy="92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25648" name="Text Box 304"/>
          <p:cNvSpPr txBox="1">
            <a:spLocks noChangeArrowheads="1"/>
          </p:cNvSpPr>
          <p:nvPr/>
        </p:nvSpPr>
        <p:spPr bwMode="auto">
          <a:xfrm>
            <a:off x="4033838" y="5781675"/>
            <a:ext cx="2185987" cy="823913"/>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4800" i="1">
                <a:solidFill>
                  <a:srgbClr val="FF0000"/>
                </a:solidFill>
                <a:latin typeface="Helvetica"/>
                <a:ea typeface="黑体" charset="0"/>
                <a:cs typeface="黑体" charset="0"/>
              </a:rPr>
              <a:t>•</a:t>
            </a:r>
            <a:r>
              <a:rPr lang="en-US" altLang="zh-CN" sz="3600" i="1">
                <a:solidFill>
                  <a:srgbClr val="FF0000"/>
                </a:solidFill>
                <a:latin typeface="黑体" charset="0"/>
                <a:ea typeface="黑体" charset="0"/>
                <a:cs typeface="黑体" charset="0"/>
              </a:rPr>
              <a:t> </a:t>
            </a:r>
            <a:r>
              <a:rPr lang="zh-CN" altLang="en-US" sz="4800" i="1">
                <a:solidFill>
                  <a:srgbClr val="FF0000"/>
                </a:solidFill>
                <a:latin typeface="黑体" charset="0"/>
                <a:ea typeface="黑体" charset="0"/>
                <a:cs typeface="黑体" charset="0"/>
              </a:rPr>
              <a:t>血约</a:t>
            </a:r>
          </a:p>
        </p:txBody>
      </p:sp>
      <p:grpSp>
        <p:nvGrpSpPr>
          <p:cNvPr id="825649" name="Group 305"/>
          <p:cNvGrpSpPr>
            <a:grpSpLocks/>
          </p:cNvGrpSpPr>
          <p:nvPr/>
        </p:nvGrpSpPr>
        <p:grpSpPr bwMode="auto">
          <a:xfrm>
            <a:off x="417513" y="825500"/>
            <a:ext cx="8372475" cy="5051425"/>
            <a:chOff x="204" y="1055"/>
            <a:chExt cx="5369" cy="2878"/>
          </a:xfrm>
        </p:grpSpPr>
        <p:sp>
          <p:nvSpPr>
            <p:cNvPr id="825650" name="AutoShape 306"/>
            <p:cNvSpPr>
              <a:spLocks noChangeArrowheads="1"/>
            </p:cNvSpPr>
            <p:nvPr/>
          </p:nvSpPr>
          <p:spPr bwMode="auto">
            <a:xfrm>
              <a:off x="204" y="1055"/>
              <a:ext cx="5369" cy="2878"/>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51" name="Text Box 307"/>
            <p:cNvSpPr txBox="1">
              <a:spLocks noChangeArrowheads="1"/>
            </p:cNvSpPr>
            <p:nvPr/>
          </p:nvSpPr>
          <p:spPr bwMode="auto">
            <a:xfrm>
              <a:off x="859" y="1367"/>
              <a:ext cx="4112" cy="234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800">
                  <a:latin typeface="Arial"/>
                  <a:ea typeface="黑体" charset="0"/>
                  <a:cs typeface="黑体" charset="0"/>
                </a:rPr>
                <a:t>“</a:t>
              </a:r>
              <a:r>
                <a:rPr lang="ja-JP" altLang="en-US" sz="4800">
                  <a:latin typeface="黑体" charset="0"/>
                  <a:ea typeface="黑体" charset="0"/>
                  <a:cs typeface="黑体" charset="0"/>
                </a:rPr>
                <a:t>血 约</a:t>
              </a:r>
              <a:r>
                <a:rPr lang="zh-CN" altLang="en-US" sz="4800">
                  <a:latin typeface="Arial"/>
                  <a:ea typeface="黑体" charset="0"/>
                  <a:cs typeface="黑体" charset="0"/>
                </a:rPr>
                <a:t>”</a:t>
              </a:r>
              <a:endParaRPr lang="ja-JP" altLang="en-US" sz="4800">
                <a:latin typeface="黑体" charset="0"/>
                <a:ea typeface="黑体" charset="0"/>
                <a:cs typeface="黑体" charset="0"/>
              </a:endParaRPr>
            </a:p>
            <a:p>
              <a:pPr algn="ctr">
                <a:spcBef>
                  <a:spcPct val="50000"/>
                </a:spcBef>
              </a:pPr>
              <a:r>
                <a:rPr lang="zh-CN" altLang="en-US" sz="4800">
                  <a:latin typeface="黑体" charset="0"/>
                  <a:ea typeface="黑体" charset="0"/>
                  <a:cs typeface="黑体" charset="0"/>
                </a:rPr>
                <a:t>的有效性一直到</a:t>
              </a:r>
            </a:p>
            <a:p>
              <a:pPr algn="ctr">
                <a:spcBef>
                  <a:spcPct val="50000"/>
                </a:spcBef>
              </a:pPr>
              <a:r>
                <a:rPr lang="zh-CN" altLang="en-US" sz="4800">
                  <a:latin typeface="黑体" charset="0"/>
                  <a:ea typeface="黑体" charset="0"/>
                  <a:cs typeface="黑体" charset="0"/>
                </a:rPr>
                <a:t> </a:t>
              </a:r>
              <a:r>
                <a:rPr lang="zh-CN" altLang="en-US" sz="4800">
                  <a:latin typeface="Arial"/>
                  <a:ea typeface="黑体" charset="0"/>
                  <a:cs typeface="黑体" charset="0"/>
                </a:rPr>
                <a:t>“</a:t>
              </a:r>
              <a:r>
                <a:rPr lang="ja-JP" altLang="en-US" sz="4800">
                  <a:latin typeface="黑体" charset="0"/>
                  <a:ea typeface="黑体" charset="0"/>
                  <a:cs typeface="黑体" charset="0"/>
                </a:rPr>
                <a:t>签约</a:t>
              </a:r>
              <a:r>
                <a:rPr lang="zh-CN" altLang="en-US" sz="4800">
                  <a:latin typeface="Arial"/>
                  <a:ea typeface="黑体" charset="0"/>
                  <a:cs typeface="黑体" charset="0"/>
                </a:rPr>
                <a:t>”</a:t>
              </a:r>
              <a:r>
                <a:rPr lang="ja-JP" altLang="en-US" sz="4800">
                  <a:latin typeface="黑体" charset="0"/>
                  <a:ea typeface="黑体" charset="0"/>
                  <a:cs typeface="黑体" charset="0"/>
                </a:rPr>
                <a:t>的一方</a:t>
              </a:r>
              <a:endParaRPr lang="ja-JP" sz="4800">
                <a:latin typeface="黑体" charset="0"/>
                <a:ea typeface="黑体" charset="0"/>
                <a:cs typeface="黑体" charset="0"/>
              </a:endParaRPr>
            </a:p>
            <a:p>
              <a:pPr algn="ctr">
                <a:spcBef>
                  <a:spcPct val="50000"/>
                </a:spcBef>
              </a:pPr>
              <a:r>
                <a:rPr lang="ja-JP" altLang="en-US" sz="4800">
                  <a:latin typeface="黑体" charset="0"/>
                  <a:ea typeface="黑体" charset="0"/>
                  <a:cs typeface="黑体" charset="0"/>
                </a:rPr>
                <a:t>去世</a:t>
              </a:r>
              <a:r>
                <a:rPr lang="zh-CN" altLang="en-US" sz="4800">
                  <a:latin typeface="黑体" charset="0"/>
                  <a:ea typeface="黑体" charset="0"/>
                  <a:cs typeface="黑体" charset="0"/>
                </a:rPr>
                <a:t>为止</a:t>
              </a:r>
              <a:r>
                <a:rPr lang="en-US" altLang="zh-CN" sz="4800">
                  <a:latin typeface="黑体" charset="0"/>
                  <a:ea typeface="黑体" charset="0"/>
                  <a:cs typeface="黑体" charset="0"/>
                </a:rPr>
                <a:t>!</a:t>
              </a:r>
            </a:p>
          </p:txBody>
        </p:sp>
      </p:grpSp>
      <p:grpSp>
        <p:nvGrpSpPr>
          <p:cNvPr id="825652" name="Group 308"/>
          <p:cNvGrpSpPr>
            <a:grpSpLocks/>
          </p:cNvGrpSpPr>
          <p:nvPr/>
        </p:nvGrpSpPr>
        <p:grpSpPr bwMode="auto">
          <a:xfrm>
            <a:off x="392113" y="858838"/>
            <a:ext cx="8372475" cy="5051425"/>
            <a:chOff x="283" y="978"/>
            <a:chExt cx="5274" cy="3182"/>
          </a:xfrm>
        </p:grpSpPr>
        <p:sp>
          <p:nvSpPr>
            <p:cNvPr id="825653" name="AutoShape 309"/>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2D26FF">
                    <a:gamma/>
                    <a:shade val="0"/>
                    <a:invGamma/>
                  </a:srgbClr>
                </a:gs>
                <a:gs pos="100000">
                  <a:srgbClr val="2D26FF"/>
                </a:gs>
              </a:gsLst>
              <a:lin ang="5400000" scaled="1"/>
            </a:gradFill>
            <a:ln w="762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654" name="Text Box 310"/>
            <p:cNvSpPr txBox="1">
              <a:spLocks noChangeArrowheads="1"/>
            </p:cNvSpPr>
            <p:nvPr/>
          </p:nvSpPr>
          <p:spPr bwMode="auto">
            <a:xfrm>
              <a:off x="438" y="1177"/>
              <a:ext cx="4917" cy="2872"/>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a14="http://schemas.microsoft.com/office/drawing/2010/main" xmlns="">
                  <a:gradFill rotWithShape="0">
                    <a:gsLst>
                      <a:gs pos="0">
                        <a:srgbClr val="2D26FF">
                          <a:gamma/>
                          <a:shade val="0"/>
                          <a:invGamma/>
                        </a:srgbClr>
                      </a:gs>
                      <a:gs pos="50000">
                        <a:srgbClr val="2D26FF"/>
                      </a:gs>
                      <a:gs pos="100000">
                        <a:srgbClr val="2D26FF">
                          <a:gamma/>
                          <a:shade val="0"/>
                          <a:invGamma/>
                        </a:srgb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zh-CN" sz="4000">
                  <a:latin typeface="宋体" charset="0"/>
                  <a:ea typeface="宋体" charset="0"/>
                  <a:cs typeface="宋体" charset="0"/>
                </a:rPr>
                <a:t>[</a:t>
              </a:r>
              <a:r>
                <a:rPr lang="ja-JP" altLang="en-US" sz="4000">
                  <a:latin typeface="宋体" charset="0"/>
                  <a:ea typeface="宋体" charset="0"/>
                  <a:cs typeface="宋体" charset="0"/>
                </a:rPr>
                <a:t>上帝</a:t>
              </a:r>
              <a:r>
                <a:rPr lang="en-US" altLang="ja-JP" sz="4000">
                  <a:latin typeface="宋体" charset="0"/>
                  <a:ea typeface="宋体" charset="0"/>
                  <a:cs typeface="宋体" charset="0"/>
                </a:rPr>
                <a:t>]</a:t>
              </a:r>
              <a:r>
                <a:rPr lang="en-US" altLang="ja-JP" sz="3200">
                  <a:latin typeface="宋体" charset="0"/>
                  <a:ea typeface="宋体" charset="0"/>
                  <a:cs typeface="宋体" charset="0"/>
                </a:rPr>
                <a:t> </a:t>
              </a:r>
              <a:r>
                <a:rPr lang="ja-JP" altLang="en-US" sz="3200">
                  <a:latin typeface="宋体" charset="0"/>
                  <a:ea typeface="宋体" charset="0"/>
                  <a:cs typeface="宋体" charset="0"/>
                </a:rPr>
                <a:t>下来和亚伯拉罕立下一个          正</a:t>
              </a:r>
              <a:r>
                <a:rPr lang="zh-CN" altLang="en-US" sz="3200">
                  <a:latin typeface="宋体" charset="0"/>
                  <a:ea typeface="宋体" charset="0"/>
                  <a:cs typeface="宋体" charset="0"/>
                </a:rPr>
                <a:t>式的条约</a:t>
              </a:r>
              <a:r>
                <a:rPr lang="en-US" altLang="zh-CN" sz="3200">
                  <a:latin typeface="宋体" charset="0"/>
                  <a:ea typeface="宋体" charset="0"/>
                  <a:cs typeface="宋体" charset="0"/>
                </a:rPr>
                <a:t>(</a:t>
              </a:r>
              <a:r>
                <a:rPr lang="zh-CN" altLang="en-US" sz="3200">
                  <a:latin typeface="宋体" charset="0"/>
                  <a:ea typeface="宋体" charset="0"/>
                  <a:cs typeface="宋体" charset="0"/>
                </a:rPr>
                <a:t>亚伯拉罕之约</a:t>
              </a:r>
              <a:r>
                <a:rPr lang="en-US" altLang="zh-CN" sz="3200">
                  <a:latin typeface="宋体" charset="0"/>
                  <a:ea typeface="宋体" charset="0"/>
                  <a:cs typeface="宋体" charset="0"/>
                </a:rPr>
                <a:t>)</a:t>
              </a:r>
              <a:r>
                <a:rPr lang="zh-CN" altLang="en-US" sz="3200">
                  <a:latin typeface="宋体" charset="0"/>
                  <a:ea typeface="宋体" charset="0"/>
                  <a:cs typeface="宋体" charset="0"/>
                </a:rPr>
                <a:t>。</a:t>
              </a:r>
            </a:p>
            <a:p>
              <a:pPr algn="ctr">
                <a:spcBef>
                  <a:spcPct val="50000"/>
                </a:spcBef>
              </a:pPr>
              <a:r>
                <a:rPr lang="ja-JP" altLang="en-US" sz="3200">
                  <a:latin typeface="宋体" charset="0"/>
                  <a:ea typeface="宋体" charset="0"/>
                  <a:cs typeface="宋体" charset="0"/>
                </a:rPr>
                <a:t>因为没有比上帝自己更大</a:t>
              </a:r>
              <a:r>
                <a:rPr lang="zh-CN" altLang="en-US" sz="3200">
                  <a:latin typeface="宋体" charset="0"/>
                  <a:ea typeface="宋体" charset="0"/>
                  <a:cs typeface="宋体" charset="0"/>
                </a:rPr>
                <a:t>的</a:t>
              </a:r>
              <a:r>
                <a:rPr lang="ja-JP" altLang="en-US" sz="3200">
                  <a:latin typeface="宋体" charset="0"/>
                  <a:ea typeface="宋体" charset="0"/>
                  <a:cs typeface="宋体" charset="0"/>
                </a:rPr>
                <a:t>可以指着起誓的</a:t>
              </a:r>
              <a:r>
                <a:rPr lang="zh-CN" altLang="en-US" sz="3200">
                  <a:latin typeface="宋体" charset="0"/>
                  <a:ea typeface="宋体" charset="0"/>
                  <a:cs typeface="宋体" charset="0"/>
                </a:rPr>
                <a:t>，</a:t>
              </a:r>
              <a:r>
                <a:rPr lang="ja-JP" altLang="en-US" sz="3200">
                  <a:latin typeface="宋体" charset="0"/>
                  <a:ea typeface="宋体" charset="0"/>
                  <a:cs typeface="宋体" charset="0"/>
                </a:rPr>
                <a:t>就指着自己起誓</a:t>
              </a:r>
              <a:r>
                <a:rPr lang="en-US" altLang="ja-JP" sz="3200">
                  <a:latin typeface="宋体" charset="0"/>
                  <a:ea typeface="宋体" charset="0"/>
                  <a:cs typeface="宋体" charset="0"/>
                </a:rPr>
                <a:t>(</a:t>
              </a:r>
              <a:r>
                <a:rPr lang="ja-JP" altLang="en-US" sz="3200">
                  <a:latin typeface="宋体" charset="0"/>
                  <a:ea typeface="宋体" charset="0"/>
                  <a:cs typeface="宋体" charset="0"/>
                </a:rPr>
                <a:t>希伯来</a:t>
              </a:r>
              <a:r>
                <a:rPr lang="zh-CN" altLang="en-US" sz="3200">
                  <a:latin typeface="宋体" charset="0"/>
                  <a:ea typeface="宋体" charset="0"/>
                  <a:cs typeface="宋体" charset="0"/>
                </a:rPr>
                <a:t>书</a:t>
              </a:r>
              <a:r>
                <a:rPr lang="en-US" altLang="zh-CN" sz="3200">
                  <a:latin typeface="宋体" charset="0"/>
                  <a:ea typeface="宋体" charset="0"/>
                  <a:cs typeface="宋体" charset="0"/>
                </a:rPr>
                <a:t>6:13)</a:t>
              </a:r>
              <a:r>
                <a:rPr lang="ja-JP" altLang="en-US" sz="3200">
                  <a:latin typeface="宋体" charset="0"/>
                  <a:ea typeface="宋体" charset="0"/>
                  <a:cs typeface="宋体" charset="0"/>
                </a:rPr>
                <a:t>。 </a:t>
              </a:r>
              <a:endParaRPr lang="zh-CN" altLang="en-US" sz="3200">
                <a:latin typeface="宋体" charset="0"/>
                <a:ea typeface="宋体" charset="0"/>
                <a:cs typeface="宋体" charset="0"/>
              </a:endParaRPr>
            </a:p>
            <a:p>
              <a:pPr algn="ctr">
                <a:spcBef>
                  <a:spcPct val="50000"/>
                </a:spcBef>
              </a:pPr>
              <a:r>
                <a:rPr lang="ja-JP" altLang="en-US" sz="3200">
                  <a:latin typeface="宋体" charset="0"/>
                  <a:ea typeface="宋体" charset="0"/>
                  <a:cs typeface="宋体" charset="0"/>
                </a:rPr>
                <a:t>换句话说</a:t>
              </a:r>
              <a:r>
                <a:rPr lang="zh-CN" altLang="en-US" sz="3200">
                  <a:latin typeface="宋体" charset="0"/>
                  <a:ea typeface="宋体" charset="0"/>
                  <a:cs typeface="宋体" charset="0"/>
                </a:rPr>
                <a:t>，</a:t>
              </a:r>
              <a:r>
                <a:rPr lang="ja-JP" altLang="en-US" sz="3200">
                  <a:latin typeface="宋体" charset="0"/>
                  <a:ea typeface="宋体" charset="0"/>
                  <a:cs typeface="宋体" charset="0"/>
                </a:rPr>
                <a:t>这就是</a:t>
              </a:r>
              <a:r>
                <a:rPr lang="zh-CN" altLang="en-US" sz="3200">
                  <a:latin typeface="宋体" charset="0"/>
                  <a:ea typeface="宋体" charset="0"/>
                  <a:cs typeface="宋体" charset="0"/>
                </a:rPr>
                <a:t>单</a:t>
              </a:r>
              <a:r>
                <a:rPr lang="ja-JP" altLang="en-US" sz="3200">
                  <a:latin typeface="宋体" charset="0"/>
                  <a:ea typeface="宋体" charset="0"/>
                  <a:cs typeface="宋体" charset="0"/>
                </a:rPr>
                <a:t>方</a:t>
              </a:r>
              <a:r>
                <a:rPr lang="zh-CN" altLang="en-US" sz="3200">
                  <a:latin typeface="宋体" charset="0"/>
                  <a:ea typeface="宋体" charset="0"/>
                  <a:cs typeface="宋体" charset="0"/>
                </a:rPr>
                <a:t>面</a:t>
              </a:r>
              <a:r>
                <a:rPr lang="ja-JP" altLang="en-US" sz="3200">
                  <a:latin typeface="宋体" charset="0"/>
                  <a:ea typeface="宋体" charset="0"/>
                  <a:cs typeface="宋体" charset="0"/>
                </a:rPr>
                <a:t>的立约。 </a:t>
              </a:r>
              <a:endParaRPr lang="zh-CN" altLang="en-US" sz="3200">
                <a:latin typeface="宋体" charset="0"/>
                <a:ea typeface="宋体" charset="0"/>
                <a:cs typeface="宋体" charset="0"/>
              </a:endParaRPr>
            </a:p>
            <a:p>
              <a:pPr algn="ctr">
                <a:spcBef>
                  <a:spcPct val="50000"/>
                </a:spcBef>
              </a:pPr>
              <a:r>
                <a:rPr lang="ja-JP" altLang="en-US" sz="3200">
                  <a:latin typeface="宋体" charset="0"/>
                  <a:ea typeface="宋体" charset="0"/>
                  <a:cs typeface="宋体" charset="0"/>
                </a:rPr>
                <a:t>因此</a:t>
              </a:r>
              <a:r>
                <a:rPr lang="zh-CN" altLang="en-US" sz="3200">
                  <a:latin typeface="宋体" charset="0"/>
                  <a:ea typeface="宋体" charset="0"/>
                  <a:cs typeface="宋体" charset="0"/>
                </a:rPr>
                <a:t>，</a:t>
              </a:r>
              <a:r>
                <a:rPr lang="ja-JP" altLang="en-US" sz="3200">
                  <a:latin typeface="宋体" charset="0"/>
                  <a:ea typeface="宋体" charset="0"/>
                  <a:cs typeface="宋体" charset="0"/>
                </a:rPr>
                <a:t>这</a:t>
              </a:r>
              <a:r>
                <a:rPr lang="zh-CN" altLang="en-US" sz="3200">
                  <a:latin typeface="宋体" charset="0"/>
                  <a:ea typeface="宋体" charset="0"/>
                  <a:cs typeface="宋体" charset="0"/>
                </a:rPr>
                <a:t>个许诺绝对</a:t>
              </a:r>
              <a:r>
                <a:rPr lang="ja-JP" altLang="en-US" sz="3200">
                  <a:latin typeface="宋体" charset="0"/>
                  <a:ea typeface="宋体" charset="0"/>
                  <a:cs typeface="宋体" charset="0"/>
                </a:rPr>
                <a:t>的</a:t>
              </a:r>
              <a:r>
                <a:rPr lang="zh-CN" altLang="en-US" sz="3200">
                  <a:latin typeface="宋体" charset="0"/>
                  <a:ea typeface="宋体" charset="0"/>
                  <a:cs typeface="宋体" charset="0"/>
                </a:rPr>
                <a:t>有效。</a:t>
              </a:r>
            </a:p>
            <a:p>
              <a:pPr algn="ctr">
                <a:spcBef>
                  <a:spcPct val="50000"/>
                </a:spcBef>
              </a:pPr>
              <a:r>
                <a:rPr lang="en-US" altLang="zh-CN" sz="1800">
                  <a:latin typeface="宋体" charset="0"/>
                  <a:ea typeface="宋体" charset="0"/>
                  <a:cs typeface="宋体" charset="0"/>
                </a:rPr>
                <a:t>                           Walvoord/Zuck, </a:t>
              </a:r>
              <a:r>
                <a:rPr lang="en-US" altLang="zh-CN" sz="1800" i="1">
                  <a:latin typeface="宋体" charset="0"/>
                  <a:ea typeface="宋体" charset="0"/>
                  <a:cs typeface="宋体" charset="0"/>
                </a:rPr>
                <a:t>The Bible Knowledge  	 Commentary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535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2535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2536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82536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825355"/>
                                        </p:tgtEl>
                                      </p:cBhvr>
                                    </p:animEffect>
                                    <p:set>
                                      <p:cBhvr>
                                        <p:cTn id="20" dur="1" fill="hold">
                                          <p:stCondLst>
                                            <p:cond delay="499"/>
                                          </p:stCondLst>
                                        </p:cTn>
                                        <p:tgtEl>
                                          <p:spTgt spid="825355"/>
                                        </p:tgtEl>
                                        <p:attrNameLst>
                                          <p:attrName>style.visibility</p:attrName>
                                        </p:attrNameLst>
                                      </p:cBhvr>
                                      <p:to>
                                        <p:strVal val="hidden"/>
                                      </p:to>
                                    </p:set>
                                  </p:child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499"/>
                                          </p:stCondLst>
                                        </p:cTn>
                                        <p:tgtEl>
                                          <p:spTgt spid="82536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82541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499"/>
                                          </p:stCondLst>
                                        </p:cTn>
                                        <p:tgtEl>
                                          <p:spTgt spid="825474"/>
                                        </p:tgtEl>
                                        <p:attrNameLst>
                                          <p:attrName>style.visibility</p:attrName>
                                        </p:attrNameLst>
                                      </p:cBhvr>
                                      <p:to>
                                        <p:strVal val="visible"/>
                                      </p:to>
                                    </p:set>
                                  </p:childTnLst>
                                </p:cTn>
                              </p:par>
                            </p:childTnLst>
                          </p:cTn>
                        </p:par>
                        <p:par>
                          <p:cTn id="31" fill="hold" nodeType="afterGroup">
                            <p:stCondLst>
                              <p:cond delay="1000"/>
                            </p:stCondLst>
                            <p:childTnLst>
                              <p:par>
                                <p:cTn id="32" presetID="1" presetClass="entr" presetSubtype="0" fill="hold" nodeType="afterEffect">
                                  <p:stCondLst>
                                    <p:cond delay="0"/>
                                  </p:stCondLst>
                                  <p:childTnLst>
                                    <p:set>
                                      <p:cBhvr>
                                        <p:cTn id="33" dur="1" fill="hold">
                                          <p:stCondLst>
                                            <p:cond delay="499"/>
                                          </p:stCondLst>
                                        </p:cTn>
                                        <p:tgtEl>
                                          <p:spTgt spid="825530"/>
                                        </p:tgtEl>
                                        <p:attrNameLst>
                                          <p:attrName>style.visibility</p:attrName>
                                        </p:attrNameLst>
                                      </p:cBhvr>
                                      <p:to>
                                        <p:strVal val="visible"/>
                                      </p:to>
                                    </p:set>
                                  </p:childTnLst>
                                </p:cTn>
                              </p:par>
                            </p:childTnLst>
                          </p:cTn>
                        </p:par>
                        <p:par>
                          <p:cTn id="34" fill="hold" nodeType="afterGroup">
                            <p:stCondLst>
                              <p:cond delay="1500"/>
                            </p:stCondLst>
                            <p:childTnLst>
                              <p:par>
                                <p:cTn id="35" presetID="1" presetClass="entr" presetSubtype="0" fill="hold" nodeType="afterEffect">
                                  <p:stCondLst>
                                    <p:cond delay="0"/>
                                  </p:stCondLst>
                                  <p:childTnLst>
                                    <p:set>
                                      <p:cBhvr>
                                        <p:cTn id="36" dur="1" fill="hold">
                                          <p:stCondLst>
                                            <p:cond delay="499"/>
                                          </p:stCondLst>
                                        </p:cTn>
                                        <p:tgtEl>
                                          <p:spTgt spid="82558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82564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825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55" grpId="0" animBg="1"/>
      <p:bldP spid="825358" grpId="0" animBg="1"/>
      <p:bldP spid="825359" grpId="0" animBg="1"/>
      <p:bldP spid="825360" grpId="0" autoUpdateAnimBg="0"/>
      <p:bldP spid="82536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33795" name="Line 3"/>
          <p:cNvSpPr>
            <a:spLocks noChangeShapeType="1"/>
          </p:cNvSpPr>
          <p:nvPr/>
        </p:nvSpPr>
        <p:spPr bwMode="auto">
          <a:xfrm>
            <a:off x="2119313" y="28956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33797" name="Line 5"/>
          <p:cNvSpPr>
            <a:spLocks noChangeShapeType="1"/>
          </p:cNvSpPr>
          <p:nvPr/>
        </p:nvSpPr>
        <p:spPr bwMode="auto">
          <a:xfrm>
            <a:off x="2119313" y="39624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33798" name="Line 6"/>
          <p:cNvSpPr>
            <a:spLocks noChangeShapeType="1"/>
          </p:cNvSpPr>
          <p:nvPr/>
        </p:nvSpPr>
        <p:spPr bwMode="auto">
          <a:xfrm>
            <a:off x="2119313" y="28956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pic>
        <p:nvPicPr>
          <p:cNvPr id="33807" name="Picture 15"/>
          <p:cNvPicPr>
            <a:picLocks noChangeAspect="1" noChangeArrowheads="1"/>
          </p:cNvPicPr>
          <p:nvPr/>
        </p:nvPicPr>
        <p:blipFill>
          <a:blip r:embed="rId3">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12" name="Picture 20"/>
          <p:cNvPicPr>
            <a:picLocks noChangeAspect="1" noChangeArrowheads="1"/>
          </p:cNvPicPr>
          <p:nvPr/>
        </p:nvPicPr>
        <p:blipFill>
          <a:blip r:embed="rId4">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26"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27"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28"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29"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10" name="Picture 18"/>
          <p:cNvPicPr>
            <a:picLocks noChangeAspect="1" noChangeArrowheads="1"/>
          </p:cNvPicPr>
          <p:nvPr/>
        </p:nvPicPr>
        <p:blipFill>
          <a:blip r:embed="rId9">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25"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33806" name="Picture 14"/>
          <p:cNvPicPr>
            <a:picLocks noChangeAspect="1" noChangeArrowheads="1"/>
          </p:cNvPicPr>
          <p:nvPr/>
        </p:nvPicPr>
        <p:blipFill>
          <a:blip r:embed="rId11">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nvGrpSpPr>
          <p:cNvPr id="33845" name="Group 53"/>
          <p:cNvGrpSpPr>
            <a:grpSpLocks/>
          </p:cNvGrpSpPr>
          <p:nvPr/>
        </p:nvGrpSpPr>
        <p:grpSpPr bwMode="auto">
          <a:xfrm>
            <a:off x="1073150" y="4546600"/>
            <a:ext cx="7169150" cy="1722438"/>
            <a:chOff x="676" y="2864"/>
            <a:chExt cx="4516" cy="1085"/>
          </a:xfrm>
        </p:grpSpPr>
        <p:grpSp>
          <p:nvGrpSpPr>
            <p:cNvPr id="33831" name="Group 39"/>
            <p:cNvGrpSpPr>
              <a:grpSpLocks/>
            </p:cNvGrpSpPr>
            <p:nvPr/>
          </p:nvGrpSpPr>
          <p:grpSpPr bwMode="auto">
            <a:xfrm>
              <a:off x="676" y="2889"/>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endParaRPr lang="en-GB" sz="2400" b="0">
                  <a:latin typeface="黑体" charset="0"/>
                  <a:ea typeface="黑体" charset="0"/>
                  <a:cs typeface="黑体" charset="0"/>
                </a:endParaRPr>
              </a:p>
            </p:txBody>
          </p:sp>
          <p:sp>
            <p:nvSpPr>
              <p:cNvPr id="33833" name="Rectangle 41"/>
              <p:cNvSpPr>
                <a:spLocks noChangeArrowheads="1"/>
              </p:cNvSpPr>
              <p:nvPr/>
            </p:nvSpPr>
            <p:spPr bwMode="auto">
              <a:xfrm>
                <a:off x="729" y="2990"/>
                <a:ext cx="4461" cy="467"/>
              </a:xfrm>
              <a:prstGeom prst="rect">
                <a:avLst/>
              </a:prstGeom>
              <a:noFill/>
              <a:ln>
                <a:noFill/>
              </a:ln>
              <a:effectLst>
                <a:outerShdw blurRad="63500" dist="119812" dir="192032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endParaRPr lang="en-GB" sz="4400">
                  <a:solidFill>
                    <a:schemeClr val="folHlink"/>
                  </a:solidFill>
                  <a:latin typeface="黑体" charset="0"/>
                  <a:ea typeface="黑体" charset="0"/>
                  <a:cs typeface="黑体" charset="0"/>
                </a:endParaRPr>
              </a:p>
            </p:txBody>
          </p:sp>
        </p:grpSp>
        <p:sp>
          <p:nvSpPr>
            <p:cNvPr id="33834" name="Text Box 42"/>
            <p:cNvSpPr txBox="1">
              <a:spLocks noChangeArrowheads="1"/>
            </p:cNvSpPr>
            <p:nvPr/>
          </p:nvSpPr>
          <p:spPr bwMode="auto">
            <a:xfrm>
              <a:off x="817" y="2864"/>
              <a:ext cx="4202" cy="103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110000"/>
                </a:lnSpc>
                <a:spcBef>
                  <a:spcPct val="50000"/>
                </a:spcBef>
              </a:pPr>
              <a:r>
                <a:rPr lang="ja-JP" altLang="en-US" sz="4600">
                  <a:solidFill>
                    <a:schemeClr val="folHlink"/>
                  </a:solidFill>
                  <a:latin typeface="黑体" charset="0"/>
                  <a:ea typeface="黑体" charset="0"/>
                  <a:cs typeface="黑体" charset="0"/>
                </a:rPr>
                <a:t>是</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什</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么</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把</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这</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些</a:t>
              </a:r>
              <a:r>
                <a:rPr lang="ja-JP" sz="4600">
                  <a:solidFill>
                    <a:schemeClr val="folHlink"/>
                  </a:solidFill>
                  <a:latin typeface="黑体" charset="0"/>
                  <a:ea typeface="黑体" charset="0"/>
                  <a:cs typeface="黑体" charset="0"/>
                </a:rPr>
                <a:t> </a:t>
              </a:r>
              <a:r>
                <a:rPr lang="en-US" altLang="zh-CN" sz="4600">
                  <a:solidFill>
                    <a:schemeClr val="folHlink"/>
                  </a:solidFill>
                  <a:latin typeface="黑体" charset="0"/>
                  <a:ea typeface="黑体" charset="0"/>
                  <a:cs typeface="黑体" charset="0"/>
                </a:rPr>
                <a:t>连 接 </a:t>
              </a:r>
              <a:r>
                <a:rPr lang="ja-JP" altLang="en-US" sz="4600">
                  <a:solidFill>
                    <a:schemeClr val="folHlink"/>
                  </a:solidFill>
                  <a:latin typeface="黑体" charset="0"/>
                  <a:ea typeface="黑体" charset="0"/>
                  <a:cs typeface="黑体" charset="0"/>
                </a:rPr>
                <a:t>在</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一</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起？</a:t>
              </a:r>
              <a:endParaRPr lang="zh-CN" altLang="en-US" sz="4600">
                <a:solidFill>
                  <a:schemeClr val="folHlink"/>
                </a:solidFill>
                <a:latin typeface="黑体" charset="0"/>
                <a:ea typeface="黑体" charset="0"/>
                <a:cs typeface="黑体" charset="0"/>
              </a:endParaRPr>
            </a:p>
          </p:txBody>
        </p:sp>
      </p:grpSp>
      <p:sp>
        <p:nvSpPr>
          <p:cNvPr id="33835" name="Text Box 43"/>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33841" name="Rectangle 49"/>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27</a:t>
            </a:r>
          </a:p>
        </p:txBody>
      </p:sp>
      <p:sp>
        <p:nvSpPr>
          <p:cNvPr id="33842" name="Text Box 50"/>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33845"/>
                                        </p:tgtEl>
                                        <p:attrNameLst>
                                          <p:attrName>style.visibility</p:attrName>
                                        </p:attrNameLst>
                                      </p:cBhvr>
                                      <p:to>
                                        <p:strVal val="visible"/>
                                      </p:to>
                                    </p:set>
                                    <p:animEffect transition="in" filter="wipe(left)">
                                      <p:cBhvr>
                                        <p:cTn id="69" dur="500"/>
                                        <p:tgtEl>
                                          <p:spTgt spid="3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1730" name="Group 2"/>
          <p:cNvGrpSpPr>
            <a:grpSpLocks/>
          </p:cNvGrpSpPr>
          <p:nvPr/>
        </p:nvGrpSpPr>
        <p:grpSpPr bwMode="auto">
          <a:xfrm>
            <a:off x="-26988" y="0"/>
            <a:ext cx="9185276" cy="6886575"/>
            <a:chOff x="-17" y="0"/>
            <a:chExt cx="5786" cy="4338"/>
          </a:xfrm>
        </p:grpSpPr>
        <p:pic>
          <p:nvPicPr>
            <p:cNvPr id="841731" name="Picture 3"/>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41732" name="Rectangle 4"/>
            <p:cNvSpPr>
              <a:spLocks noChangeArrowheads="1"/>
            </p:cNvSpPr>
            <p:nvPr/>
          </p:nvSpPr>
          <p:spPr bwMode="auto">
            <a:xfrm>
              <a:off x="0" y="1596"/>
              <a:ext cx="1095" cy="2733"/>
            </a:xfrm>
            <a:prstGeom prst="rect">
              <a:avLst/>
            </a:prstGeom>
            <a:solidFill>
              <a:srgbClr val="00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41733" name="Picture 5" descr="Northern Negev wadis aerial"/>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14" y="1399"/>
              <a:ext cx="5774" cy="2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pic>
        <p:sp>
          <p:nvSpPr>
            <p:cNvPr id="841734" name="Text Box 6"/>
            <p:cNvSpPr txBox="1">
              <a:spLocks noChangeArrowheads="1"/>
            </p:cNvSpPr>
            <p:nvPr/>
          </p:nvSpPr>
          <p:spPr bwMode="auto">
            <a:xfrm>
              <a:off x="245" y="1955"/>
              <a:ext cx="5434" cy="166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pPr>
              <a:r>
                <a:rPr lang="zh-CN" altLang="en-US" sz="2400">
                  <a:solidFill>
                    <a:srgbClr val="FFFF00"/>
                  </a:solidFill>
                  <a:latin typeface="Arial" charset="0"/>
                  <a:ea typeface="宋体" charset="0"/>
                  <a:cs typeface="宋体" charset="0"/>
                </a:rPr>
                <a:t>圣经基要国际事工诚挚地感谢</a:t>
              </a:r>
              <a:r>
                <a:rPr lang="zh-CN" altLang="en-US" sz="2400" i="1">
                  <a:solidFill>
                    <a:srgbClr val="FFFF00"/>
                  </a:solidFill>
                  <a:latin typeface="Arial" charset="0"/>
                  <a:ea typeface="宋体" charset="0"/>
                  <a:cs typeface="宋体" charset="0"/>
                </a:rPr>
                <a:t>圣地图片库 </a:t>
              </a:r>
              <a:r>
                <a:rPr lang="zh-CN" altLang="en-US" sz="2400">
                  <a:solidFill>
                    <a:srgbClr val="FFFF00"/>
                  </a:solidFill>
                  <a:latin typeface="Arial" charset="0"/>
                  <a:ea typeface="宋体" charset="0"/>
                  <a:cs typeface="宋体" charset="0"/>
                </a:rPr>
                <a:t>的开创者</a:t>
              </a:r>
              <a:r>
                <a:rPr lang="en-US" altLang="zh-CN" sz="2400">
                  <a:solidFill>
                    <a:srgbClr val="FFFF00"/>
                  </a:solidFill>
                  <a:latin typeface="Arial" charset="0"/>
                  <a:ea typeface="宋体" charset="0"/>
                  <a:cs typeface="宋体" charset="0"/>
                </a:rPr>
                <a:t>-</a:t>
              </a:r>
              <a:r>
                <a:rPr lang="zh-CN" altLang="en-US" sz="2400">
                  <a:solidFill>
                    <a:srgbClr val="FFFF00"/>
                  </a:solidFill>
                  <a:latin typeface="Arial" charset="0"/>
                  <a:ea typeface="宋体" charset="0"/>
                  <a:cs typeface="宋体" charset="0"/>
                </a:rPr>
                <a:t>陶德宝伦博士，多谢他慷慨地为“圣经基要”提供诸多的图片资源，在此鼓励“圣经基要”的用户访问圣地图片库的网站</a:t>
              </a:r>
              <a:r>
                <a:rPr lang="en-US" altLang="zh-CN" sz="2400">
                  <a:solidFill>
                    <a:srgbClr val="FFFF00"/>
                  </a:solidFill>
                  <a:latin typeface="Arial" charset="0"/>
                  <a:ea typeface="宋体" charset="0"/>
                  <a:cs typeface="宋体" charset="0"/>
                </a:rPr>
                <a:t>BiblePlaces.com</a:t>
              </a:r>
              <a:r>
                <a:rPr lang="zh-CN" altLang="en-US" sz="2400">
                  <a:solidFill>
                    <a:srgbClr val="FFFF00"/>
                  </a:solidFill>
                  <a:latin typeface="Arial" charset="0"/>
                  <a:ea typeface="宋体" charset="0"/>
                  <a:cs typeface="宋体" charset="0"/>
                </a:rPr>
                <a:t>并且观看成千上万的可利用的图片资源：从圣地，贯穿爱琴海和地中海盆地，到基督徒信仰扎根之处</a:t>
              </a:r>
              <a:r>
                <a:rPr lang="en-US" altLang="zh-CN" sz="2400">
                  <a:solidFill>
                    <a:srgbClr val="FFFF00"/>
                  </a:solidFill>
                  <a:latin typeface="Arial" charset="0"/>
                  <a:ea typeface="宋体" charset="0"/>
                  <a:cs typeface="宋体" charset="0"/>
                </a:rPr>
                <a:t>-</a:t>
              </a:r>
              <a:r>
                <a:rPr lang="zh-CN" altLang="en-US" sz="2400">
                  <a:solidFill>
                    <a:srgbClr val="FFFF00"/>
                  </a:solidFill>
                  <a:latin typeface="Arial" charset="0"/>
                  <a:ea typeface="宋体" charset="0"/>
                  <a:cs typeface="宋体" charset="0"/>
                </a:rPr>
                <a:t>南欧。</a:t>
              </a:r>
              <a:r>
                <a:rPr lang="zh-CN" altLang="en-US" sz="2400" i="1">
                  <a:solidFill>
                    <a:srgbClr val="FFFF00"/>
                  </a:solidFill>
                  <a:latin typeface="Arial" charset="0"/>
                  <a:ea typeface="宋体" charset="0"/>
                  <a:cs typeface="宋体" charset="0"/>
                </a:rPr>
                <a:t>圣地图片库 </a:t>
              </a:r>
              <a:r>
                <a:rPr lang="zh-CN" altLang="en-US" sz="2400">
                  <a:solidFill>
                    <a:srgbClr val="FFFF00"/>
                  </a:solidFill>
                  <a:latin typeface="Arial" charset="0"/>
                  <a:ea typeface="宋体" charset="0"/>
                  <a:cs typeface="宋体" charset="0"/>
                </a:rPr>
                <a:t>将给教师和视觉影像制作者等提供无与伦比的高清晰度的数码照片资源。欢迎浏览！再次感谢陶德博士！ </a:t>
              </a:r>
              <a:endParaRPr lang="en-US" altLang="zh-CN" sz="2400">
                <a:solidFill>
                  <a:srgbClr val="FFFF00"/>
                </a:solidFill>
                <a:latin typeface="Arial" charset="0"/>
                <a:ea typeface="宋体" charset="0"/>
                <a:cs typeface="宋体" charset="0"/>
              </a:endParaRPr>
            </a:p>
          </p:txBody>
        </p:sp>
        <p:sp>
          <p:nvSpPr>
            <p:cNvPr id="841735" name="Rectangle 7"/>
            <p:cNvSpPr>
              <a:spLocks noChangeArrowheads="1"/>
            </p:cNvSpPr>
            <p:nvPr/>
          </p:nvSpPr>
          <p:spPr bwMode="auto">
            <a:xfrm>
              <a:off x="4288" y="1225"/>
              <a:ext cx="1481" cy="622"/>
            </a:xfrm>
            <a:prstGeom prst="rect">
              <a:avLst/>
            </a:prstGeom>
            <a:solidFill>
              <a:schemeClr val="tx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1736" name="Oval 8"/>
            <p:cNvSpPr>
              <a:spLocks noChangeArrowheads="1"/>
            </p:cNvSpPr>
            <p:nvPr/>
          </p:nvSpPr>
          <p:spPr bwMode="auto">
            <a:xfrm rot="-244415">
              <a:off x="-17" y="1013"/>
              <a:ext cx="2021" cy="412"/>
            </a:xfrm>
            <a:prstGeom prst="ellipse">
              <a:avLst/>
            </a:prstGeom>
            <a:solidFill>
              <a:schemeClr val="tx1"/>
            </a:solidFill>
            <a:ln>
              <a:noFill/>
            </a:ln>
            <a:effectLst/>
            <a:extLst>
              <a:ext uri="{91240B29-F687-4f45-9708-019B960494DF}">
                <a14:hiddenLine xmlns:a14="http://schemas.microsoft.com/office/drawing/2010/main" xmlns="" w="9525">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1737" name="Rectangle 9"/>
            <p:cNvSpPr>
              <a:spLocks noChangeArrowheads="1"/>
            </p:cNvSpPr>
            <p:nvPr/>
          </p:nvSpPr>
          <p:spPr bwMode="auto">
            <a:xfrm>
              <a:off x="-14" y="1274"/>
              <a:ext cx="1069" cy="385"/>
            </a:xfrm>
            <a:prstGeom prst="rect">
              <a:avLst/>
            </a:prstGeom>
            <a:solidFill>
              <a:schemeClr val="tx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1738" name="Rectangle 10"/>
            <p:cNvSpPr>
              <a:spLocks noChangeArrowheads="1"/>
            </p:cNvSpPr>
            <p:nvPr/>
          </p:nvSpPr>
          <p:spPr bwMode="auto">
            <a:xfrm>
              <a:off x="1273" y="1003"/>
              <a:ext cx="4171" cy="604"/>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1739" name="Text Box 11"/>
            <p:cNvSpPr txBox="1">
              <a:spLocks noChangeArrowheads="1"/>
            </p:cNvSpPr>
            <p:nvPr/>
          </p:nvSpPr>
          <p:spPr bwMode="auto">
            <a:xfrm>
              <a:off x="-8" y="1101"/>
              <a:ext cx="5760" cy="69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pPr>
              <a:r>
                <a:rPr lang="zh-CN" altLang="en-US" sz="6600">
                  <a:solidFill>
                    <a:srgbClr val="00CC00"/>
                  </a:solidFill>
                  <a:latin typeface="Ligurino" charset="0"/>
                  <a:ea typeface="宋体" charset="0"/>
                  <a:cs typeface="宋体" charset="0"/>
                </a:rPr>
                <a:t>圣地图片库</a:t>
              </a:r>
            </a:p>
          </p:txBody>
        </p:sp>
        <p:sp>
          <p:nvSpPr>
            <p:cNvPr id="841740" name="Rectangle 12"/>
            <p:cNvSpPr>
              <a:spLocks noChangeArrowheads="1"/>
            </p:cNvSpPr>
            <p:nvPr/>
          </p:nvSpPr>
          <p:spPr bwMode="auto">
            <a:xfrm>
              <a:off x="4741" y="505"/>
              <a:ext cx="522" cy="278"/>
            </a:xfrm>
            <a:prstGeom prst="rect">
              <a:avLst/>
            </a:prstGeom>
            <a:solidFill>
              <a:srgbClr val="1F5A2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1741" name="Rectangle 13"/>
            <p:cNvSpPr>
              <a:spLocks noChangeArrowheads="1"/>
            </p:cNvSpPr>
            <p:nvPr/>
          </p:nvSpPr>
          <p:spPr bwMode="auto">
            <a:xfrm>
              <a:off x="155" y="1196"/>
              <a:ext cx="404" cy="202"/>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Line 2"/>
          <p:cNvSpPr>
            <a:spLocks noChangeShapeType="1"/>
          </p:cNvSpPr>
          <p:nvPr/>
        </p:nvSpPr>
        <p:spPr bwMode="auto">
          <a:xfrm>
            <a:off x="2119313" y="39624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793603" name="Line 3"/>
          <p:cNvSpPr>
            <a:spLocks noChangeShapeType="1"/>
          </p:cNvSpPr>
          <p:nvPr/>
        </p:nvSpPr>
        <p:spPr bwMode="auto">
          <a:xfrm>
            <a:off x="2119313" y="28956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793604" name="Line 4"/>
          <p:cNvSpPr>
            <a:spLocks noChangeShapeType="1"/>
          </p:cNvSpPr>
          <p:nvPr/>
        </p:nvSpPr>
        <p:spPr bwMode="auto">
          <a:xfrm>
            <a:off x="2119313" y="39624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793605" name="Line 5"/>
          <p:cNvSpPr>
            <a:spLocks noChangeShapeType="1"/>
          </p:cNvSpPr>
          <p:nvPr/>
        </p:nvSpPr>
        <p:spPr bwMode="auto">
          <a:xfrm>
            <a:off x="2119313" y="28956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pic>
        <p:nvPicPr>
          <p:cNvPr id="793606" name="Picture 6"/>
          <p:cNvPicPr>
            <a:picLocks noChangeAspect="1" noChangeArrowheads="1"/>
          </p:cNvPicPr>
          <p:nvPr/>
        </p:nvPicPr>
        <p:blipFill>
          <a:blip r:embed="rId3">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07" name="Picture 7"/>
          <p:cNvPicPr>
            <a:picLocks noChangeAspect="1" noChangeArrowheads="1"/>
          </p:cNvPicPr>
          <p:nvPr/>
        </p:nvPicPr>
        <p:blipFill>
          <a:blip r:embed="rId4">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1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12" name="Picture 12"/>
          <p:cNvPicPr>
            <a:picLocks noChangeAspect="1" noChangeArrowheads="1"/>
          </p:cNvPicPr>
          <p:nvPr/>
        </p:nvPicPr>
        <p:blipFill>
          <a:blip r:embed="rId9">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1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3614" name="Picture 14"/>
          <p:cNvPicPr>
            <a:picLocks noChangeAspect="1" noChangeArrowheads="1"/>
          </p:cNvPicPr>
          <p:nvPr/>
        </p:nvPicPr>
        <p:blipFill>
          <a:blip r:embed="rId11">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nvGrpSpPr>
          <p:cNvPr id="793623" name="Group 23"/>
          <p:cNvGrpSpPr>
            <a:grpSpLocks/>
          </p:cNvGrpSpPr>
          <p:nvPr/>
        </p:nvGrpSpPr>
        <p:grpSpPr bwMode="auto">
          <a:xfrm>
            <a:off x="1073150" y="4586288"/>
            <a:ext cx="7169150" cy="1682750"/>
            <a:chOff x="676" y="2889"/>
            <a:chExt cx="4516" cy="1060"/>
          </a:xfrm>
        </p:grpSpPr>
        <p:grpSp>
          <p:nvGrpSpPr>
            <p:cNvPr id="793616" name="Group 16"/>
            <p:cNvGrpSpPr>
              <a:grpSpLocks/>
            </p:cNvGrpSpPr>
            <p:nvPr/>
          </p:nvGrpSpPr>
          <p:grpSpPr bwMode="auto">
            <a:xfrm>
              <a:off x="676" y="2889"/>
              <a:ext cx="4516" cy="1060"/>
              <a:chOff x="674" y="2802"/>
              <a:chExt cx="4516" cy="1037"/>
            </a:xfrm>
          </p:grpSpPr>
          <p:sp>
            <p:nvSpPr>
              <p:cNvPr id="793617" name="Rectangle 17"/>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endParaRPr lang="en-GB" sz="2400" b="0">
                  <a:latin typeface="黑体" charset="0"/>
                  <a:ea typeface="黑体" charset="0"/>
                  <a:cs typeface="黑体" charset="0"/>
                </a:endParaRPr>
              </a:p>
            </p:txBody>
          </p:sp>
          <p:sp>
            <p:nvSpPr>
              <p:cNvPr id="793618" name="Rectangle 18"/>
              <p:cNvSpPr>
                <a:spLocks noChangeArrowheads="1"/>
              </p:cNvSpPr>
              <p:nvPr/>
            </p:nvSpPr>
            <p:spPr bwMode="auto">
              <a:xfrm>
                <a:off x="729" y="2990"/>
                <a:ext cx="4461" cy="467"/>
              </a:xfrm>
              <a:prstGeom prst="rect">
                <a:avLst/>
              </a:prstGeom>
              <a:noFill/>
              <a:ln>
                <a:noFill/>
              </a:ln>
              <a:effectLst>
                <a:outerShdw blurRad="63500" dist="119812" dir="192032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endParaRPr lang="en-GB" sz="4400">
                  <a:solidFill>
                    <a:schemeClr val="folHlink"/>
                  </a:solidFill>
                  <a:latin typeface="黑体" charset="0"/>
                  <a:ea typeface="黑体" charset="0"/>
                  <a:cs typeface="黑体" charset="0"/>
                </a:endParaRPr>
              </a:p>
            </p:txBody>
          </p:sp>
        </p:grpSp>
        <p:sp>
          <p:nvSpPr>
            <p:cNvPr id="793619" name="Text Box 19"/>
            <p:cNvSpPr txBox="1">
              <a:spLocks noChangeArrowheads="1"/>
            </p:cNvSpPr>
            <p:nvPr/>
          </p:nvSpPr>
          <p:spPr bwMode="auto">
            <a:xfrm>
              <a:off x="825" y="2986"/>
              <a:ext cx="4202" cy="7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pPr>
              <a:r>
                <a:rPr lang="zh-CN" altLang="en-US" sz="4600">
                  <a:solidFill>
                    <a:schemeClr val="folHlink"/>
                  </a:solidFill>
                  <a:latin typeface="黑体" charset="0"/>
                  <a:ea typeface="黑体" charset="0"/>
                  <a:cs typeface="黑体" charset="0"/>
                </a:rPr>
                <a:t>美 国 宪 法</a:t>
              </a:r>
            </a:p>
            <a:p>
              <a:pPr algn="ctr">
                <a:lnSpc>
                  <a:spcPct val="80000"/>
                </a:lnSpc>
                <a:spcBef>
                  <a:spcPct val="50000"/>
                </a:spcBef>
              </a:pPr>
              <a:r>
                <a:rPr lang="zh-CN" altLang="en-US" sz="3000">
                  <a:solidFill>
                    <a:schemeClr val="folHlink"/>
                  </a:solidFill>
                  <a:latin typeface="黑体" charset="0"/>
                  <a:ea typeface="黑体" charset="0"/>
                  <a:cs typeface="黑体" charset="0"/>
                </a:rPr>
                <a:t>美 国 人 生 活 的 </a:t>
              </a:r>
              <a:r>
                <a:rPr lang="zh-CN" altLang="en-US" sz="3000" u="sng">
                  <a:solidFill>
                    <a:schemeClr val="folHlink"/>
                  </a:solidFill>
                  <a:latin typeface="黑体" charset="0"/>
                  <a:ea typeface="黑体" charset="0"/>
                  <a:cs typeface="黑体" charset="0"/>
                </a:rPr>
                <a:t>基 石</a:t>
              </a:r>
              <a:endParaRPr lang="zh-CN" altLang="en-US" sz="4600" u="sng">
                <a:solidFill>
                  <a:schemeClr val="folHlink"/>
                </a:solidFill>
                <a:latin typeface="黑体" charset="0"/>
                <a:ea typeface="黑体" charset="0"/>
                <a:cs typeface="黑体" charset="0"/>
              </a:endParaRPr>
            </a:p>
          </p:txBody>
        </p:sp>
      </p:grpSp>
      <p:sp>
        <p:nvSpPr>
          <p:cNvPr id="793620" name="Text Box 20"/>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93621" name="Rectangle 21"/>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28</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Line 2"/>
          <p:cNvSpPr>
            <a:spLocks noChangeShapeType="1"/>
          </p:cNvSpPr>
          <p:nvPr/>
        </p:nvSpPr>
        <p:spPr bwMode="auto">
          <a:xfrm>
            <a:off x="2119313" y="39624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799747" name="Line 3"/>
          <p:cNvSpPr>
            <a:spLocks noChangeShapeType="1"/>
          </p:cNvSpPr>
          <p:nvPr/>
        </p:nvSpPr>
        <p:spPr bwMode="auto">
          <a:xfrm>
            <a:off x="2119313" y="28956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799748" name="Line 4"/>
          <p:cNvSpPr>
            <a:spLocks noChangeShapeType="1"/>
          </p:cNvSpPr>
          <p:nvPr/>
        </p:nvSpPr>
        <p:spPr bwMode="auto">
          <a:xfrm>
            <a:off x="2119313" y="39624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799749" name="Line 5"/>
          <p:cNvSpPr>
            <a:spLocks noChangeShapeType="1"/>
          </p:cNvSpPr>
          <p:nvPr/>
        </p:nvSpPr>
        <p:spPr bwMode="auto">
          <a:xfrm>
            <a:off x="2119313" y="2895600"/>
            <a:ext cx="6324600" cy="0"/>
          </a:xfrm>
          <a:prstGeom prst="line">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pic>
        <p:nvPicPr>
          <p:cNvPr id="799750" name="Picture 6"/>
          <p:cNvPicPr>
            <a:picLocks noChangeAspect="1" noChangeArrowheads="1"/>
          </p:cNvPicPr>
          <p:nvPr/>
        </p:nvPicPr>
        <p:blipFill>
          <a:blip r:embed="rId3">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1" name="Picture 7"/>
          <p:cNvPicPr>
            <a:picLocks noChangeAspect="1" noChangeArrowheads="1"/>
          </p:cNvPicPr>
          <p:nvPr/>
        </p:nvPicPr>
        <p:blipFill>
          <a:blip r:embed="rId4">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6" name="Picture 12"/>
          <p:cNvPicPr>
            <a:picLocks noChangeAspect="1" noChangeArrowheads="1"/>
          </p:cNvPicPr>
          <p:nvPr/>
        </p:nvPicPr>
        <p:blipFill>
          <a:blip r:embed="rId9">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99758" name="Picture 14"/>
          <p:cNvPicPr>
            <a:picLocks noChangeAspect="1" noChangeArrowheads="1"/>
          </p:cNvPicPr>
          <p:nvPr/>
        </p:nvPicPr>
        <p:blipFill>
          <a:blip r:embed="rId11">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99763" name="Text Box 19"/>
          <p:cNvSpPr txBox="1">
            <a:spLocks noChangeArrowheads="1"/>
          </p:cNvSpPr>
          <p:nvPr/>
        </p:nvSpPr>
        <p:spPr bwMode="auto">
          <a:xfrm>
            <a:off x="8855075" y="6350"/>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99764" name="Rectangle 20"/>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29</a:t>
            </a:r>
          </a:p>
        </p:txBody>
      </p:sp>
      <p:pic>
        <p:nvPicPr>
          <p:cNvPr id="799770"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nvGrpSpPr>
          <p:cNvPr id="799774" name="Group 30"/>
          <p:cNvGrpSpPr>
            <a:grpSpLocks/>
          </p:cNvGrpSpPr>
          <p:nvPr/>
        </p:nvGrpSpPr>
        <p:grpSpPr bwMode="auto">
          <a:xfrm>
            <a:off x="534988" y="1582738"/>
            <a:ext cx="8189912" cy="1836737"/>
            <a:chOff x="337" y="997"/>
            <a:chExt cx="5159" cy="1157"/>
          </a:xfrm>
        </p:grpSpPr>
        <p:sp>
          <p:nvSpPr>
            <p:cNvPr id="799772" name="Rectangle 28"/>
            <p:cNvSpPr>
              <a:spLocks noChangeArrowheads="1"/>
            </p:cNvSpPr>
            <p:nvPr/>
          </p:nvSpPr>
          <p:spPr bwMode="auto">
            <a:xfrm>
              <a:off x="337" y="997"/>
              <a:ext cx="5159" cy="1157"/>
            </a:xfrm>
            <a:prstGeom prst="rect">
              <a:avLst/>
            </a:prstGeom>
            <a:gradFill rotWithShape="0">
              <a:gsLst>
                <a:gs pos="0">
                  <a:srgbClr val="0000FF"/>
                </a:gs>
                <a:gs pos="100000">
                  <a:srgbClr val="0000FF">
                    <a:gamma/>
                    <a:shade val="0"/>
                    <a:invGamma/>
                  </a:srgbClr>
                </a:gs>
              </a:gsLst>
              <a:lin ang="5400000" scaled="1"/>
            </a:gradFill>
            <a:ln w="762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9773" name="Text Box 29"/>
            <p:cNvSpPr txBox="1">
              <a:spLocks noChangeArrowheads="1"/>
            </p:cNvSpPr>
            <p:nvPr/>
          </p:nvSpPr>
          <p:spPr bwMode="auto">
            <a:xfrm>
              <a:off x="534" y="1223"/>
              <a:ext cx="4809" cy="809"/>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60000"/>
                </a:lnSpc>
                <a:spcBef>
                  <a:spcPct val="50000"/>
                </a:spcBef>
              </a:pPr>
              <a:r>
                <a:rPr lang="ja-JP" altLang="en-US" sz="4600">
                  <a:solidFill>
                    <a:schemeClr val="folHlink"/>
                  </a:solidFill>
                  <a:latin typeface="黑体" charset="0"/>
                  <a:ea typeface="黑体" charset="0"/>
                  <a:cs typeface="黑体" charset="0"/>
                </a:rPr>
                <a:t>人</a:t>
              </a:r>
              <a:r>
                <a:rPr lang="zh-CN" altLang="en-US" sz="4600">
                  <a:solidFill>
                    <a:schemeClr val="folHlink"/>
                  </a:solidFill>
                  <a:latin typeface="黑体" charset="0"/>
                  <a:ea typeface="黑体" charset="0"/>
                  <a:cs typeface="黑体" charset="0"/>
                </a:rPr>
                <a:t> 民 与 政 府 之 间 的 </a:t>
              </a:r>
            </a:p>
            <a:p>
              <a:pPr algn="ctr">
                <a:lnSpc>
                  <a:spcPct val="60000"/>
                </a:lnSpc>
                <a:spcBef>
                  <a:spcPct val="50000"/>
                </a:spcBef>
              </a:pPr>
              <a:r>
                <a:rPr lang="en-US" altLang="zh-CN"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合</a:t>
              </a:r>
              <a:r>
                <a:rPr lang="zh-CN" altLang="en-US" sz="4600">
                  <a:solidFill>
                    <a:schemeClr val="folHlink"/>
                  </a:solidFill>
                  <a:latin typeface="黑体" charset="0"/>
                  <a:ea typeface="黑体" charset="0"/>
                  <a:cs typeface="黑体" charset="0"/>
                </a:rPr>
                <a:t> </a:t>
              </a:r>
              <a:r>
                <a:rPr lang="ja-JP" altLang="en-US" sz="4600">
                  <a:solidFill>
                    <a:schemeClr val="folHlink"/>
                  </a:solidFill>
                  <a:latin typeface="黑体" charset="0"/>
                  <a:ea typeface="黑体" charset="0"/>
                  <a:cs typeface="黑体" charset="0"/>
                </a:rPr>
                <a:t>法</a:t>
              </a:r>
              <a:r>
                <a:rPr lang="zh-CN" altLang="en-US" sz="4600">
                  <a:solidFill>
                    <a:schemeClr val="folHlink"/>
                  </a:solidFill>
                  <a:latin typeface="黑体" charset="0"/>
                  <a:ea typeface="黑体" charset="0"/>
                  <a:cs typeface="黑体" charset="0"/>
                </a:rPr>
                <a:t> 条 约</a:t>
              </a:r>
            </a:p>
          </p:txBody>
        </p:sp>
      </p:grpSp>
      <p:sp>
        <p:nvSpPr>
          <p:cNvPr id="799775" name="Text Box 31"/>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grpSp>
        <p:nvGrpSpPr>
          <p:cNvPr id="799776" name="Group 32"/>
          <p:cNvGrpSpPr>
            <a:grpSpLocks/>
          </p:cNvGrpSpPr>
          <p:nvPr/>
        </p:nvGrpSpPr>
        <p:grpSpPr bwMode="auto">
          <a:xfrm>
            <a:off x="1073150" y="4586288"/>
            <a:ext cx="7169150" cy="1682750"/>
            <a:chOff x="676" y="2889"/>
            <a:chExt cx="4516" cy="1060"/>
          </a:xfrm>
        </p:grpSpPr>
        <p:grpSp>
          <p:nvGrpSpPr>
            <p:cNvPr id="799777" name="Group 33"/>
            <p:cNvGrpSpPr>
              <a:grpSpLocks/>
            </p:cNvGrpSpPr>
            <p:nvPr/>
          </p:nvGrpSpPr>
          <p:grpSpPr bwMode="auto">
            <a:xfrm>
              <a:off x="676" y="2889"/>
              <a:ext cx="4516" cy="1060"/>
              <a:chOff x="674" y="2802"/>
              <a:chExt cx="4516" cy="1037"/>
            </a:xfrm>
          </p:grpSpPr>
          <p:sp>
            <p:nvSpPr>
              <p:cNvPr id="799778" name="Rectangle 34"/>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endParaRPr lang="en-GB" sz="2400" b="0">
                  <a:latin typeface="黑体" charset="0"/>
                  <a:ea typeface="黑体" charset="0"/>
                  <a:cs typeface="黑体" charset="0"/>
                </a:endParaRPr>
              </a:p>
            </p:txBody>
          </p:sp>
          <p:sp>
            <p:nvSpPr>
              <p:cNvPr id="799779" name="Rectangle 35"/>
              <p:cNvSpPr>
                <a:spLocks noChangeArrowheads="1"/>
              </p:cNvSpPr>
              <p:nvPr/>
            </p:nvSpPr>
            <p:spPr bwMode="auto">
              <a:xfrm>
                <a:off x="729" y="2990"/>
                <a:ext cx="4461" cy="467"/>
              </a:xfrm>
              <a:prstGeom prst="rect">
                <a:avLst/>
              </a:prstGeom>
              <a:noFill/>
              <a:ln>
                <a:noFill/>
              </a:ln>
              <a:effectLst>
                <a:outerShdw blurRad="63500" dist="119812" dir="192032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endParaRPr lang="en-GB" sz="4400">
                  <a:solidFill>
                    <a:schemeClr val="folHlink"/>
                  </a:solidFill>
                  <a:latin typeface="黑体" charset="0"/>
                  <a:ea typeface="黑体" charset="0"/>
                  <a:cs typeface="黑体" charset="0"/>
                </a:endParaRPr>
              </a:p>
            </p:txBody>
          </p:sp>
        </p:grpSp>
        <p:sp>
          <p:nvSpPr>
            <p:cNvPr id="799780" name="Text Box 36"/>
            <p:cNvSpPr txBox="1">
              <a:spLocks noChangeArrowheads="1"/>
            </p:cNvSpPr>
            <p:nvPr/>
          </p:nvSpPr>
          <p:spPr bwMode="auto">
            <a:xfrm>
              <a:off x="825" y="2986"/>
              <a:ext cx="4202" cy="7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pPr>
              <a:r>
                <a:rPr lang="zh-CN" altLang="en-US" sz="4600">
                  <a:solidFill>
                    <a:schemeClr val="folHlink"/>
                  </a:solidFill>
                  <a:latin typeface="黑体" charset="0"/>
                  <a:ea typeface="黑体" charset="0"/>
                  <a:cs typeface="黑体" charset="0"/>
                </a:rPr>
                <a:t>美 国 宪 法</a:t>
              </a:r>
            </a:p>
            <a:p>
              <a:pPr algn="ctr">
                <a:lnSpc>
                  <a:spcPct val="80000"/>
                </a:lnSpc>
                <a:spcBef>
                  <a:spcPct val="50000"/>
                </a:spcBef>
              </a:pPr>
              <a:r>
                <a:rPr lang="zh-CN" altLang="en-US" sz="3000">
                  <a:solidFill>
                    <a:schemeClr val="folHlink"/>
                  </a:solidFill>
                  <a:latin typeface="黑体" charset="0"/>
                  <a:ea typeface="黑体" charset="0"/>
                  <a:cs typeface="黑体" charset="0"/>
                </a:rPr>
                <a:t>美 国 人 生 活 的 </a:t>
              </a:r>
              <a:r>
                <a:rPr lang="zh-CN" altLang="en-US" sz="3000" u="sng">
                  <a:solidFill>
                    <a:schemeClr val="folHlink"/>
                  </a:solidFill>
                  <a:latin typeface="黑体" charset="0"/>
                  <a:ea typeface="黑体" charset="0"/>
                  <a:cs typeface="黑体" charset="0"/>
                </a:rPr>
                <a:t>基 石</a:t>
              </a:r>
              <a:endParaRPr lang="zh-CN" altLang="en-US" sz="4600" u="sng">
                <a:solidFill>
                  <a:schemeClr val="folHlink"/>
                </a:solidFill>
                <a:latin typeface="黑体" charset="0"/>
                <a:ea typeface="黑体" charset="0"/>
                <a:cs typeface="黑体"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799770"/>
                                        </p:tgtEl>
                                        <p:attrNameLst>
                                          <p:attrName>style.visibility</p:attrName>
                                        </p:attrNameLst>
                                      </p:cBhvr>
                                      <p:to>
                                        <p:strVal val="visible"/>
                                      </p:to>
                                    </p:set>
                                    <p:anim calcmode="lin" valueType="num">
                                      <p:cBhvr additive="base">
                                        <p:cTn id="7" dur="5000" fill="hold"/>
                                        <p:tgtEl>
                                          <p:spTgt spid="799770"/>
                                        </p:tgtEl>
                                        <p:attrNameLst>
                                          <p:attrName>ppt_x</p:attrName>
                                        </p:attrNameLst>
                                      </p:cBhvr>
                                      <p:tavLst>
                                        <p:tav tm="0">
                                          <p:val>
                                            <p:strVal val="#ppt_x"/>
                                          </p:val>
                                        </p:tav>
                                        <p:tav tm="100000">
                                          <p:val>
                                            <p:strVal val="#ppt_x"/>
                                          </p:val>
                                        </p:tav>
                                      </p:tavLst>
                                    </p:anim>
                                    <p:anim calcmode="lin" valueType="num">
                                      <p:cBhvr additive="base">
                                        <p:cTn id="8" dur="5000" fill="hold"/>
                                        <p:tgtEl>
                                          <p:spTgt spid="7997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799774"/>
                                        </p:tgtEl>
                                        <p:attrNameLst>
                                          <p:attrName>style.visibility</p:attrName>
                                        </p:attrNameLst>
                                      </p:cBhvr>
                                      <p:to>
                                        <p:strVal val="visible"/>
                                      </p:to>
                                    </p:set>
                                    <p:animEffect transition="in" filter="wipe(left)">
                                      <p:cBhvr>
                                        <p:cTn id="13" dur="500"/>
                                        <p:tgtEl>
                                          <p:spTgt spid="799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507" name="Rectangle 51"/>
          <p:cNvSpPr>
            <a:spLocks noChangeArrowheads="1"/>
          </p:cNvSpPr>
          <p:nvPr/>
        </p:nvSpPr>
        <p:spPr bwMode="auto">
          <a:xfrm>
            <a:off x="5500688" y="4792663"/>
            <a:ext cx="539750"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chemeClr val="folHlink"/>
                </a:solidFill>
                <a:latin typeface="宋体" charset="0"/>
                <a:ea typeface="宋体" charset="0"/>
                <a:cs typeface="宋体" charset="0"/>
              </a:rPr>
              <a:t>12</a:t>
            </a:r>
          </a:p>
        </p:txBody>
      </p:sp>
      <p:sp>
        <p:nvSpPr>
          <p:cNvPr id="403508" name="Rectangle 52"/>
          <p:cNvSpPr>
            <a:spLocks noChangeArrowheads="1"/>
          </p:cNvSpPr>
          <p:nvPr/>
        </p:nvSpPr>
        <p:spPr bwMode="auto">
          <a:xfrm>
            <a:off x="6110288" y="2136775"/>
            <a:ext cx="2147887"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latin typeface="宋体" charset="0"/>
                <a:ea typeface="宋体" charset="0"/>
                <a:cs typeface="宋体" charset="0"/>
              </a:rPr>
              <a:t>出</a:t>
            </a:r>
            <a:r>
              <a:rPr lang="zh-CN" altLang="en-US" sz="2800">
                <a:latin typeface="宋体" charset="0"/>
                <a:ea typeface="宋体" charset="0"/>
                <a:cs typeface="宋体" charset="0"/>
              </a:rPr>
              <a:t> </a:t>
            </a:r>
            <a:r>
              <a:rPr lang="ja-JP" altLang="en-US" sz="2800">
                <a:latin typeface="宋体" charset="0"/>
                <a:ea typeface="宋体" charset="0"/>
                <a:cs typeface="宋体" charset="0"/>
              </a:rPr>
              <a:t>埃</a:t>
            </a:r>
            <a:r>
              <a:rPr lang="zh-CN" altLang="en-US" sz="2800">
                <a:latin typeface="宋体" charset="0"/>
                <a:ea typeface="宋体" charset="0"/>
                <a:cs typeface="宋体" charset="0"/>
              </a:rPr>
              <a:t> </a:t>
            </a:r>
            <a:r>
              <a:rPr lang="ja-JP" altLang="en-US" sz="2800">
                <a:latin typeface="宋体" charset="0"/>
                <a:ea typeface="宋体" charset="0"/>
                <a:cs typeface="宋体" charset="0"/>
              </a:rPr>
              <a:t>及</a:t>
            </a:r>
            <a:r>
              <a:rPr lang="zh-CN" altLang="en-US" sz="2800">
                <a:latin typeface="宋体" charset="0"/>
                <a:ea typeface="宋体" charset="0"/>
                <a:cs typeface="宋体" charset="0"/>
              </a:rPr>
              <a:t> </a:t>
            </a:r>
            <a:r>
              <a:rPr lang="ja-JP" altLang="en-US" sz="2800">
                <a:latin typeface="宋体" charset="0"/>
                <a:ea typeface="宋体" charset="0"/>
                <a:cs typeface="宋体" charset="0"/>
              </a:rPr>
              <a:t>记</a:t>
            </a:r>
            <a:endParaRPr lang="zh-CN" altLang="en-US" sz="2800">
              <a:latin typeface="宋体" charset="0"/>
              <a:ea typeface="宋体" charset="0"/>
              <a:cs typeface="宋体" charset="0"/>
            </a:endParaRPr>
          </a:p>
        </p:txBody>
      </p:sp>
      <p:sp>
        <p:nvSpPr>
          <p:cNvPr id="403509" name="Rectangle 53"/>
          <p:cNvSpPr>
            <a:spLocks noChangeArrowheads="1"/>
          </p:cNvSpPr>
          <p:nvPr/>
        </p:nvSpPr>
        <p:spPr bwMode="auto">
          <a:xfrm>
            <a:off x="1654175" y="5892800"/>
            <a:ext cx="2149475"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chemeClr val="folHlink"/>
                </a:solidFill>
                <a:latin typeface="宋体" charset="0"/>
                <a:ea typeface="宋体" charset="0"/>
                <a:cs typeface="宋体" charset="0"/>
              </a:rPr>
              <a:t>5  </a:t>
            </a:r>
            <a:r>
              <a:rPr lang="zh-CN" altLang="en-US" sz="2800">
                <a:solidFill>
                  <a:schemeClr val="folHlink"/>
                </a:solidFill>
                <a:latin typeface="宋体" charset="0"/>
                <a:ea typeface="宋体" charset="0"/>
                <a:cs typeface="宋体" charset="0"/>
              </a:rPr>
              <a:t>篇 讲 章</a:t>
            </a:r>
          </a:p>
        </p:txBody>
      </p:sp>
      <p:sp>
        <p:nvSpPr>
          <p:cNvPr id="403510" name="Rectangle 54"/>
          <p:cNvSpPr>
            <a:spLocks noChangeArrowheads="1"/>
          </p:cNvSpPr>
          <p:nvPr/>
        </p:nvSpPr>
        <p:spPr bwMode="auto">
          <a:xfrm>
            <a:off x="3527425" y="1608138"/>
            <a:ext cx="2179638"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2800">
                <a:solidFill>
                  <a:srgbClr val="99CCFF"/>
                </a:solidFill>
                <a:latin typeface="宋体" charset="0"/>
                <a:ea typeface="宋体" charset="0"/>
                <a:cs typeface="宋体" charset="0"/>
              </a:rPr>
              <a:t>分 配 土 地</a:t>
            </a:r>
          </a:p>
        </p:txBody>
      </p:sp>
      <p:sp>
        <p:nvSpPr>
          <p:cNvPr id="403511" name="Rectangle 55"/>
          <p:cNvSpPr>
            <a:spLocks noChangeArrowheads="1"/>
          </p:cNvSpPr>
          <p:nvPr/>
        </p:nvSpPr>
        <p:spPr bwMode="auto">
          <a:xfrm>
            <a:off x="1233488" y="4081463"/>
            <a:ext cx="1074737"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chemeClr val="folHlink"/>
                </a:solidFill>
                <a:latin typeface="宋体" charset="0"/>
                <a:ea typeface="宋体" charset="0"/>
                <a:cs typeface="宋体" charset="0"/>
              </a:rPr>
              <a:t>士</a:t>
            </a:r>
            <a:r>
              <a:rPr lang="zh-CN" altLang="en-US" sz="2800">
                <a:solidFill>
                  <a:schemeClr val="folHlink"/>
                </a:solidFill>
                <a:latin typeface="宋体" charset="0"/>
                <a:ea typeface="宋体" charset="0"/>
                <a:cs typeface="宋体" charset="0"/>
              </a:rPr>
              <a:t> </a:t>
            </a:r>
            <a:r>
              <a:rPr lang="ja-JP" altLang="en-US" sz="2800">
                <a:solidFill>
                  <a:schemeClr val="folHlink"/>
                </a:solidFill>
                <a:latin typeface="宋体" charset="0"/>
                <a:ea typeface="宋体" charset="0"/>
                <a:cs typeface="宋体" charset="0"/>
              </a:rPr>
              <a:t>师</a:t>
            </a:r>
            <a:endParaRPr lang="zh-CN" altLang="en-US" sz="2800">
              <a:solidFill>
                <a:schemeClr val="folHlink"/>
              </a:solidFill>
              <a:latin typeface="宋体" charset="0"/>
              <a:ea typeface="宋体" charset="0"/>
              <a:cs typeface="宋体" charset="0"/>
            </a:endParaRPr>
          </a:p>
        </p:txBody>
      </p:sp>
      <p:sp>
        <p:nvSpPr>
          <p:cNvPr id="403512" name="Rectangle 56"/>
          <p:cNvSpPr>
            <a:spLocks noChangeArrowheads="1"/>
          </p:cNvSpPr>
          <p:nvPr/>
        </p:nvSpPr>
        <p:spPr bwMode="auto">
          <a:xfrm>
            <a:off x="808038" y="735013"/>
            <a:ext cx="1665287"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chemeClr val="folHlink"/>
                </a:solidFill>
                <a:latin typeface="宋体" charset="0"/>
                <a:ea typeface="宋体" charset="0"/>
                <a:cs typeface="宋体" charset="0"/>
              </a:rPr>
              <a:t>福</a:t>
            </a:r>
            <a:r>
              <a:rPr lang="zh-CN" altLang="en-US" sz="2800">
                <a:solidFill>
                  <a:schemeClr val="folHlink"/>
                </a:solidFill>
                <a:latin typeface="宋体" charset="0"/>
                <a:ea typeface="宋体" charset="0"/>
                <a:cs typeface="宋体" charset="0"/>
              </a:rPr>
              <a:t> </a:t>
            </a:r>
            <a:r>
              <a:rPr lang="ja-JP" altLang="en-US" sz="2800">
                <a:solidFill>
                  <a:schemeClr val="folHlink"/>
                </a:solidFill>
                <a:latin typeface="宋体" charset="0"/>
                <a:ea typeface="宋体" charset="0"/>
                <a:cs typeface="宋体" charset="0"/>
              </a:rPr>
              <a:t>音</a:t>
            </a:r>
            <a:endParaRPr lang="zh-CN" altLang="en-US" sz="2800">
              <a:solidFill>
                <a:schemeClr val="folHlink"/>
              </a:solidFill>
              <a:latin typeface="宋体" charset="0"/>
              <a:ea typeface="宋体" charset="0"/>
              <a:cs typeface="宋体" charset="0"/>
            </a:endParaRPr>
          </a:p>
        </p:txBody>
      </p:sp>
      <p:sp>
        <p:nvSpPr>
          <p:cNvPr id="403514" name="Rectangle 58"/>
          <p:cNvSpPr>
            <a:spLocks noChangeArrowheads="1"/>
          </p:cNvSpPr>
          <p:nvPr/>
        </p:nvSpPr>
        <p:spPr bwMode="auto">
          <a:xfrm>
            <a:off x="-41275" y="5367338"/>
            <a:ext cx="2146300"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chemeClr val="folHlink"/>
                </a:solidFill>
                <a:latin typeface="宋体" charset="0"/>
                <a:ea typeface="宋体" charset="0"/>
                <a:cs typeface="宋体" charset="0"/>
              </a:rPr>
              <a:t>德–民–礼</a:t>
            </a:r>
            <a:r>
              <a:rPr lang="zh-CN" altLang="en-US" sz="2800">
                <a:solidFill>
                  <a:schemeClr val="folHlink"/>
                </a:solidFill>
                <a:latin typeface="宋体" charset="0"/>
                <a:ea typeface="宋体" charset="0"/>
                <a:cs typeface="宋体" charset="0"/>
              </a:rPr>
              <a:t> </a:t>
            </a:r>
          </a:p>
        </p:txBody>
      </p:sp>
      <p:sp>
        <p:nvSpPr>
          <p:cNvPr id="403515" name="Rectangle 59"/>
          <p:cNvSpPr>
            <a:spLocks noChangeArrowheads="1"/>
          </p:cNvSpPr>
          <p:nvPr/>
        </p:nvSpPr>
        <p:spPr bwMode="auto">
          <a:xfrm>
            <a:off x="300038" y="184150"/>
            <a:ext cx="13573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FF3300"/>
                </a:solidFill>
                <a:latin typeface="宋体" charset="0"/>
                <a:ea typeface="宋体" charset="0"/>
                <a:cs typeface="宋体" charset="0"/>
              </a:rPr>
              <a:t>呼</a:t>
            </a:r>
            <a:r>
              <a:rPr lang="zh-CN" altLang="en-US" sz="2800">
                <a:solidFill>
                  <a:srgbClr val="FF3300"/>
                </a:solidFill>
                <a:latin typeface="宋体" charset="0"/>
                <a:ea typeface="宋体" charset="0"/>
                <a:cs typeface="宋体" charset="0"/>
              </a:rPr>
              <a:t> 召</a:t>
            </a:r>
          </a:p>
        </p:txBody>
      </p:sp>
      <p:sp>
        <p:nvSpPr>
          <p:cNvPr id="403516" name="Rectangle 60"/>
          <p:cNvSpPr>
            <a:spLocks noChangeArrowheads="1"/>
          </p:cNvSpPr>
          <p:nvPr/>
        </p:nvSpPr>
        <p:spPr bwMode="auto">
          <a:xfrm>
            <a:off x="2633663" y="4583113"/>
            <a:ext cx="1611312"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99CCFF"/>
                </a:solidFill>
                <a:latin typeface="宋体" charset="0"/>
                <a:ea typeface="宋体" charset="0"/>
                <a:cs typeface="宋体" charset="0"/>
              </a:rPr>
              <a:t>以</a:t>
            </a:r>
            <a:r>
              <a:rPr lang="zh-CN" altLang="en-US" sz="2800">
                <a:solidFill>
                  <a:srgbClr val="99CCFF"/>
                </a:solidFill>
                <a:latin typeface="宋体" charset="0"/>
                <a:ea typeface="宋体" charset="0"/>
                <a:cs typeface="宋体" charset="0"/>
              </a:rPr>
              <a:t> </a:t>
            </a:r>
            <a:r>
              <a:rPr lang="en-US" altLang="zh-CN" sz="2800">
                <a:solidFill>
                  <a:srgbClr val="99CCFF"/>
                </a:solidFill>
                <a:latin typeface="宋体" charset="0"/>
                <a:ea typeface="宋体" charset="0"/>
                <a:cs typeface="宋体" charset="0"/>
              </a:rPr>
              <a:t>– 以</a:t>
            </a:r>
            <a:endParaRPr lang="zh-CN" altLang="en-US" sz="2800">
              <a:solidFill>
                <a:srgbClr val="99CCFF"/>
              </a:solidFill>
              <a:latin typeface="宋体" charset="0"/>
              <a:ea typeface="宋体" charset="0"/>
              <a:cs typeface="宋体" charset="0"/>
            </a:endParaRPr>
          </a:p>
        </p:txBody>
      </p:sp>
      <p:sp>
        <p:nvSpPr>
          <p:cNvPr id="403517" name="Rectangle 61"/>
          <p:cNvSpPr>
            <a:spLocks noChangeArrowheads="1"/>
          </p:cNvSpPr>
          <p:nvPr/>
        </p:nvSpPr>
        <p:spPr bwMode="auto">
          <a:xfrm>
            <a:off x="6008688" y="3513138"/>
            <a:ext cx="1074737"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chemeClr val="folHlink"/>
                </a:solidFill>
                <a:latin typeface="宋体" charset="0"/>
                <a:ea typeface="宋体" charset="0"/>
                <a:cs typeface="宋体" charset="0"/>
              </a:rPr>
              <a:t>为 </a:t>
            </a:r>
            <a:r>
              <a:rPr lang="ja-JP" altLang="en-US" sz="2800">
                <a:solidFill>
                  <a:schemeClr val="folHlink"/>
                </a:solidFill>
                <a:latin typeface="宋体" charset="0"/>
                <a:ea typeface="宋体" charset="0"/>
                <a:cs typeface="宋体" charset="0"/>
              </a:rPr>
              <a:t>奴</a:t>
            </a:r>
            <a:endParaRPr lang="zh-CN" altLang="en-US" sz="2800">
              <a:solidFill>
                <a:schemeClr val="folHlink"/>
              </a:solidFill>
              <a:latin typeface="宋体" charset="0"/>
              <a:ea typeface="宋体" charset="0"/>
              <a:cs typeface="宋体" charset="0"/>
            </a:endParaRPr>
          </a:p>
        </p:txBody>
      </p:sp>
      <p:sp>
        <p:nvSpPr>
          <p:cNvPr id="403518" name="Rectangle 62"/>
          <p:cNvSpPr>
            <a:spLocks noChangeArrowheads="1"/>
          </p:cNvSpPr>
          <p:nvPr/>
        </p:nvSpPr>
        <p:spPr bwMode="auto">
          <a:xfrm>
            <a:off x="3259138" y="1019175"/>
            <a:ext cx="16748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00CC00"/>
                </a:solidFill>
                <a:latin typeface="宋体" charset="0"/>
                <a:ea typeface="宋体" charset="0"/>
                <a:cs typeface="宋体" charset="0"/>
              </a:rPr>
              <a:t>西</a:t>
            </a:r>
            <a:r>
              <a:rPr lang="zh-CN" altLang="en-US" sz="2800">
                <a:solidFill>
                  <a:srgbClr val="00CC00"/>
                </a:solidFill>
                <a:latin typeface="宋体" charset="0"/>
                <a:ea typeface="宋体" charset="0"/>
                <a:cs typeface="宋体" charset="0"/>
              </a:rPr>
              <a:t> </a:t>
            </a:r>
            <a:r>
              <a:rPr lang="ja-JP" altLang="en-US" sz="2800">
                <a:solidFill>
                  <a:srgbClr val="00CC00"/>
                </a:solidFill>
                <a:latin typeface="宋体" charset="0"/>
                <a:ea typeface="宋体" charset="0"/>
                <a:cs typeface="宋体" charset="0"/>
              </a:rPr>
              <a:t>奈</a:t>
            </a:r>
            <a:r>
              <a:rPr lang="zh-CN" altLang="en-US" sz="2800">
                <a:solidFill>
                  <a:srgbClr val="00CC00"/>
                </a:solidFill>
                <a:latin typeface="宋体" charset="0"/>
                <a:ea typeface="宋体" charset="0"/>
                <a:cs typeface="宋体" charset="0"/>
              </a:rPr>
              <a:t> 山</a:t>
            </a:r>
          </a:p>
        </p:txBody>
      </p:sp>
      <p:sp>
        <p:nvSpPr>
          <p:cNvPr id="403519" name="Rectangle 63"/>
          <p:cNvSpPr>
            <a:spLocks noChangeArrowheads="1"/>
          </p:cNvSpPr>
          <p:nvPr/>
        </p:nvSpPr>
        <p:spPr bwMode="auto">
          <a:xfrm>
            <a:off x="5575300" y="5910263"/>
            <a:ext cx="250666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FF3300"/>
                </a:solidFill>
                <a:latin typeface="宋体" charset="0"/>
                <a:ea typeface="宋体" charset="0"/>
                <a:cs typeface="宋体" charset="0"/>
              </a:rPr>
              <a:t>3 </a:t>
            </a:r>
            <a:r>
              <a:rPr lang="zh-CN" altLang="en-US" sz="2800">
                <a:solidFill>
                  <a:srgbClr val="FF3300"/>
                </a:solidFill>
                <a:latin typeface="宋体" charset="0"/>
                <a:ea typeface="宋体" charset="0"/>
                <a:cs typeface="宋体" charset="0"/>
              </a:rPr>
              <a:t>次 回 归</a:t>
            </a:r>
            <a:r>
              <a:rPr lang="en-US" altLang="zh-CN" sz="2800">
                <a:solidFill>
                  <a:srgbClr val="FF3300"/>
                </a:solidFill>
                <a:latin typeface="宋体" charset="0"/>
                <a:ea typeface="宋体" charset="0"/>
                <a:cs typeface="宋体" charset="0"/>
              </a:rPr>
              <a:t>… </a:t>
            </a:r>
          </a:p>
        </p:txBody>
      </p:sp>
      <p:sp>
        <p:nvSpPr>
          <p:cNvPr id="403520" name="Rectangle 64"/>
          <p:cNvSpPr>
            <a:spLocks noChangeArrowheads="1"/>
          </p:cNvSpPr>
          <p:nvPr/>
        </p:nvSpPr>
        <p:spPr bwMode="auto">
          <a:xfrm>
            <a:off x="1836738" y="2921000"/>
            <a:ext cx="16113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FF3300"/>
                </a:solidFill>
                <a:latin typeface="宋体" charset="0"/>
                <a:ea typeface="宋体" charset="0"/>
                <a:cs typeface="宋体" charset="0"/>
              </a:rPr>
              <a:t>以</a:t>
            </a:r>
            <a:r>
              <a:rPr lang="zh-CN" altLang="en-US" sz="2800">
                <a:solidFill>
                  <a:srgbClr val="FF3300"/>
                </a:solidFill>
                <a:latin typeface="宋体" charset="0"/>
                <a:ea typeface="宋体" charset="0"/>
                <a:cs typeface="宋体" charset="0"/>
              </a:rPr>
              <a:t> </a:t>
            </a:r>
            <a:r>
              <a:rPr lang="ja-JP" altLang="en-US" sz="2800">
                <a:solidFill>
                  <a:srgbClr val="FF3300"/>
                </a:solidFill>
                <a:latin typeface="宋体" charset="0"/>
                <a:ea typeface="宋体" charset="0"/>
                <a:cs typeface="宋体" charset="0"/>
              </a:rPr>
              <a:t>色</a:t>
            </a:r>
            <a:r>
              <a:rPr lang="zh-CN" altLang="en-US" sz="2800">
                <a:solidFill>
                  <a:srgbClr val="FF3300"/>
                </a:solidFill>
                <a:latin typeface="宋体" charset="0"/>
                <a:ea typeface="宋体" charset="0"/>
                <a:cs typeface="宋体" charset="0"/>
              </a:rPr>
              <a:t> </a:t>
            </a:r>
            <a:r>
              <a:rPr lang="ja-JP" altLang="en-US" sz="2800">
                <a:solidFill>
                  <a:srgbClr val="FF3300"/>
                </a:solidFill>
                <a:latin typeface="宋体" charset="0"/>
                <a:ea typeface="宋体" charset="0"/>
                <a:cs typeface="宋体" charset="0"/>
              </a:rPr>
              <a:t>列</a:t>
            </a:r>
            <a:endParaRPr lang="zh-CN" altLang="en-US" sz="2800">
              <a:solidFill>
                <a:srgbClr val="FF3300"/>
              </a:solidFill>
              <a:latin typeface="宋体" charset="0"/>
              <a:ea typeface="宋体" charset="0"/>
              <a:cs typeface="宋体" charset="0"/>
            </a:endParaRPr>
          </a:p>
        </p:txBody>
      </p:sp>
      <p:sp>
        <p:nvSpPr>
          <p:cNvPr id="403522" name="Rectangle 66"/>
          <p:cNvSpPr>
            <a:spLocks noChangeArrowheads="1"/>
          </p:cNvSpPr>
          <p:nvPr/>
        </p:nvSpPr>
        <p:spPr bwMode="auto">
          <a:xfrm>
            <a:off x="404813" y="3308350"/>
            <a:ext cx="1252537"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00CC00"/>
                </a:solidFill>
                <a:latin typeface="宋体" charset="0"/>
                <a:ea typeface="宋体" charset="0"/>
                <a:cs typeface="宋体" charset="0"/>
              </a:rPr>
              <a:t>雅</a:t>
            </a:r>
            <a:r>
              <a:rPr lang="en-US" altLang="zh-CN" sz="2800">
                <a:solidFill>
                  <a:srgbClr val="00CC00"/>
                </a:solidFill>
                <a:latin typeface="宋体" charset="0"/>
                <a:ea typeface="宋体" charset="0"/>
                <a:cs typeface="宋体" charset="0"/>
              </a:rPr>
              <a:t>–</a:t>
            </a:r>
            <a:r>
              <a:rPr lang="zh-CN" altLang="en-US" sz="2800">
                <a:solidFill>
                  <a:srgbClr val="00CC00"/>
                </a:solidFill>
                <a:latin typeface="宋体" charset="0"/>
                <a:ea typeface="宋体" charset="0"/>
                <a:cs typeface="宋体" charset="0"/>
              </a:rPr>
              <a:t>以</a:t>
            </a:r>
          </a:p>
        </p:txBody>
      </p:sp>
      <p:sp>
        <p:nvSpPr>
          <p:cNvPr id="403523" name="Rectangle 67"/>
          <p:cNvSpPr>
            <a:spLocks noChangeArrowheads="1"/>
          </p:cNvSpPr>
          <p:nvPr/>
        </p:nvSpPr>
        <p:spPr bwMode="auto">
          <a:xfrm>
            <a:off x="2025650" y="2025650"/>
            <a:ext cx="719138"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chemeClr val="folHlink"/>
                </a:solidFill>
                <a:latin typeface="宋体" charset="0"/>
                <a:ea typeface="宋体" charset="0"/>
                <a:cs typeface="宋体" charset="0"/>
              </a:rPr>
              <a:t>430</a:t>
            </a:r>
          </a:p>
        </p:txBody>
      </p:sp>
      <p:sp>
        <p:nvSpPr>
          <p:cNvPr id="403524" name="Rectangle 68"/>
          <p:cNvSpPr>
            <a:spLocks noChangeArrowheads="1"/>
          </p:cNvSpPr>
          <p:nvPr/>
        </p:nvSpPr>
        <p:spPr bwMode="auto">
          <a:xfrm>
            <a:off x="3260725" y="455613"/>
            <a:ext cx="196691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latin typeface="宋体" charset="0"/>
                <a:ea typeface="宋体" charset="0"/>
                <a:cs typeface="宋体" charset="0"/>
              </a:rPr>
              <a:t>扫</a:t>
            </a:r>
            <a:r>
              <a:rPr lang="en-US" altLang="zh-CN" sz="2800">
                <a:latin typeface="宋体" charset="0"/>
                <a:ea typeface="宋体" charset="0"/>
                <a:cs typeface="宋体" charset="0"/>
              </a:rPr>
              <a:t>–</a:t>
            </a:r>
            <a:r>
              <a:rPr lang="zh-CN" altLang="en-US" sz="2800">
                <a:latin typeface="宋体" charset="0"/>
                <a:ea typeface="宋体" charset="0"/>
                <a:cs typeface="宋体" charset="0"/>
              </a:rPr>
              <a:t>卫</a:t>
            </a:r>
            <a:r>
              <a:rPr lang="en-US" altLang="zh-CN" sz="2800">
                <a:latin typeface="宋体" charset="0"/>
                <a:ea typeface="宋体" charset="0"/>
                <a:cs typeface="宋体" charset="0"/>
              </a:rPr>
              <a:t>–</a:t>
            </a:r>
            <a:r>
              <a:rPr lang="zh-CN" altLang="en-US" sz="2800">
                <a:latin typeface="宋体" charset="0"/>
                <a:ea typeface="宋体" charset="0"/>
                <a:cs typeface="宋体" charset="0"/>
              </a:rPr>
              <a:t>罗</a:t>
            </a:r>
          </a:p>
        </p:txBody>
      </p:sp>
      <p:sp>
        <p:nvSpPr>
          <p:cNvPr id="403525" name="Rectangle 69"/>
          <p:cNvSpPr>
            <a:spLocks noChangeArrowheads="1"/>
          </p:cNvSpPr>
          <p:nvPr/>
        </p:nvSpPr>
        <p:spPr bwMode="auto">
          <a:xfrm>
            <a:off x="3681413" y="5381625"/>
            <a:ext cx="2146300"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00CC00"/>
                </a:solidFill>
                <a:latin typeface="宋体" charset="0"/>
                <a:ea typeface="宋体" charset="0"/>
                <a:cs typeface="宋体" charset="0"/>
              </a:rPr>
              <a:t>所–以– 尼</a:t>
            </a:r>
            <a:endParaRPr lang="zh-CN" altLang="en-US" sz="2800">
              <a:solidFill>
                <a:srgbClr val="00CC00"/>
              </a:solidFill>
              <a:latin typeface="宋体" charset="0"/>
              <a:ea typeface="宋体" charset="0"/>
              <a:cs typeface="宋体" charset="0"/>
            </a:endParaRPr>
          </a:p>
        </p:txBody>
      </p:sp>
      <p:sp>
        <p:nvSpPr>
          <p:cNvPr id="403526" name="Rectangle 70"/>
          <p:cNvSpPr>
            <a:spLocks noChangeArrowheads="1"/>
          </p:cNvSpPr>
          <p:nvPr/>
        </p:nvSpPr>
        <p:spPr bwMode="auto">
          <a:xfrm>
            <a:off x="2978150" y="3587750"/>
            <a:ext cx="2147888"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chemeClr val="folHlink"/>
                </a:solidFill>
                <a:latin typeface="宋体" charset="0"/>
                <a:ea typeface="宋体" charset="0"/>
                <a:cs typeface="宋体" charset="0"/>
              </a:rPr>
              <a:t>使</a:t>
            </a:r>
            <a:r>
              <a:rPr lang="zh-CN" altLang="en-US" sz="2800">
                <a:solidFill>
                  <a:schemeClr val="folHlink"/>
                </a:solidFill>
                <a:latin typeface="宋体" charset="0"/>
                <a:ea typeface="宋体" charset="0"/>
                <a:cs typeface="宋体" charset="0"/>
              </a:rPr>
              <a:t> </a:t>
            </a:r>
            <a:r>
              <a:rPr lang="ja-JP" altLang="en-US" sz="2800">
                <a:solidFill>
                  <a:schemeClr val="folHlink"/>
                </a:solidFill>
                <a:latin typeface="宋体" charset="0"/>
                <a:ea typeface="宋体" charset="0"/>
                <a:cs typeface="宋体" charset="0"/>
              </a:rPr>
              <a:t>徒</a:t>
            </a:r>
            <a:r>
              <a:rPr lang="zh-CN" altLang="en-US" sz="2800">
                <a:solidFill>
                  <a:schemeClr val="folHlink"/>
                </a:solidFill>
                <a:latin typeface="宋体" charset="0"/>
                <a:ea typeface="宋体" charset="0"/>
                <a:cs typeface="宋体" charset="0"/>
              </a:rPr>
              <a:t> </a:t>
            </a:r>
            <a:r>
              <a:rPr lang="ja-JP" altLang="en-US" sz="2800">
                <a:solidFill>
                  <a:schemeClr val="folHlink"/>
                </a:solidFill>
                <a:latin typeface="宋体" charset="0"/>
                <a:ea typeface="宋体" charset="0"/>
                <a:cs typeface="宋体" charset="0"/>
              </a:rPr>
              <a:t>行</a:t>
            </a:r>
            <a:r>
              <a:rPr lang="zh-CN" altLang="en-US" sz="2800">
                <a:solidFill>
                  <a:schemeClr val="folHlink"/>
                </a:solidFill>
                <a:latin typeface="宋体" charset="0"/>
                <a:ea typeface="宋体" charset="0"/>
                <a:cs typeface="宋体" charset="0"/>
              </a:rPr>
              <a:t> 传</a:t>
            </a:r>
          </a:p>
        </p:txBody>
      </p:sp>
      <p:sp>
        <p:nvSpPr>
          <p:cNvPr id="403527" name="Rectangle 71"/>
          <p:cNvSpPr>
            <a:spLocks noChangeArrowheads="1"/>
          </p:cNvSpPr>
          <p:nvPr/>
        </p:nvSpPr>
        <p:spPr bwMode="auto">
          <a:xfrm>
            <a:off x="6475413" y="962025"/>
            <a:ext cx="2281237"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sz="2800">
                <a:solidFill>
                  <a:srgbClr val="FF3300"/>
                </a:solidFill>
                <a:latin typeface="宋体" charset="0"/>
                <a:ea typeface="宋体" charset="0"/>
                <a:cs typeface="宋体" charset="0"/>
              </a:rPr>
              <a:t>教</a:t>
            </a:r>
            <a:r>
              <a:rPr lang="zh-CN" altLang="en-US" sz="2800">
                <a:solidFill>
                  <a:srgbClr val="FF3300"/>
                </a:solidFill>
                <a:latin typeface="宋体" charset="0"/>
                <a:ea typeface="宋体" charset="0"/>
                <a:cs typeface="宋体" charset="0"/>
              </a:rPr>
              <a:t> 会 </a:t>
            </a:r>
            <a:r>
              <a:rPr lang="ja-JP" altLang="en-US" sz="2800">
                <a:solidFill>
                  <a:srgbClr val="FF3300"/>
                </a:solidFill>
                <a:latin typeface="宋体" charset="0"/>
                <a:ea typeface="宋体" charset="0"/>
                <a:cs typeface="宋体" charset="0"/>
              </a:rPr>
              <a:t>书</a:t>
            </a:r>
            <a:r>
              <a:rPr lang="zh-CN" altLang="en-US" sz="2800">
                <a:solidFill>
                  <a:srgbClr val="FF3300"/>
                </a:solidFill>
                <a:latin typeface="宋体" charset="0"/>
                <a:ea typeface="宋体" charset="0"/>
                <a:cs typeface="宋体" charset="0"/>
              </a:rPr>
              <a:t> </a:t>
            </a:r>
            <a:r>
              <a:rPr lang="ja-JP" altLang="en-US" sz="2800">
                <a:solidFill>
                  <a:srgbClr val="FF3300"/>
                </a:solidFill>
                <a:latin typeface="宋体" charset="0"/>
                <a:ea typeface="宋体" charset="0"/>
                <a:cs typeface="宋体" charset="0"/>
              </a:rPr>
              <a:t>信</a:t>
            </a:r>
            <a:endParaRPr lang="zh-CN" altLang="en-US" sz="2800">
              <a:solidFill>
                <a:srgbClr val="FF3300"/>
              </a:solidFill>
              <a:latin typeface="宋体" charset="0"/>
              <a:ea typeface="宋体" charset="0"/>
              <a:cs typeface="宋体" charset="0"/>
            </a:endParaRPr>
          </a:p>
        </p:txBody>
      </p:sp>
      <p:sp>
        <p:nvSpPr>
          <p:cNvPr id="403529" name="Rectangle 73"/>
          <p:cNvSpPr>
            <a:spLocks noChangeArrowheads="1"/>
          </p:cNvSpPr>
          <p:nvPr/>
        </p:nvSpPr>
        <p:spPr bwMode="auto">
          <a:xfrm>
            <a:off x="5419725" y="131763"/>
            <a:ext cx="232251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00CC00"/>
                </a:solidFill>
                <a:latin typeface="宋体" charset="0"/>
                <a:ea typeface="宋体" charset="0"/>
                <a:cs typeface="宋体" charset="0"/>
              </a:rPr>
              <a:t>加底斯</a:t>
            </a:r>
            <a:r>
              <a:rPr lang="ja-JP" altLang="en-US" sz="2800">
                <a:solidFill>
                  <a:srgbClr val="00CC00"/>
                </a:solidFill>
                <a:latin typeface="宋体" charset="0"/>
                <a:ea typeface="宋体" charset="0"/>
                <a:cs typeface="宋体" charset="0"/>
              </a:rPr>
              <a:t>巴尼亚</a:t>
            </a:r>
            <a:endParaRPr lang="zh-CN" altLang="en-US" sz="2800">
              <a:solidFill>
                <a:srgbClr val="00CC00"/>
              </a:solidFill>
              <a:latin typeface="宋体" charset="0"/>
              <a:ea typeface="宋体" charset="0"/>
              <a:cs typeface="宋体" charset="0"/>
            </a:endParaRPr>
          </a:p>
        </p:txBody>
      </p:sp>
      <p:sp>
        <p:nvSpPr>
          <p:cNvPr id="403530" name="Rectangle 74"/>
          <p:cNvSpPr>
            <a:spLocks noChangeArrowheads="1"/>
          </p:cNvSpPr>
          <p:nvPr/>
        </p:nvSpPr>
        <p:spPr bwMode="auto">
          <a:xfrm>
            <a:off x="4435475" y="4237038"/>
            <a:ext cx="719138"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latin typeface="宋体" charset="0"/>
                <a:ea typeface="宋体" charset="0"/>
                <a:cs typeface="宋体" charset="0"/>
              </a:rPr>
              <a:t>350</a:t>
            </a:r>
          </a:p>
        </p:txBody>
      </p:sp>
      <p:sp>
        <p:nvSpPr>
          <p:cNvPr id="403531" name="Rectangle 75"/>
          <p:cNvSpPr>
            <a:spLocks noChangeArrowheads="1"/>
          </p:cNvSpPr>
          <p:nvPr/>
        </p:nvSpPr>
        <p:spPr bwMode="auto">
          <a:xfrm>
            <a:off x="5367338" y="4079875"/>
            <a:ext cx="1074737"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00CC00"/>
                </a:solidFill>
                <a:latin typeface="宋体" charset="0"/>
                <a:ea typeface="宋体" charset="0"/>
                <a:cs typeface="宋体" charset="0"/>
              </a:rPr>
              <a:t>犹</a:t>
            </a:r>
            <a:r>
              <a:rPr lang="zh-CN" altLang="en-US" sz="2800">
                <a:solidFill>
                  <a:srgbClr val="00CC00"/>
                </a:solidFill>
                <a:latin typeface="宋体" charset="0"/>
                <a:ea typeface="宋体" charset="0"/>
                <a:cs typeface="宋体" charset="0"/>
              </a:rPr>
              <a:t> </a:t>
            </a:r>
            <a:r>
              <a:rPr lang="ja-JP" altLang="en-US" sz="2800">
                <a:solidFill>
                  <a:srgbClr val="00CC00"/>
                </a:solidFill>
                <a:latin typeface="宋体" charset="0"/>
                <a:ea typeface="宋体" charset="0"/>
                <a:cs typeface="宋体" charset="0"/>
              </a:rPr>
              <a:t>大</a:t>
            </a:r>
            <a:endParaRPr lang="zh-CN" altLang="en-US" sz="2800">
              <a:solidFill>
                <a:srgbClr val="00CC00"/>
              </a:solidFill>
              <a:latin typeface="宋体" charset="0"/>
              <a:ea typeface="宋体" charset="0"/>
              <a:cs typeface="宋体" charset="0"/>
            </a:endParaRPr>
          </a:p>
        </p:txBody>
      </p:sp>
      <p:sp>
        <p:nvSpPr>
          <p:cNvPr id="403532" name="Rectangle 76"/>
          <p:cNvSpPr>
            <a:spLocks noChangeArrowheads="1"/>
          </p:cNvSpPr>
          <p:nvPr/>
        </p:nvSpPr>
        <p:spPr bwMode="auto">
          <a:xfrm>
            <a:off x="3463925" y="2387600"/>
            <a:ext cx="1076325"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chemeClr val="folHlink"/>
                </a:solidFill>
                <a:latin typeface="宋体" charset="0"/>
                <a:ea typeface="宋体" charset="0"/>
                <a:cs typeface="宋体" charset="0"/>
              </a:rPr>
              <a:t>70 </a:t>
            </a:r>
            <a:r>
              <a:rPr lang="ja-JP" altLang="en-US" sz="2800">
                <a:solidFill>
                  <a:schemeClr val="folHlink"/>
                </a:solidFill>
                <a:latin typeface="宋体" charset="0"/>
                <a:ea typeface="宋体" charset="0"/>
                <a:cs typeface="宋体" charset="0"/>
              </a:rPr>
              <a:t>年</a:t>
            </a:r>
            <a:endParaRPr lang="zh-CN" altLang="en-US" sz="2800">
              <a:solidFill>
                <a:schemeClr val="folHlink"/>
              </a:solidFill>
              <a:latin typeface="宋体" charset="0"/>
              <a:ea typeface="宋体" charset="0"/>
              <a:cs typeface="宋体" charset="0"/>
            </a:endParaRPr>
          </a:p>
        </p:txBody>
      </p:sp>
      <p:sp>
        <p:nvSpPr>
          <p:cNvPr id="403533" name="Rectangle 77"/>
          <p:cNvSpPr>
            <a:spLocks noChangeArrowheads="1"/>
          </p:cNvSpPr>
          <p:nvPr/>
        </p:nvSpPr>
        <p:spPr bwMode="auto">
          <a:xfrm>
            <a:off x="128588" y="2278063"/>
            <a:ext cx="1074737"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latin typeface="宋体" charset="0"/>
                <a:ea typeface="宋体" charset="0"/>
                <a:cs typeface="宋体" charset="0"/>
              </a:rPr>
              <a:t>教</a:t>
            </a:r>
            <a:r>
              <a:rPr lang="zh-CN" altLang="en-US" sz="2800">
                <a:latin typeface="宋体" charset="0"/>
                <a:ea typeface="宋体" charset="0"/>
                <a:cs typeface="宋体" charset="0"/>
              </a:rPr>
              <a:t> 会</a:t>
            </a:r>
          </a:p>
        </p:txBody>
      </p:sp>
      <p:sp>
        <p:nvSpPr>
          <p:cNvPr id="403535" name="Rectangle 79"/>
          <p:cNvSpPr>
            <a:spLocks noChangeArrowheads="1"/>
          </p:cNvSpPr>
          <p:nvPr/>
        </p:nvSpPr>
        <p:spPr bwMode="auto">
          <a:xfrm>
            <a:off x="6965950" y="4292600"/>
            <a:ext cx="2146300"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chemeClr val="folHlink"/>
                </a:solidFill>
                <a:latin typeface="宋体" charset="0"/>
                <a:ea typeface="宋体" charset="0"/>
                <a:cs typeface="宋体" charset="0"/>
              </a:rPr>
              <a:t>地–</a:t>
            </a:r>
            <a:r>
              <a:rPr lang="zh-CN" altLang="en-US" sz="2800">
                <a:solidFill>
                  <a:schemeClr val="folHlink"/>
                </a:solidFill>
                <a:latin typeface="宋体" charset="0"/>
                <a:ea typeface="宋体" charset="0"/>
                <a:cs typeface="宋体" charset="0"/>
              </a:rPr>
              <a:t>裔</a:t>
            </a:r>
            <a:r>
              <a:rPr lang="en-US" altLang="zh-CN" sz="2800">
                <a:solidFill>
                  <a:schemeClr val="folHlink"/>
                </a:solidFill>
                <a:latin typeface="宋体" charset="0"/>
                <a:ea typeface="宋体" charset="0"/>
                <a:cs typeface="宋体" charset="0"/>
              </a:rPr>
              <a:t>– 福</a:t>
            </a:r>
            <a:endParaRPr lang="zh-CN" altLang="en-US" sz="2800">
              <a:solidFill>
                <a:schemeClr val="folHlink"/>
              </a:solidFill>
              <a:latin typeface="宋体" charset="0"/>
              <a:ea typeface="宋体" charset="0"/>
              <a:cs typeface="宋体" charset="0"/>
            </a:endParaRPr>
          </a:p>
        </p:txBody>
      </p:sp>
      <p:sp>
        <p:nvSpPr>
          <p:cNvPr id="403536" name="Rectangle 80"/>
          <p:cNvSpPr>
            <a:spLocks noChangeArrowheads="1"/>
          </p:cNvSpPr>
          <p:nvPr/>
        </p:nvSpPr>
        <p:spPr bwMode="auto">
          <a:xfrm>
            <a:off x="5689600" y="819150"/>
            <a:ext cx="539750"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chemeClr val="folHlink"/>
                </a:solidFill>
                <a:latin typeface="宋体" charset="0"/>
                <a:ea typeface="宋体" charset="0"/>
                <a:cs typeface="宋体" charset="0"/>
              </a:rPr>
              <a:t>40</a:t>
            </a:r>
          </a:p>
        </p:txBody>
      </p:sp>
      <p:sp>
        <p:nvSpPr>
          <p:cNvPr id="403537" name="Rectangle 81"/>
          <p:cNvSpPr>
            <a:spLocks noChangeArrowheads="1"/>
          </p:cNvSpPr>
          <p:nvPr/>
        </p:nvSpPr>
        <p:spPr bwMode="auto">
          <a:xfrm>
            <a:off x="323850" y="1471613"/>
            <a:ext cx="161131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00CC00"/>
                </a:solidFill>
                <a:latin typeface="宋体" charset="0"/>
                <a:ea typeface="宋体" charset="0"/>
                <a:cs typeface="宋体" charset="0"/>
              </a:rPr>
              <a:t>耶</a:t>
            </a:r>
            <a:r>
              <a:rPr lang="zh-CN" altLang="en-US" sz="2800">
                <a:solidFill>
                  <a:srgbClr val="00CC00"/>
                </a:solidFill>
                <a:latin typeface="宋体" charset="0"/>
                <a:ea typeface="宋体" charset="0"/>
                <a:cs typeface="宋体" charset="0"/>
              </a:rPr>
              <a:t> </a:t>
            </a:r>
            <a:r>
              <a:rPr lang="ja-JP" altLang="en-US" sz="2800">
                <a:solidFill>
                  <a:srgbClr val="00CC00"/>
                </a:solidFill>
                <a:latin typeface="宋体" charset="0"/>
                <a:ea typeface="宋体" charset="0"/>
                <a:cs typeface="宋体" charset="0"/>
              </a:rPr>
              <a:t>利</a:t>
            </a:r>
            <a:r>
              <a:rPr lang="zh-CN" altLang="en-US" sz="2800">
                <a:solidFill>
                  <a:srgbClr val="00CC00"/>
                </a:solidFill>
                <a:latin typeface="宋体" charset="0"/>
                <a:ea typeface="宋体" charset="0"/>
                <a:cs typeface="宋体" charset="0"/>
              </a:rPr>
              <a:t> </a:t>
            </a:r>
            <a:r>
              <a:rPr lang="ja-JP" altLang="en-US" sz="2800">
                <a:solidFill>
                  <a:srgbClr val="00CC00"/>
                </a:solidFill>
                <a:latin typeface="宋体" charset="0"/>
                <a:ea typeface="宋体" charset="0"/>
                <a:cs typeface="宋体" charset="0"/>
              </a:rPr>
              <a:t>哥</a:t>
            </a:r>
            <a:endParaRPr lang="zh-CN" altLang="en-US" sz="2800">
              <a:solidFill>
                <a:srgbClr val="00CC00"/>
              </a:solidFill>
              <a:latin typeface="宋体" charset="0"/>
              <a:ea typeface="宋体" charset="0"/>
              <a:cs typeface="宋体" charset="0"/>
            </a:endParaRPr>
          </a:p>
        </p:txBody>
      </p:sp>
      <p:sp>
        <p:nvSpPr>
          <p:cNvPr id="403538" name="Rectangle 82"/>
          <p:cNvSpPr>
            <a:spLocks noChangeArrowheads="1"/>
          </p:cNvSpPr>
          <p:nvPr/>
        </p:nvSpPr>
        <p:spPr bwMode="auto">
          <a:xfrm>
            <a:off x="20638" y="4824413"/>
            <a:ext cx="2022475"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FF3300"/>
                </a:solidFill>
                <a:latin typeface="宋体" charset="0"/>
                <a:ea typeface="宋体" charset="0"/>
                <a:cs typeface="宋体" charset="0"/>
              </a:rPr>
              <a:t>启</a:t>
            </a:r>
            <a:r>
              <a:rPr lang="zh-CN" altLang="en-US" sz="2800">
                <a:solidFill>
                  <a:srgbClr val="FF3300"/>
                </a:solidFill>
                <a:latin typeface="宋体" charset="0"/>
                <a:ea typeface="宋体" charset="0"/>
                <a:cs typeface="宋体" charset="0"/>
              </a:rPr>
              <a:t> </a:t>
            </a:r>
            <a:r>
              <a:rPr lang="ja-JP" altLang="en-US" sz="2800">
                <a:solidFill>
                  <a:srgbClr val="FF3300"/>
                </a:solidFill>
                <a:latin typeface="宋体" charset="0"/>
                <a:ea typeface="宋体" charset="0"/>
                <a:cs typeface="宋体" charset="0"/>
              </a:rPr>
              <a:t>示</a:t>
            </a:r>
            <a:r>
              <a:rPr lang="zh-CN" altLang="en-US" sz="2800">
                <a:solidFill>
                  <a:srgbClr val="FF3300"/>
                </a:solidFill>
                <a:latin typeface="宋体" charset="0"/>
                <a:ea typeface="宋体" charset="0"/>
                <a:cs typeface="宋体" charset="0"/>
              </a:rPr>
              <a:t> </a:t>
            </a:r>
            <a:r>
              <a:rPr lang="ja-JP" altLang="en-US" sz="2800">
                <a:solidFill>
                  <a:srgbClr val="FF3300"/>
                </a:solidFill>
                <a:latin typeface="宋体" charset="0"/>
                <a:ea typeface="宋体" charset="0"/>
                <a:cs typeface="宋体" charset="0"/>
              </a:rPr>
              <a:t>录</a:t>
            </a:r>
            <a:endParaRPr lang="zh-CN" altLang="en-US" sz="2800">
              <a:solidFill>
                <a:srgbClr val="FF3300"/>
              </a:solidFill>
              <a:latin typeface="宋体" charset="0"/>
              <a:ea typeface="宋体" charset="0"/>
              <a:cs typeface="宋体" charset="0"/>
            </a:endParaRPr>
          </a:p>
        </p:txBody>
      </p:sp>
      <p:sp>
        <p:nvSpPr>
          <p:cNvPr id="403539" name="Rectangle 83"/>
          <p:cNvSpPr>
            <a:spLocks noChangeArrowheads="1"/>
          </p:cNvSpPr>
          <p:nvPr/>
        </p:nvSpPr>
        <p:spPr bwMode="auto">
          <a:xfrm>
            <a:off x="5803900" y="2790825"/>
            <a:ext cx="1074738"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FF3300"/>
                </a:solidFill>
                <a:latin typeface="宋体" charset="0"/>
                <a:ea typeface="宋体" charset="0"/>
                <a:cs typeface="宋体" charset="0"/>
              </a:rPr>
              <a:t>先</a:t>
            </a:r>
            <a:r>
              <a:rPr lang="zh-CN" altLang="en-US" sz="2800">
                <a:solidFill>
                  <a:srgbClr val="FF3300"/>
                </a:solidFill>
                <a:latin typeface="宋体" charset="0"/>
                <a:ea typeface="宋体" charset="0"/>
                <a:cs typeface="宋体" charset="0"/>
              </a:rPr>
              <a:t> </a:t>
            </a:r>
            <a:r>
              <a:rPr lang="ja-JP" altLang="en-US" sz="2800">
                <a:solidFill>
                  <a:srgbClr val="FF3300"/>
                </a:solidFill>
                <a:latin typeface="宋体" charset="0"/>
                <a:ea typeface="宋体" charset="0"/>
                <a:cs typeface="宋体" charset="0"/>
              </a:rPr>
              <a:t>知</a:t>
            </a:r>
            <a:endParaRPr lang="zh-CN" altLang="en-US" sz="2800">
              <a:solidFill>
                <a:srgbClr val="FF3300"/>
              </a:solidFill>
              <a:latin typeface="宋体" charset="0"/>
              <a:ea typeface="宋体" charset="0"/>
              <a:cs typeface="宋体" charset="0"/>
            </a:endParaRPr>
          </a:p>
        </p:txBody>
      </p:sp>
      <p:sp>
        <p:nvSpPr>
          <p:cNvPr id="403543" name="Text Box 87"/>
          <p:cNvSpPr txBox="1">
            <a:spLocks noChangeArrowheads="1"/>
          </p:cNvSpPr>
          <p:nvPr/>
        </p:nvSpPr>
        <p:spPr bwMode="auto">
          <a:xfrm>
            <a:off x="8653463" y="-793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403549" name="Rectangle 93"/>
          <p:cNvSpPr>
            <a:spLocks noChangeArrowheads="1"/>
          </p:cNvSpPr>
          <p:nvPr/>
        </p:nvSpPr>
        <p:spPr bwMode="auto">
          <a:xfrm>
            <a:off x="7940675" y="6445250"/>
            <a:ext cx="184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endParaRPr lang="zh-CN" altLang="en-US" sz="1000">
              <a:effectLst>
                <a:outerShdw blurRad="38100" dist="38100" dir="2700000" algn="tl">
                  <a:srgbClr val="000000"/>
                </a:outerShdw>
              </a:effectLst>
              <a:ea typeface="宋体" charset="0"/>
              <a:cs typeface="宋体" charset="0"/>
            </a:endParaRPr>
          </a:p>
        </p:txBody>
      </p:sp>
      <p:sp>
        <p:nvSpPr>
          <p:cNvPr id="403553" name="Rectangle 97"/>
          <p:cNvSpPr>
            <a:spLocks noChangeArrowheads="1"/>
          </p:cNvSpPr>
          <p:nvPr/>
        </p:nvSpPr>
        <p:spPr bwMode="auto">
          <a:xfrm>
            <a:off x="8102600"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30</a:t>
            </a: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22"/>
                                        </p:tgtEl>
                                        <p:attrNameLst>
                                          <p:attrName>style.visibility</p:attrName>
                                        </p:attrNameLst>
                                      </p:cBhvr>
                                      <p:to>
                                        <p:strVal val="visible"/>
                                      </p:to>
                                    </p:set>
                                    <p:anim calcmode="lin" valueType="num">
                                      <p:cBhvr>
                                        <p:cTn id="28" dur="500" fill="hold"/>
                                        <p:tgtEl>
                                          <p:spTgt spid="403522"/>
                                        </p:tgtEl>
                                        <p:attrNameLst>
                                          <p:attrName>ppt_w</p:attrName>
                                        </p:attrNameLst>
                                      </p:cBhvr>
                                      <p:tavLst>
                                        <p:tav tm="0">
                                          <p:val>
                                            <p:fltVal val="0"/>
                                          </p:val>
                                        </p:tav>
                                        <p:tav tm="100000">
                                          <p:val>
                                            <p:strVal val="#ppt_w"/>
                                          </p:val>
                                        </p:tav>
                                      </p:tavLst>
                                    </p:anim>
                                    <p:anim calcmode="lin" valueType="num">
                                      <p:cBhvr>
                                        <p:cTn id="29" dur="500" fill="hold"/>
                                        <p:tgtEl>
                                          <p:spTgt spid="403522"/>
                                        </p:tgtEl>
                                        <p:attrNameLst>
                                          <p:attrName>ppt_h</p:attrName>
                                        </p:attrNameLst>
                                      </p:cBhvr>
                                      <p:tavLst>
                                        <p:tav tm="0">
                                          <p:val>
                                            <p:fltVal val="0"/>
                                          </p:val>
                                        </p:tav>
                                        <p:tav tm="100000">
                                          <p:val>
                                            <p:strVal val="#ppt_h"/>
                                          </p:val>
                                        </p:tav>
                                      </p:tavLst>
                                    </p:anim>
                                    <p:anim calcmode="lin" valueType="num">
                                      <p:cBhvr>
                                        <p:cTn id="30" dur="500" fill="hold"/>
                                        <p:tgtEl>
                                          <p:spTgt spid="403522"/>
                                        </p:tgtEl>
                                        <p:attrNameLst>
                                          <p:attrName>ppt_x</p:attrName>
                                        </p:attrNameLst>
                                      </p:cBhvr>
                                      <p:tavLst>
                                        <p:tav tm="0">
                                          <p:val>
                                            <p:fltVal val="0.5"/>
                                          </p:val>
                                        </p:tav>
                                        <p:tav tm="100000">
                                          <p:val>
                                            <p:strVal val="#ppt_x"/>
                                          </p:val>
                                        </p:tav>
                                      </p:tavLst>
                                    </p:anim>
                                    <p:anim calcmode="lin" valueType="num">
                                      <p:cBhvr>
                                        <p:cTn id="31" dur="500" fill="hold"/>
                                        <p:tgtEl>
                                          <p:spTgt spid="40352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07"/>
                                        </p:tgtEl>
                                        <p:attrNameLst>
                                          <p:attrName>style.visibility</p:attrName>
                                        </p:attrNameLst>
                                      </p:cBhvr>
                                      <p:to>
                                        <p:strVal val="visible"/>
                                      </p:to>
                                    </p:set>
                                    <p:anim calcmode="lin" valueType="num">
                                      <p:cBhvr>
                                        <p:cTn id="35" dur="500" fill="hold"/>
                                        <p:tgtEl>
                                          <p:spTgt spid="403507"/>
                                        </p:tgtEl>
                                        <p:attrNameLst>
                                          <p:attrName>ppt_w</p:attrName>
                                        </p:attrNameLst>
                                      </p:cBhvr>
                                      <p:tavLst>
                                        <p:tav tm="0">
                                          <p:val>
                                            <p:fltVal val="0"/>
                                          </p:val>
                                        </p:tav>
                                        <p:tav tm="100000">
                                          <p:val>
                                            <p:strVal val="#ppt_w"/>
                                          </p:val>
                                        </p:tav>
                                      </p:tavLst>
                                    </p:anim>
                                    <p:anim calcmode="lin" valueType="num">
                                      <p:cBhvr>
                                        <p:cTn id="36" dur="500" fill="hold"/>
                                        <p:tgtEl>
                                          <p:spTgt spid="403507"/>
                                        </p:tgtEl>
                                        <p:attrNameLst>
                                          <p:attrName>ppt_h</p:attrName>
                                        </p:attrNameLst>
                                      </p:cBhvr>
                                      <p:tavLst>
                                        <p:tav tm="0">
                                          <p:val>
                                            <p:fltVal val="0"/>
                                          </p:val>
                                        </p:tav>
                                        <p:tav tm="100000">
                                          <p:val>
                                            <p:strVal val="#ppt_h"/>
                                          </p:val>
                                        </p:tav>
                                      </p:tavLst>
                                    </p:anim>
                                    <p:anim calcmode="lin" valueType="num">
                                      <p:cBhvr>
                                        <p:cTn id="37" dur="500" fill="hold"/>
                                        <p:tgtEl>
                                          <p:spTgt spid="403507"/>
                                        </p:tgtEl>
                                        <p:attrNameLst>
                                          <p:attrName>ppt_x</p:attrName>
                                        </p:attrNameLst>
                                      </p:cBhvr>
                                      <p:tavLst>
                                        <p:tav tm="0">
                                          <p:val>
                                            <p:fltVal val="0.5"/>
                                          </p:val>
                                        </p:tav>
                                        <p:tav tm="100000">
                                          <p:val>
                                            <p:strVal val="#ppt_x"/>
                                          </p:val>
                                        </p:tav>
                                      </p:tavLst>
                                    </p:anim>
                                    <p:anim calcmode="lin" valueType="num">
                                      <p:cBhvr>
                                        <p:cTn id="38" dur="500" fill="hold"/>
                                        <p:tgtEl>
                                          <p:spTgt spid="40350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17"/>
                                        </p:tgtEl>
                                        <p:attrNameLst>
                                          <p:attrName>style.visibility</p:attrName>
                                        </p:attrNameLst>
                                      </p:cBhvr>
                                      <p:to>
                                        <p:strVal val="visible"/>
                                      </p:to>
                                    </p:set>
                                    <p:anim calcmode="lin" valueType="num">
                                      <p:cBhvr>
                                        <p:cTn id="42" dur="500" fill="hold"/>
                                        <p:tgtEl>
                                          <p:spTgt spid="403517"/>
                                        </p:tgtEl>
                                        <p:attrNameLst>
                                          <p:attrName>ppt_w</p:attrName>
                                        </p:attrNameLst>
                                      </p:cBhvr>
                                      <p:tavLst>
                                        <p:tav tm="0">
                                          <p:val>
                                            <p:fltVal val="0"/>
                                          </p:val>
                                        </p:tav>
                                        <p:tav tm="100000">
                                          <p:val>
                                            <p:strVal val="#ppt_w"/>
                                          </p:val>
                                        </p:tav>
                                      </p:tavLst>
                                    </p:anim>
                                    <p:anim calcmode="lin" valueType="num">
                                      <p:cBhvr>
                                        <p:cTn id="43" dur="500" fill="hold"/>
                                        <p:tgtEl>
                                          <p:spTgt spid="403517"/>
                                        </p:tgtEl>
                                        <p:attrNameLst>
                                          <p:attrName>ppt_h</p:attrName>
                                        </p:attrNameLst>
                                      </p:cBhvr>
                                      <p:tavLst>
                                        <p:tav tm="0">
                                          <p:val>
                                            <p:fltVal val="0"/>
                                          </p:val>
                                        </p:tav>
                                        <p:tav tm="100000">
                                          <p:val>
                                            <p:strVal val="#ppt_h"/>
                                          </p:val>
                                        </p:tav>
                                      </p:tavLst>
                                    </p:anim>
                                    <p:anim calcmode="lin" valueType="num">
                                      <p:cBhvr>
                                        <p:cTn id="44" dur="500" fill="hold"/>
                                        <p:tgtEl>
                                          <p:spTgt spid="403517"/>
                                        </p:tgtEl>
                                        <p:attrNameLst>
                                          <p:attrName>ppt_x</p:attrName>
                                        </p:attrNameLst>
                                      </p:cBhvr>
                                      <p:tavLst>
                                        <p:tav tm="0">
                                          <p:val>
                                            <p:fltVal val="0.5"/>
                                          </p:val>
                                        </p:tav>
                                        <p:tav tm="100000">
                                          <p:val>
                                            <p:strVal val="#ppt_x"/>
                                          </p:val>
                                        </p:tav>
                                      </p:tavLst>
                                    </p:anim>
                                    <p:anim calcmode="lin" valueType="num">
                                      <p:cBhvr>
                                        <p:cTn id="45" dur="500" fill="hold"/>
                                        <p:tgtEl>
                                          <p:spTgt spid="40351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23"/>
                                        </p:tgtEl>
                                        <p:attrNameLst>
                                          <p:attrName>style.visibility</p:attrName>
                                        </p:attrNameLst>
                                      </p:cBhvr>
                                      <p:to>
                                        <p:strVal val="visible"/>
                                      </p:to>
                                    </p:set>
                                    <p:anim calcmode="lin" valueType="num">
                                      <p:cBhvr>
                                        <p:cTn id="49" dur="500" fill="hold"/>
                                        <p:tgtEl>
                                          <p:spTgt spid="403523"/>
                                        </p:tgtEl>
                                        <p:attrNameLst>
                                          <p:attrName>ppt_w</p:attrName>
                                        </p:attrNameLst>
                                      </p:cBhvr>
                                      <p:tavLst>
                                        <p:tav tm="0">
                                          <p:val>
                                            <p:fltVal val="0"/>
                                          </p:val>
                                        </p:tav>
                                        <p:tav tm="100000">
                                          <p:val>
                                            <p:strVal val="#ppt_w"/>
                                          </p:val>
                                        </p:tav>
                                      </p:tavLst>
                                    </p:anim>
                                    <p:anim calcmode="lin" valueType="num">
                                      <p:cBhvr>
                                        <p:cTn id="50" dur="500" fill="hold"/>
                                        <p:tgtEl>
                                          <p:spTgt spid="403523"/>
                                        </p:tgtEl>
                                        <p:attrNameLst>
                                          <p:attrName>ppt_h</p:attrName>
                                        </p:attrNameLst>
                                      </p:cBhvr>
                                      <p:tavLst>
                                        <p:tav tm="0">
                                          <p:val>
                                            <p:fltVal val="0"/>
                                          </p:val>
                                        </p:tav>
                                        <p:tav tm="100000">
                                          <p:val>
                                            <p:strVal val="#ppt_h"/>
                                          </p:val>
                                        </p:tav>
                                      </p:tavLst>
                                    </p:anim>
                                    <p:anim calcmode="lin" valueType="num">
                                      <p:cBhvr>
                                        <p:cTn id="51" dur="500" fill="hold"/>
                                        <p:tgtEl>
                                          <p:spTgt spid="403523"/>
                                        </p:tgtEl>
                                        <p:attrNameLst>
                                          <p:attrName>ppt_x</p:attrName>
                                        </p:attrNameLst>
                                      </p:cBhvr>
                                      <p:tavLst>
                                        <p:tav tm="0">
                                          <p:val>
                                            <p:fltVal val="0.5"/>
                                          </p:val>
                                        </p:tav>
                                        <p:tav tm="100000">
                                          <p:val>
                                            <p:strVal val="#ppt_x"/>
                                          </p:val>
                                        </p:tav>
                                      </p:tavLst>
                                    </p:anim>
                                    <p:anim calcmode="lin" valueType="num">
                                      <p:cBhvr>
                                        <p:cTn id="52" dur="500" fill="hold"/>
                                        <p:tgtEl>
                                          <p:spTgt spid="403523"/>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08"/>
                                        </p:tgtEl>
                                        <p:attrNameLst>
                                          <p:attrName>style.visibility</p:attrName>
                                        </p:attrNameLst>
                                      </p:cBhvr>
                                      <p:to>
                                        <p:strVal val="visible"/>
                                      </p:to>
                                    </p:set>
                                    <p:anim calcmode="lin" valueType="num">
                                      <p:cBhvr>
                                        <p:cTn id="56" dur="500" fill="hold"/>
                                        <p:tgtEl>
                                          <p:spTgt spid="403508"/>
                                        </p:tgtEl>
                                        <p:attrNameLst>
                                          <p:attrName>ppt_w</p:attrName>
                                        </p:attrNameLst>
                                      </p:cBhvr>
                                      <p:tavLst>
                                        <p:tav tm="0">
                                          <p:val>
                                            <p:fltVal val="0"/>
                                          </p:val>
                                        </p:tav>
                                        <p:tav tm="100000">
                                          <p:val>
                                            <p:strVal val="#ppt_w"/>
                                          </p:val>
                                        </p:tav>
                                      </p:tavLst>
                                    </p:anim>
                                    <p:anim calcmode="lin" valueType="num">
                                      <p:cBhvr>
                                        <p:cTn id="57" dur="500" fill="hold"/>
                                        <p:tgtEl>
                                          <p:spTgt spid="403508"/>
                                        </p:tgtEl>
                                        <p:attrNameLst>
                                          <p:attrName>ppt_h</p:attrName>
                                        </p:attrNameLst>
                                      </p:cBhvr>
                                      <p:tavLst>
                                        <p:tav tm="0">
                                          <p:val>
                                            <p:fltVal val="0"/>
                                          </p:val>
                                        </p:tav>
                                        <p:tav tm="100000">
                                          <p:val>
                                            <p:strVal val="#ppt_h"/>
                                          </p:val>
                                        </p:tav>
                                      </p:tavLst>
                                    </p:anim>
                                    <p:anim calcmode="lin" valueType="num">
                                      <p:cBhvr>
                                        <p:cTn id="58" dur="500" fill="hold"/>
                                        <p:tgtEl>
                                          <p:spTgt spid="403508"/>
                                        </p:tgtEl>
                                        <p:attrNameLst>
                                          <p:attrName>ppt_x</p:attrName>
                                        </p:attrNameLst>
                                      </p:cBhvr>
                                      <p:tavLst>
                                        <p:tav tm="0">
                                          <p:val>
                                            <p:fltVal val="0.5"/>
                                          </p:val>
                                        </p:tav>
                                        <p:tav tm="100000">
                                          <p:val>
                                            <p:strVal val="#ppt_x"/>
                                          </p:val>
                                        </p:tav>
                                      </p:tavLst>
                                    </p:anim>
                                    <p:anim calcmode="lin" valueType="num">
                                      <p:cBhvr>
                                        <p:cTn id="59" dur="500" fill="hold"/>
                                        <p:tgtEl>
                                          <p:spTgt spid="403508"/>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18"/>
                                        </p:tgtEl>
                                        <p:attrNameLst>
                                          <p:attrName>style.visibility</p:attrName>
                                        </p:attrNameLst>
                                      </p:cBhvr>
                                      <p:to>
                                        <p:strVal val="visible"/>
                                      </p:to>
                                    </p:set>
                                    <p:anim calcmode="lin" valueType="num">
                                      <p:cBhvr>
                                        <p:cTn id="63" dur="500" fill="hold"/>
                                        <p:tgtEl>
                                          <p:spTgt spid="403518"/>
                                        </p:tgtEl>
                                        <p:attrNameLst>
                                          <p:attrName>ppt_w</p:attrName>
                                        </p:attrNameLst>
                                      </p:cBhvr>
                                      <p:tavLst>
                                        <p:tav tm="0">
                                          <p:val>
                                            <p:fltVal val="0"/>
                                          </p:val>
                                        </p:tav>
                                        <p:tav tm="100000">
                                          <p:val>
                                            <p:strVal val="#ppt_w"/>
                                          </p:val>
                                        </p:tav>
                                      </p:tavLst>
                                    </p:anim>
                                    <p:anim calcmode="lin" valueType="num">
                                      <p:cBhvr>
                                        <p:cTn id="64" dur="500" fill="hold"/>
                                        <p:tgtEl>
                                          <p:spTgt spid="403518"/>
                                        </p:tgtEl>
                                        <p:attrNameLst>
                                          <p:attrName>ppt_h</p:attrName>
                                        </p:attrNameLst>
                                      </p:cBhvr>
                                      <p:tavLst>
                                        <p:tav tm="0">
                                          <p:val>
                                            <p:fltVal val="0"/>
                                          </p:val>
                                        </p:tav>
                                        <p:tav tm="100000">
                                          <p:val>
                                            <p:strVal val="#ppt_h"/>
                                          </p:val>
                                        </p:tav>
                                      </p:tavLst>
                                    </p:anim>
                                    <p:anim calcmode="lin" valueType="num">
                                      <p:cBhvr>
                                        <p:cTn id="65" dur="500" fill="hold"/>
                                        <p:tgtEl>
                                          <p:spTgt spid="403518"/>
                                        </p:tgtEl>
                                        <p:attrNameLst>
                                          <p:attrName>ppt_x</p:attrName>
                                        </p:attrNameLst>
                                      </p:cBhvr>
                                      <p:tavLst>
                                        <p:tav tm="0">
                                          <p:val>
                                            <p:fltVal val="0.5"/>
                                          </p:val>
                                        </p:tav>
                                        <p:tav tm="100000">
                                          <p:val>
                                            <p:strVal val="#ppt_x"/>
                                          </p:val>
                                        </p:tav>
                                      </p:tavLst>
                                    </p:anim>
                                    <p:anim calcmode="lin" valueType="num">
                                      <p:cBhvr>
                                        <p:cTn id="66" dur="500" fill="hold"/>
                                        <p:tgtEl>
                                          <p:spTgt spid="4035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14"/>
                                        </p:tgtEl>
                                        <p:attrNameLst>
                                          <p:attrName>style.visibility</p:attrName>
                                        </p:attrNameLst>
                                      </p:cBhvr>
                                      <p:to>
                                        <p:strVal val="visible"/>
                                      </p:to>
                                    </p:set>
                                    <p:anim calcmode="lin" valueType="num">
                                      <p:cBhvr>
                                        <p:cTn id="70" dur="500" fill="hold"/>
                                        <p:tgtEl>
                                          <p:spTgt spid="403514"/>
                                        </p:tgtEl>
                                        <p:attrNameLst>
                                          <p:attrName>ppt_w</p:attrName>
                                        </p:attrNameLst>
                                      </p:cBhvr>
                                      <p:tavLst>
                                        <p:tav tm="0">
                                          <p:val>
                                            <p:fltVal val="0"/>
                                          </p:val>
                                        </p:tav>
                                        <p:tav tm="100000">
                                          <p:val>
                                            <p:strVal val="#ppt_w"/>
                                          </p:val>
                                        </p:tav>
                                      </p:tavLst>
                                    </p:anim>
                                    <p:anim calcmode="lin" valueType="num">
                                      <p:cBhvr>
                                        <p:cTn id="71" dur="500" fill="hold"/>
                                        <p:tgtEl>
                                          <p:spTgt spid="403514"/>
                                        </p:tgtEl>
                                        <p:attrNameLst>
                                          <p:attrName>ppt_h</p:attrName>
                                        </p:attrNameLst>
                                      </p:cBhvr>
                                      <p:tavLst>
                                        <p:tav tm="0">
                                          <p:val>
                                            <p:fltVal val="0"/>
                                          </p:val>
                                        </p:tav>
                                        <p:tav tm="100000">
                                          <p:val>
                                            <p:strVal val="#ppt_h"/>
                                          </p:val>
                                        </p:tav>
                                      </p:tavLst>
                                    </p:anim>
                                    <p:anim calcmode="lin" valueType="num">
                                      <p:cBhvr>
                                        <p:cTn id="72" dur="500" fill="hold"/>
                                        <p:tgtEl>
                                          <p:spTgt spid="403514"/>
                                        </p:tgtEl>
                                        <p:attrNameLst>
                                          <p:attrName>ppt_x</p:attrName>
                                        </p:attrNameLst>
                                      </p:cBhvr>
                                      <p:tavLst>
                                        <p:tav tm="0">
                                          <p:val>
                                            <p:fltVal val="0.5"/>
                                          </p:val>
                                        </p:tav>
                                        <p:tav tm="100000">
                                          <p:val>
                                            <p:strVal val="#ppt_x"/>
                                          </p:val>
                                        </p:tav>
                                      </p:tavLst>
                                    </p:anim>
                                    <p:anim calcmode="lin" valueType="num">
                                      <p:cBhvr>
                                        <p:cTn id="73" dur="500" fill="hold"/>
                                        <p:tgtEl>
                                          <p:spTgt spid="403514"/>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29"/>
                                        </p:tgtEl>
                                        <p:attrNameLst>
                                          <p:attrName>style.visibility</p:attrName>
                                        </p:attrNameLst>
                                      </p:cBhvr>
                                      <p:to>
                                        <p:strVal val="visible"/>
                                      </p:to>
                                    </p:set>
                                    <p:anim calcmode="lin" valueType="num">
                                      <p:cBhvr>
                                        <p:cTn id="77" dur="500" fill="hold"/>
                                        <p:tgtEl>
                                          <p:spTgt spid="403529"/>
                                        </p:tgtEl>
                                        <p:attrNameLst>
                                          <p:attrName>ppt_w</p:attrName>
                                        </p:attrNameLst>
                                      </p:cBhvr>
                                      <p:tavLst>
                                        <p:tav tm="0">
                                          <p:val>
                                            <p:fltVal val="0"/>
                                          </p:val>
                                        </p:tav>
                                        <p:tav tm="100000">
                                          <p:val>
                                            <p:strVal val="#ppt_w"/>
                                          </p:val>
                                        </p:tav>
                                      </p:tavLst>
                                    </p:anim>
                                    <p:anim calcmode="lin" valueType="num">
                                      <p:cBhvr>
                                        <p:cTn id="78" dur="500" fill="hold"/>
                                        <p:tgtEl>
                                          <p:spTgt spid="403529"/>
                                        </p:tgtEl>
                                        <p:attrNameLst>
                                          <p:attrName>ppt_h</p:attrName>
                                        </p:attrNameLst>
                                      </p:cBhvr>
                                      <p:tavLst>
                                        <p:tav tm="0">
                                          <p:val>
                                            <p:fltVal val="0"/>
                                          </p:val>
                                        </p:tav>
                                        <p:tav tm="100000">
                                          <p:val>
                                            <p:strVal val="#ppt_h"/>
                                          </p:val>
                                        </p:tav>
                                      </p:tavLst>
                                    </p:anim>
                                    <p:anim calcmode="lin" valueType="num">
                                      <p:cBhvr>
                                        <p:cTn id="79" dur="500" fill="hold"/>
                                        <p:tgtEl>
                                          <p:spTgt spid="403529"/>
                                        </p:tgtEl>
                                        <p:attrNameLst>
                                          <p:attrName>ppt_x</p:attrName>
                                        </p:attrNameLst>
                                      </p:cBhvr>
                                      <p:tavLst>
                                        <p:tav tm="0">
                                          <p:val>
                                            <p:fltVal val="0.5"/>
                                          </p:val>
                                        </p:tav>
                                        <p:tav tm="100000">
                                          <p:val>
                                            <p:strVal val="#ppt_x"/>
                                          </p:val>
                                        </p:tav>
                                      </p:tavLst>
                                    </p:anim>
                                    <p:anim calcmode="lin" valueType="num">
                                      <p:cBhvr>
                                        <p:cTn id="80" dur="500" fill="hold"/>
                                        <p:tgtEl>
                                          <p:spTgt spid="403529"/>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36"/>
                                        </p:tgtEl>
                                        <p:attrNameLst>
                                          <p:attrName>style.visibility</p:attrName>
                                        </p:attrNameLst>
                                      </p:cBhvr>
                                      <p:to>
                                        <p:strVal val="visible"/>
                                      </p:to>
                                    </p:set>
                                    <p:anim calcmode="lin" valueType="num">
                                      <p:cBhvr>
                                        <p:cTn id="84" dur="500" fill="hold"/>
                                        <p:tgtEl>
                                          <p:spTgt spid="403536"/>
                                        </p:tgtEl>
                                        <p:attrNameLst>
                                          <p:attrName>ppt_w</p:attrName>
                                        </p:attrNameLst>
                                      </p:cBhvr>
                                      <p:tavLst>
                                        <p:tav tm="0">
                                          <p:val>
                                            <p:fltVal val="0"/>
                                          </p:val>
                                        </p:tav>
                                        <p:tav tm="100000">
                                          <p:val>
                                            <p:strVal val="#ppt_w"/>
                                          </p:val>
                                        </p:tav>
                                      </p:tavLst>
                                    </p:anim>
                                    <p:anim calcmode="lin" valueType="num">
                                      <p:cBhvr>
                                        <p:cTn id="85" dur="500" fill="hold"/>
                                        <p:tgtEl>
                                          <p:spTgt spid="403536"/>
                                        </p:tgtEl>
                                        <p:attrNameLst>
                                          <p:attrName>ppt_h</p:attrName>
                                        </p:attrNameLst>
                                      </p:cBhvr>
                                      <p:tavLst>
                                        <p:tav tm="0">
                                          <p:val>
                                            <p:fltVal val="0"/>
                                          </p:val>
                                        </p:tav>
                                        <p:tav tm="100000">
                                          <p:val>
                                            <p:strVal val="#ppt_h"/>
                                          </p:val>
                                        </p:tav>
                                      </p:tavLst>
                                    </p:anim>
                                    <p:anim calcmode="lin" valueType="num">
                                      <p:cBhvr>
                                        <p:cTn id="86" dur="500" fill="hold"/>
                                        <p:tgtEl>
                                          <p:spTgt spid="403536"/>
                                        </p:tgtEl>
                                        <p:attrNameLst>
                                          <p:attrName>ppt_x</p:attrName>
                                        </p:attrNameLst>
                                      </p:cBhvr>
                                      <p:tavLst>
                                        <p:tav tm="0">
                                          <p:val>
                                            <p:fltVal val="0.5"/>
                                          </p:val>
                                        </p:tav>
                                        <p:tav tm="100000">
                                          <p:val>
                                            <p:strVal val="#ppt_x"/>
                                          </p:val>
                                        </p:tav>
                                      </p:tavLst>
                                    </p:anim>
                                    <p:anim calcmode="lin" valueType="num">
                                      <p:cBhvr>
                                        <p:cTn id="87" dur="500" fill="hold"/>
                                        <p:tgtEl>
                                          <p:spTgt spid="403536"/>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09"/>
                                        </p:tgtEl>
                                        <p:attrNameLst>
                                          <p:attrName>style.visibility</p:attrName>
                                        </p:attrNameLst>
                                      </p:cBhvr>
                                      <p:to>
                                        <p:strVal val="visible"/>
                                      </p:to>
                                    </p:set>
                                    <p:anim calcmode="lin" valueType="num">
                                      <p:cBhvr>
                                        <p:cTn id="91" dur="500" fill="hold"/>
                                        <p:tgtEl>
                                          <p:spTgt spid="403509"/>
                                        </p:tgtEl>
                                        <p:attrNameLst>
                                          <p:attrName>ppt_w</p:attrName>
                                        </p:attrNameLst>
                                      </p:cBhvr>
                                      <p:tavLst>
                                        <p:tav tm="0">
                                          <p:val>
                                            <p:fltVal val="0"/>
                                          </p:val>
                                        </p:tav>
                                        <p:tav tm="100000">
                                          <p:val>
                                            <p:strVal val="#ppt_w"/>
                                          </p:val>
                                        </p:tav>
                                      </p:tavLst>
                                    </p:anim>
                                    <p:anim calcmode="lin" valueType="num">
                                      <p:cBhvr>
                                        <p:cTn id="92" dur="500" fill="hold"/>
                                        <p:tgtEl>
                                          <p:spTgt spid="403509"/>
                                        </p:tgtEl>
                                        <p:attrNameLst>
                                          <p:attrName>ppt_h</p:attrName>
                                        </p:attrNameLst>
                                      </p:cBhvr>
                                      <p:tavLst>
                                        <p:tav tm="0">
                                          <p:val>
                                            <p:fltVal val="0"/>
                                          </p:val>
                                        </p:tav>
                                        <p:tav tm="100000">
                                          <p:val>
                                            <p:strVal val="#ppt_h"/>
                                          </p:val>
                                        </p:tav>
                                      </p:tavLst>
                                    </p:anim>
                                    <p:anim calcmode="lin" valueType="num">
                                      <p:cBhvr>
                                        <p:cTn id="93" dur="500" fill="hold"/>
                                        <p:tgtEl>
                                          <p:spTgt spid="403509"/>
                                        </p:tgtEl>
                                        <p:attrNameLst>
                                          <p:attrName>ppt_x</p:attrName>
                                        </p:attrNameLst>
                                      </p:cBhvr>
                                      <p:tavLst>
                                        <p:tav tm="0">
                                          <p:val>
                                            <p:fltVal val="0.5"/>
                                          </p:val>
                                        </p:tav>
                                        <p:tav tm="100000">
                                          <p:val>
                                            <p:strVal val="#ppt_x"/>
                                          </p:val>
                                        </p:tav>
                                      </p:tavLst>
                                    </p:anim>
                                    <p:anim calcmode="lin" valueType="num">
                                      <p:cBhvr>
                                        <p:cTn id="94" dur="500" fill="hold"/>
                                        <p:tgtEl>
                                          <p:spTgt spid="403509"/>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37"/>
                                        </p:tgtEl>
                                        <p:attrNameLst>
                                          <p:attrName>style.visibility</p:attrName>
                                        </p:attrNameLst>
                                      </p:cBhvr>
                                      <p:to>
                                        <p:strVal val="visible"/>
                                      </p:to>
                                    </p:set>
                                    <p:anim calcmode="lin" valueType="num">
                                      <p:cBhvr>
                                        <p:cTn id="98" dur="500" fill="hold"/>
                                        <p:tgtEl>
                                          <p:spTgt spid="403537"/>
                                        </p:tgtEl>
                                        <p:attrNameLst>
                                          <p:attrName>ppt_w</p:attrName>
                                        </p:attrNameLst>
                                      </p:cBhvr>
                                      <p:tavLst>
                                        <p:tav tm="0">
                                          <p:val>
                                            <p:fltVal val="0"/>
                                          </p:val>
                                        </p:tav>
                                        <p:tav tm="100000">
                                          <p:val>
                                            <p:strVal val="#ppt_w"/>
                                          </p:val>
                                        </p:tav>
                                      </p:tavLst>
                                    </p:anim>
                                    <p:anim calcmode="lin" valueType="num">
                                      <p:cBhvr>
                                        <p:cTn id="99" dur="500" fill="hold"/>
                                        <p:tgtEl>
                                          <p:spTgt spid="403537"/>
                                        </p:tgtEl>
                                        <p:attrNameLst>
                                          <p:attrName>ppt_h</p:attrName>
                                        </p:attrNameLst>
                                      </p:cBhvr>
                                      <p:tavLst>
                                        <p:tav tm="0">
                                          <p:val>
                                            <p:fltVal val="0"/>
                                          </p:val>
                                        </p:tav>
                                        <p:tav tm="100000">
                                          <p:val>
                                            <p:strVal val="#ppt_h"/>
                                          </p:val>
                                        </p:tav>
                                      </p:tavLst>
                                    </p:anim>
                                    <p:anim calcmode="lin" valueType="num">
                                      <p:cBhvr>
                                        <p:cTn id="100" dur="500" fill="hold"/>
                                        <p:tgtEl>
                                          <p:spTgt spid="403537"/>
                                        </p:tgtEl>
                                        <p:attrNameLst>
                                          <p:attrName>ppt_x</p:attrName>
                                        </p:attrNameLst>
                                      </p:cBhvr>
                                      <p:tavLst>
                                        <p:tav tm="0">
                                          <p:val>
                                            <p:fltVal val="0.5"/>
                                          </p:val>
                                        </p:tav>
                                        <p:tav tm="100000">
                                          <p:val>
                                            <p:strVal val="#ppt_x"/>
                                          </p:val>
                                        </p:tav>
                                      </p:tavLst>
                                    </p:anim>
                                    <p:anim calcmode="lin" valueType="num">
                                      <p:cBhvr>
                                        <p:cTn id="101" dur="500" fill="hold"/>
                                        <p:tgtEl>
                                          <p:spTgt spid="403537"/>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10"/>
                                        </p:tgtEl>
                                        <p:attrNameLst>
                                          <p:attrName>style.visibility</p:attrName>
                                        </p:attrNameLst>
                                      </p:cBhvr>
                                      <p:to>
                                        <p:strVal val="visible"/>
                                      </p:to>
                                    </p:set>
                                    <p:anim calcmode="lin" valueType="num">
                                      <p:cBhvr>
                                        <p:cTn id="105" dur="500" fill="hold"/>
                                        <p:tgtEl>
                                          <p:spTgt spid="403510"/>
                                        </p:tgtEl>
                                        <p:attrNameLst>
                                          <p:attrName>ppt_w</p:attrName>
                                        </p:attrNameLst>
                                      </p:cBhvr>
                                      <p:tavLst>
                                        <p:tav tm="0">
                                          <p:val>
                                            <p:fltVal val="0"/>
                                          </p:val>
                                        </p:tav>
                                        <p:tav tm="100000">
                                          <p:val>
                                            <p:strVal val="#ppt_w"/>
                                          </p:val>
                                        </p:tav>
                                      </p:tavLst>
                                    </p:anim>
                                    <p:anim calcmode="lin" valueType="num">
                                      <p:cBhvr>
                                        <p:cTn id="106" dur="500" fill="hold"/>
                                        <p:tgtEl>
                                          <p:spTgt spid="403510"/>
                                        </p:tgtEl>
                                        <p:attrNameLst>
                                          <p:attrName>ppt_h</p:attrName>
                                        </p:attrNameLst>
                                      </p:cBhvr>
                                      <p:tavLst>
                                        <p:tav tm="0">
                                          <p:val>
                                            <p:fltVal val="0"/>
                                          </p:val>
                                        </p:tav>
                                        <p:tav tm="100000">
                                          <p:val>
                                            <p:strVal val="#ppt_h"/>
                                          </p:val>
                                        </p:tav>
                                      </p:tavLst>
                                    </p:anim>
                                    <p:anim calcmode="lin" valueType="num">
                                      <p:cBhvr>
                                        <p:cTn id="107" dur="500" fill="hold"/>
                                        <p:tgtEl>
                                          <p:spTgt spid="403510"/>
                                        </p:tgtEl>
                                        <p:attrNameLst>
                                          <p:attrName>ppt_x</p:attrName>
                                        </p:attrNameLst>
                                      </p:cBhvr>
                                      <p:tavLst>
                                        <p:tav tm="0">
                                          <p:val>
                                            <p:fltVal val="0.5"/>
                                          </p:val>
                                        </p:tav>
                                        <p:tav tm="100000">
                                          <p:val>
                                            <p:strVal val="#ppt_x"/>
                                          </p:val>
                                        </p:tav>
                                      </p:tavLst>
                                    </p:anim>
                                    <p:anim calcmode="lin" valueType="num">
                                      <p:cBhvr>
                                        <p:cTn id="108" dur="500" fill="hold"/>
                                        <p:tgtEl>
                                          <p:spTgt spid="403510"/>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11"/>
                                        </p:tgtEl>
                                        <p:attrNameLst>
                                          <p:attrName>style.visibility</p:attrName>
                                        </p:attrNameLst>
                                      </p:cBhvr>
                                      <p:to>
                                        <p:strVal val="visible"/>
                                      </p:to>
                                    </p:set>
                                    <p:anim calcmode="lin" valueType="num">
                                      <p:cBhvr>
                                        <p:cTn id="112" dur="500" fill="hold"/>
                                        <p:tgtEl>
                                          <p:spTgt spid="403511"/>
                                        </p:tgtEl>
                                        <p:attrNameLst>
                                          <p:attrName>ppt_w</p:attrName>
                                        </p:attrNameLst>
                                      </p:cBhvr>
                                      <p:tavLst>
                                        <p:tav tm="0">
                                          <p:val>
                                            <p:fltVal val="0"/>
                                          </p:val>
                                        </p:tav>
                                        <p:tav tm="100000">
                                          <p:val>
                                            <p:strVal val="#ppt_w"/>
                                          </p:val>
                                        </p:tav>
                                      </p:tavLst>
                                    </p:anim>
                                    <p:anim calcmode="lin" valueType="num">
                                      <p:cBhvr>
                                        <p:cTn id="113" dur="500" fill="hold"/>
                                        <p:tgtEl>
                                          <p:spTgt spid="403511"/>
                                        </p:tgtEl>
                                        <p:attrNameLst>
                                          <p:attrName>ppt_h</p:attrName>
                                        </p:attrNameLst>
                                      </p:cBhvr>
                                      <p:tavLst>
                                        <p:tav tm="0">
                                          <p:val>
                                            <p:fltVal val="0"/>
                                          </p:val>
                                        </p:tav>
                                        <p:tav tm="100000">
                                          <p:val>
                                            <p:strVal val="#ppt_h"/>
                                          </p:val>
                                        </p:tav>
                                      </p:tavLst>
                                    </p:anim>
                                    <p:anim calcmode="lin" valueType="num">
                                      <p:cBhvr>
                                        <p:cTn id="114" dur="500" fill="hold"/>
                                        <p:tgtEl>
                                          <p:spTgt spid="403511"/>
                                        </p:tgtEl>
                                        <p:attrNameLst>
                                          <p:attrName>ppt_x</p:attrName>
                                        </p:attrNameLst>
                                      </p:cBhvr>
                                      <p:tavLst>
                                        <p:tav tm="0">
                                          <p:val>
                                            <p:fltVal val="0.5"/>
                                          </p:val>
                                        </p:tav>
                                        <p:tav tm="100000">
                                          <p:val>
                                            <p:strVal val="#ppt_x"/>
                                          </p:val>
                                        </p:tav>
                                      </p:tavLst>
                                    </p:anim>
                                    <p:anim calcmode="lin" valueType="num">
                                      <p:cBhvr>
                                        <p:cTn id="115" dur="500" fill="hold"/>
                                        <p:tgtEl>
                                          <p:spTgt spid="403511"/>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0"/>
                                        </p:tgtEl>
                                        <p:attrNameLst>
                                          <p:attrName>style.visibility</p:attrName>
                                        </p:attrNameLst>
                                      </p:cBhvr>
                                      <p:to>
                                        <p:strVal val="visible"/>
                                      </p:to>
                                    </p:set>
                                    <p:anim calcmode="lin" valueType="num">
                                      <p:cBhvr>
                                        <p:cTn id="119" dur="500" fill="hold"/>
                                        <p:tgtEl>
                                          <p:spTgt spid="403530"/>
                                        </p:tgtEl>
                                        <p:attrNameLst>
                                          <p:attrName>ppt_w</p:attrName>
                                        </p:attrNameLst>
                                      </p:cBhvr>
                                      <p:tavLst>
                                        <p:tav tm="0">
                                          <p:val>
                                            <p:fltVal val="0"/>
                                          </p:val>
                                        </p:tav>
                                        <p:tav tm="100000">
                                          <p:val>
                                            <p:strVal val="#ppt_w"/>
                                          </p:val>
                                        </p:tav>
                                      </p:tavLst>
                                    </p:anim>
                                    <p:anim calcmode="lin" valueType="num">
                                      <p:cBhvr>
                                        <p:cTn id="120" dur="500" fill="hold"/>
                                        <p:tgtEl>
                                          <p:spTgt spid="403530"/>
                                        </p:tgtEl>
                                        <p:attrNameLst>
                                          <p:attrName>ppt_h</p:attrName>
                                        </p:attrNameLst>
                                      </p:cBhvr>
                                      <p:tavLst>
                                        <p:tav tm="0">
                                          <p:val>
                                            <p:fltVal val="0"/>
                                          </p:val>
                                        </p:tav>
                                        <p:tav tm="100000">
                                          <p:val>
                                            <p:strVal val="#ppt_h"/>
                                          </p:val>
                                        </p:tav>
                                      </p:tavLst>
                                    </p:anim>
                                    <p:anim calcmode="lin" valueType="num">
                                      <p:cBhvr>
                                        <p:cTn id="121" dur="500" fill="hold"/>
                                        <p:tgtEl>
                                          <p:spTgt spid="403530"/>
                                        </p:tgtEl>
                                        <p:attrNameLst>
                                          <p:attrName>ppt_x</p:attrName>
                                        </p:attrNameLst>
                                      </p:cBhvr>
                                      <p:tavLst>
                                        <p:tav tm="0">
                                          <p:val>
                                            <p:fltVal val="0.5"/>
                                          </p:val>
                                        </p:tav>
                                        <p:tav tm="100000">
                                          <p:val>
                                            <p:strVal val="#ppt_x"/>
                                          </p:val>
                                        </p:tav>
                                      </p:tavLst>
                                    </p:anim>
                                    <p:anim calcmode="lin" valueType="num">
                                      <p:cBhvr>
                                        <p:cTn id="122" dur="500" fill="hold"/>
                                        <p:tgtEl>
                                          <p:spTgt spid="403530"/>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4"/>
                                        </p:tgtEl>
                                        <p:attrNameLst>
                                          <p:attrName>style.visibility</p:attrName>
                                        </p:attrNameLst>
                                      </p:cBhvr>
                                      <p:to>
                                        <p:strVal val="visible"/>
                                      </p:to>
                                    </p:set>
                                    <p:anim calcmode="lin" valueType="num">
                                      <p:cBhvr>
                                        <p:cTn id="126" dur="500" fill="hold"/>
                                        <p:tgtEl>
                                          <p:spTgt spid="403524"/>
                                        </p:tgtEl>
                                        <p:attrNameLst>
                                          <p:attrName>ppt_w</p:attrName>
                                        </p:attrNameLst>
                                      </p:cBhvr>
                                      <p:tavLst>
                                        <p:tav tm="0">
                                          <p:val>
                                            <p:fltVal val="0"/>
                                          </p:val>
                                        </p:tav>
                                        <p:tav tm="100000">
                                          <p:val>
                                            <p:strVal val="#ppt_w"/>
                                          </p:val>
                                        </p:tav>
                                      </p:tavLst>
                                    </p:anim>
                                    <p:anim calcmode="lin" valueType="num">
                                      <p:cBhvr>
                                        <p:cTn id="127" dur="500" fill="hold"/>
                                        <p:tgtEl>
                                          <p:spTgt spid="403524"/>
                                        </p:tgtEl>
                                        <p:attrNameLst>
                                          <p:attrName>ppt_h</p:attrName>
                                        </p:attrNameLst>
                                      </p:cBhvr>
                                      <p:tavLst>
                                        <p:tav tm="0">
                                          <p:val>
                                            <p:fltVal val="0"/>
                                          </p:val>
                                        </p:tav>
                                        <p:tav tm="100000">
                                          <p:val>
                                            <p:strVal val="#ppt_h"/>
                                          </p:val>
                                        </p:tav>
                                      </p:tavLst>
                                    </p:anim>
                                    <p:anim calcmode="lin" valueType="num">
                                      <p:cBhvr>
                                        <p:cTn id="128" dur="500" fill="hold"/>
                                        <p:tgtEl>
                                          <p:spTgt spid="403524"/>
                                        </p:tgtEl>
                                        <p:attrNameLst>
                                          <p:attrName>ppt_x</p:attrName>
                                        </p:attrNameLst>
                                      </p:cBhvr>
                                      <p:tavLst>
                                        <p:tav tm="0">
                                          <p:val>
                                            <p:fltVal val="0.5"/>
                                          </p:val>
                                        </p:tav>
                                        <p:tav tm="100000">
                                          <p:val>
                                            <p:strVal val="#ppt_x"/>
                                          </p:val>
                                        </p:tav>
                                      </p:tavLst>
                                    </p:anim>
                                    <p:anim calcmode="lin" valueType="num">
                                      <p:cBhvr>
                                        <p:cTn id="129" dur="500" fill="hold"/>
                                        <p:tgtEl>
                                          <p:spTgt spid="403524"/>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500"/>
                            </p:stCondLst>
                            <p:childTnLst>
                              <p:par>
                                <p:cTn id="131" presetID="23" presetClass="entr" presetSubtype="528" fill="hold" grpId="0" nodeType="afterEffect">
                                  <p:stCondLst>
                                    <p:cond delay="0"/>
                                  </p:stCondLst>
                                  <p:childTnLst>
                                    <p:set>
                                      <p:cBhvr>
                                        <p:cTn id="132" dur="1" fill="hold">
                                          <p:stCondLst>
                                            <p:cond delay="0"/>
                                          </p:stCondLst>
                                        </p:cTn>
                                        <p:tgtEl>
                                          <p:spTgt spid="403531"/>
                                        </p:tgtEl>
                                        <p:attrNameLst>
                                          <p:attrName>style.visibility</p:attrName>
                                        </p:attrNameLst>
                                      </p:cBhvr>
                                      <p:to>
                                        <p:strVal val="visible"/>
                                      </p:to>
                                    </p:set>
                                    <p:anim calcmode="lin" valueType="num">
                                      <p:cBhvr>
                                        <p:cTn id="133" dur="500" fill="hold"/>
                                        <p:tgtEl>
                                          <p:spTgt spid="403531"/>
                                        </p:tgtEl>
                                        <p:attrNameLst>
                                          <p:attrName>ppt_w</p:attrName>
                                        </p:attrNameLst>
                                      </p:cBhvr>
                                      <p:tavLst>
                                        <p:tav tm="0">
                                          <p:val>
                                            <p:fltVal val="0"/>
                                          </p:val>
                                        </p:tav>
                                        <p:tav tm="100000">
                                          <p:val>
                                            <p:strVal val="#ppt_w"/>
                                          </p:val>
                                        </p:tav>
                                      </p:tavLst>
                                    </p:anim>
                                    <p:anim calcmode="lin" valueType="num">
                                      <p:cBhvr>
                                        <p:cTn id="134" dur="500" fill="hold"/>
                                        <p:tgtEl>
                                          <p:spTgt spid="403531"/>
                                        </p:tgtEl>
                                        <p:attrNameLst>
                                          <p:attrName>ppt_h</p:attrName>
                                        </p:attrNameLst>
                                      </p:cBhvr>
                                      <p:tavLst>
                                        <p:tav tm="0">
                                          <p:val>
                                            <p:fltVal val="0"/>
                                          </p:val>
                                        </p:tav>
                                        <p:tav tm="100000">
                                          <p:val>
                                            <p:strVal val="#ppt_h"/>
                                          </p:val>
                                        </p:tav>
                                      </p:tavLst>
                                    </p:anim>
                                    <p:anim calcmode="lin" valueType="num">
                                      <p:cBhvr>
                                        <p:cTn id="135" dur="500" fill="hold"/>
                                        <p:tgtEl>
                                          <p:spTgt spid="403531"/>
                                        </p:tgtEl>
                                        <p:attrNameLst>
                                          <p:attrName>ppt_x</p:attrName>
                                        </p:attrNameLst>
                                      </p:cBhvr>
                                      <p:tavLst>
                                        <p:tav tm="0">
                                          <p:val>
                                            <p:fltVal val="0.5"/>
                                          </p:val>
                                        </p:tav>
                                        <p:tav tm="100000">
                                          <p:val>
                                            <p:strVal val="#ppt_x"/>
                                          </p:val>
                                        </p:tav>
                                      </p:tavLst>
                                    </p:anim>
                                    <p:anim calcmode="lin" valueType="num">
                                      <p:cBhvr>
                                        <p:cTn id="136" dur="500" fill="hold"/>
                                        <p:tgtEl>
                                          <p:spTgt spid="403531"/>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10000"/>
                            </p:stCondLst>
                            <p:childTnLst>
                              <p:par>
                                <p:cTn id="138" presetID="23" presetClass="entr" presetSubtype="528" fill="hold" grpId="0" nodeType="afterEffect">
                                  <p:stCondLst>
                                    <p:cond delay="0"/>
                                  </p:stCondLst>
                                  <p:childTnLst>
                                    <p:set>
                                      <p:cBhvr>
                                        <p:cTn id="139" dur="1" fill="hold">
                                          <p:stCondLst>
                                            <p:cond delay="0"/>
                                          </p:stCondLst>
                                        </p:cTn>
                                        <p:tgtEl>
                                          <p:spTgt spid="403539"/>
                                        </p:tgtEl>
                                        <p:attrNameLst>
                                          <p:attrName>style.visibility</p:attrName>
                                        </p:attrNameLst>
                                      </p:cBhvr>
                                      <p:to>
                                        <p:strVal val="visible"/>
                                      </p:to>
                                    </p:set>
                                    <p:anim calcmode="lin" valueType="num">
                                      <p:cBhvr>
                                        <p:cTn id="140" dur="500" fill="hold"/>
                                        <p:tgtEl>
                                          <p:spTgt spid="403539"/>
                                        </p:tgtEl>
                                        <p:attrNameLst>
                                          <p:attrName>ppt_w</p:attrName>
                                        </p:attrNameLst>
                                      </p:cBhvr>
                                      <p:tavLst>
                                        <p:tav tm="0">
                                          <p:val>
                                            <p:fltVal val="0"/>
                                          </p:val>
                                        </p:tav>
                                        <p:tav tm="100000">
                                          <p:val>
                                            <p:strVal val="#ppt_w"/>
                                          </p:val>
                                        </p:tav>
                                      </p:tavLst>
                                    </p:anim>
                                    <p:anim calcmode="lin" valueType="num">
                                      <p:cBhvr>
                                        <p:cTn id="141" dur="500" fill="hold"/>
                                        <p:tgtEl>
                                          <p:spTgt spid="403539"/>
                                        </p:tgtEl>
                                        <p:attrNameLst>
                                          <p:attrName>ppt_h</p:attrName>
                                        </p:attrNameLst>
                                      </p:cBhvr>
                                      <p:tavLst>
                                        <p:tav tm="0">
                                          <p:val>
                                            <p:fltVal val="0"/>
                                          </p:val>
                                        </p:tav>
                                        <p:tav tm="100000">
                                          <p:val>
                                            <p:strVal val="#ppt_h"/>
                                          </p:val>
                                        </p:tav>
                                      </p:tavLst>
                                    </p:anim>
                                    <p:anim calcmode="lin" valueType="num">
                                      <p:cBhvr>
                                        <p:cTn id="142" dur="500" fill="hold"/>
                                        <p:tgtEl>
                                          <p:spTgt spid="403539"/>
                                        </p:tgtEl>
                                        <p:attrNameLst>
                                          <p:attrName>ppt_x</p:attrName>
                                        </p:attrNameLst>
                                      </p:cBhvr>
                                      <p:tavLst>
                                        <p:tav tm="0">
                                          <p:val>
                                            <p:fltVal val="0.5"/>
                                          </p:val>
                                        </p:tav>
                                        <p:tav tm="100000">
                                          <p:val>
                                            <p:strVal val="#ppt_x"/>
                                          </p:val>
                                        </p:tav>
                                      </p:tavLst>
                                    </p:anim>
                                    <p:anim calcmode="lin" valueType="num">
                                      <p:cBhvr>
                                        <p:cTn id="143" dur="500" fill="hold"/>
                                        <p:tgtEl>
                                          <p:spTgt spid="40353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500"/>
                            </p:stCondLst>
                            <p:childTnLst>
                              <p:par>
                                <p:cTn id="145" presetID="23" presetClass="entr" presetSubtype="528" fill="hold" grpId="0" nodeType="afterEffect">
                                  <p:stCondLst>
                                    <p:cond delay="0"/>
                                  </p:stCondLst>
                                  <p:childTnLst>
                                    <p:set>
                                      <p:cBhvr>
                                        <p:cTn id="146" dur="1" fill="hold">
                                          <p:stCondLst>
                                            <p:cond delay="0"/>
                                          </p:stCondLst>
                                        </p:cTn>
                                        <p:tgtEl>
                                          <p:spTgt spid="403532"/>
                                        </p:tgtEl>
                                        <p:attrNameLst>
                                          <p:attrName>style.visibility</p:attrName>
                                        </p:attrNameLst>
                                      </p:cBhvr>
                                      <p:to>
                                        <p:strVal val="visible"/>
                                      </p:to>
                                    </p:set>
                                    <p:anim calcmode="lin" valueType="num">
                                      <p:cBhvr>
                                        <p:cTn id="147" dur="500" fill="hold"/>
                                        <p:tgtEl>
                                          <p:spTgt spid="403532"/>
                                        </p:tgtEl>
                                        <p:attrNameLst>
                                          <p:attrName>ppt_w</p:attrName>
                                        </p:attrNameLst>
                                      </p:cBhvr>
                                      <p:tavLst>
                                        <p:tav tm="0">
                                          <p:val>
                                            <p:fltVal val="0"/>
                                          </p:val>
                                        </p:tav>
                                        <p:tav tm="100000">
                                          <p:val>
                                            <p:strVal val="#ppt_w"/>
                                          </p:val>
                                        </p:tav>
                                      </p:tavLst>
                                    </p:anim>
                                    <p:anim calcmode="lin" valueType="num">
                                      <p:cBhvr>
                                        <p:cTn id="148" dur="500" fill="hold"/>
                                        <p:tgtEl>
                                          <p:spTgt spid="403532"/>
                                        </p:tgtEl>
                                        <p:attrNameLst>
                                          <p:attrName>ppt_h</p:attrName>
                                        </p:attrNameLst>
                                      </p:cBhvr>
                                      <p:tavLst>
                                        <p:tav tm="0">
                                          <p:val>
                                            <p:fltVal val="0"/>
                                          </p:val>
                                        </p:tav>
                                        <p:tav tm="100000">
                                          <p:val>
                                            <p:strVal val="#ppt_h"/>
                                          </p:val>
                                        </p:tav>
                                      </p:tavLst>
                                    </p:anim>
                                    <p:anim calcmode="lin" valueType="num">
                                      <p:cBhvr>
                                        <p:cTn id="149" dur="500" fill="hold"/>
                                        <p:tgtEl>
                                          <p:spTgt spid="403532"/>
                                        </p:tgtEl>
                                        <p:attrNameLst>
                                          <p:attrName>ppt_x</p:attrName>
                                        </p:attrNameLst>
                                      </p:cBhvr>
                                      <p:tavLst>
                                        <p:tav tm="0">
                                          <p:val>
                                            <p:fltVal val="0.5"/>
                                          </p:val>
                                        </p:tav>
                                        <p:tav tm="100000">
                                          <p:val>
                                            <p:strVal val="#ppt_x"/>
                                          </p:val>
                                        </p:tav>
                                      </p:tavLst>
                                    </p:anim>
                                    <p:anim calcmode="lin" valueType="num">
                                      <p:cBhvr>
                                        <p:cTn id="150" dur="500" fill="hold"/>
                                        <p:tgtEl>
                                          <p:spTgt spid="403532"/>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1500"/>
                            </p:stCondLst>
                            <p:childTnLst>
                              <p:par>
                                <p:cTn id="152" presetID="23" presetClass="entr" presetSubtype="528" fill="hold" grpId="0" nodeType="afterEffect">
                                  <p:stCondLst>
                                    <p:cond delay="0"/>
                                  </p:stCondLst>
                                  <p:childTnLst>
                                    <p:set>
                                      <p:cBhvr>
                                        <p:cTn id="153" dur="1" fill="hold">
                                          <p:stCondLst>
                                            <p:cond delay="0"/>
                                          </p:stCondLst>
                                        </p:cTn>
                                        <p:tgtEl>
                                          <p:spTgt spid="403525"/>
                                        </p:tgtEl>
                                        <p:attrNameLst>
                                          <p:attrName>style.visibility</p:attrName>
                                        </p:attrNameLst>
                                      </p:cBhvr>
                                      <p:to>
                                        <p:strVal val="visible"/>
                                      </p:to>
                                    </p:set>
                                    <p:anim calcmode="lin" valueType="num">
                                      <p:cBhvr>
                                        <p:cTn id="154" dur="500" fill="hold"/>
                                        <p:tgtEl>
                                          <p:spTgt spid="403525"/>
                                        </p:tgtEl>
                                        <p:attrNameLst>
                                          <p:attrName>ppt_w</p:attrName>
                                        </p:attrNameLst>
                                      </p:cBhvr>
                                      <p:tavLst>
                                        <p:tav tm="0">
                                          <p:val>
                                            <p:fltVal val="0"/>
                                          </p:val>
                                        </p:tav>
                                        <p:tav tm="100000">
                                          <p:val>
                                            <p:strVal val="#ppt_w"/>
                                          </p:val>
                                        </p:tav>
                                      </p:tavLst>
                                    </p:anim>
                                    <p:anim calcmode="lin" valueType="num">
                                      <p:cBhvr>
                                        <p:cTn id="155" dur="500" fill="hold"/>
                                        <p:tgtEl>
                                          <p:spTgt spid="403525"/>
                                        </p:tgtEl>
                                        <p:attrNameLst>
                                          <p:attrName>ppt_h</p:attrName>
                                        </p:attrNameLst>
                                      </p:cBhvr>
                                      <p:tavLst>
                                        <p:tav tm="0">
                                          <p:val>
                                            <p:fltVal val="0"/>
                                          </p:val>
                                        </p:tav>
                                        <p:tav tm="100000">
                                          <p:val>
                                            <p:strVal val="#ppt_h"/>
                                          </p:val>
                                        </p:tav>
                                      </p:tavLst>
                                    </p:anim>
                                    <p:anim calcmode="lin" valueType="num">
                                      <p:cBhvr>
                                        <p:cTn id="156" dur="500" fill="hold"/>
                                        <p:tgtEl>
                                          <p:spTgt spid="403525"/>
                                        </p:tgtEl>
                                        <p:attrNameLst>
                                          <p:attrName>ppt_x</p:attrName>
                                        </p:attrNameLst>
                                      </p:cBhvr>
                                      <p:tavLst>
                                        <p:tav tm="0">
                                          <p:val>
                                            <p:fltVal val="0.5"/>
                                          </p:val>
                                        </p:tav>
                                        <p:tav tm="100000">
                                          <p:val>
                                            <p:strVal val="#ppt_x"/>
                                          </p:val>
                                        </p:tav>
                                      </p:tavLst>
                                    </p:anim>
                                    <p:anim calcmode="lin" valueType="num">
                                      <p:cBhvr>
                                        <p:cTn id="157" dur="500" fill="hold"/>
                                        <p:tgtEl>
                                          <p:spTgt spid="403525"/>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2000"/>
                            </p:stCondLst>
                            <p:childTnLst>
                              <p:par>
                                <p:cTn id="159" presetID="23" presetClass="entr" presetSubtype="528" fill="hold" grpId="0" nodeType="afterEffect">
                                  <p:stCondLst>
                                    <p:cond delay="0"/>
                                  </p:stCondLst>
                                  <p:childTnLst>
                                    <p:set>
                                      <p:cBhvr>
                                        <p:cTn id="160" dur="1" fill="hold">
                                          <p:stCondLst>
                                            <p:cond delay="0"/>
                                          </p:stCondLst>
                                        </p:cTn>
                                        <p:tgtEl>
                                          <p:spTgt spid="403512"/>
                                        </p:tgtEl>
                                        <p:attrNameLst>
                                          <p:attrName>style.visibility</p:attrName>
                                        </p:attrNameLst>
                                      </p:cBhvr>
                                      <p:to>
                                        <p:strVal val="visible"/>
                                      </p:to>
                                    </p:set>
                                    <p:anim calcmode="lin" valueType="num">
                                      <p:cBhvr>
                                        <p:cTn id="161" dur="500" fill="hold"/>
                                        <p:tgtEl>
                                          <p:spTgt spid="403512"/>
                                        </p:tgtEl>
                                        <p:attrNameLst>
                                          <p:attrName>ppt_w</p:attrName>
                                        </p:attrNameLst>
                                      </p:cBhvr>
                                      <p:tavLst>
                                        <p:tav tm="0">
                                          <p:val>
                                            <p:fltVal val="0"/>
                                          </p:val>
                                        </p:tav>
                                        <p:tav tm="100000">
                                          <p:val>
                                            <p:strVal val="#ppt_w"/>
                                          </p:val>
                                        </p:tav>
                                      </p:tavLst>
                                    </p:anim>
                                    <p:anim calcmode="lin" valueType="num">
                                      <p:cBhvr>
                                        <p:cTn id="162" dur="500" fill="hold"/>
                                        <p:tgtEl>
                                          <p:spTgt spid="403512"/>
                                        </p:tgtEl>
                                        <p:attrNameLst>
                                          <p:attrName>ppt_h</p:attrName>
                                        </p:attrNameLst>
                                      </p:cBhvr>
                                      <p:tavLst>
                                        <p:tav tm="0">
                                          <p:val>
                                            <p:fltVal val="0"/>
                                          </p:val>
                                        </p:tav>
                                        <p:tav tm="100000">
                                          <p:val>
                                            <p:strVal val="#ppt_h"/>
                                          </p:val>
                                        </p:tav>
                                      </p:tavLst>
                                    </p:anim>
                                    <p:anim calcmode="lin" valueType="num">
                                      <p:cBhvr>
                                        <p:cTn id="163" dur="500" fill="hold"/>
                                        <p:tgtEl>
                                          <p:spTgt spid="403512"/>
                                        </p:tgtEl>
                                        <p:attrNameLst>
                                          <p:attrName>ppt_x</p:attrName>
                                        </p:attrNameLst>
                                      </p:cBhvr>
                                      <p:tavLst>
                                        <p:tav tm="0">
                                          <p:val>
                                            <p:fltVal val="0.5"/>
                                          </p:val>
                                        </p:tav>
                                        <p:tav tm="100000">
                                          <p:val>
                                            <p:strVal val="#ppt_x"/>
                                          </p:val>
                                        </p:tav>
                                      </p:tavLst>
                                    </p:anim>
                                    <p:anim calcmode="lin" valueType="num">
                                      <p:cBhvr>
                                        <p:cTn id="164" dur="500" fill="hold"/>
                                        <p:tgtEl>
                                          <p:spTgt spid="403512"/>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2500"/>
                            </p:stCondLst>
                            <p:childTnLst>
                              <p:par>
                                <p:cTn id="166" presetID="23" presetClass="entr" presetSubtype="528" fill="hold" grpId="0" nodeType="afterEffect">
                                  <p:stCondLst>
                                    <p:cond delay="0"/>
                                  </p:stCondLst>
                                  <p:childTnLst>
                                    <p:set>
                                      <p:cBhvr>
                                        <p:cTn id="167" dur="1" fill="hold">
                                          <p:stCondLst>
                                            <p:cond delay="0"/>
                                          </p:stCondLst>
                                        </p:cTn>
                                        <p:tgtEl>
                                          <p:spTgt spid="403520"/>
                                        </p:tgtEl>
                                        <p:attrNameLst>
                                          <p:attrName>style.visibility</p:attrName>
                                        </p:attrNameLst>
                                      </p:cBhvr>
                                      <p:to>
                                        <p:strVal val="visible"/>
                                      </p:to>
                                    </p:set>
                                    <p:anim calcmode="lin" valueType="num">
                                      <p:cBhvr>
                                        <p:cTn id="168" dur="500" fill="hold"/>
                                        <p:tgtEl>
                                          <p:spTgt spid="403520"/>
                                        </p:tgtEl>
                                        <p:attrNameLst>
                                          <p:attrName>ppt_w</p:attrName>
                                        </p:attrNameLst>
                                      </p:cBhvr>
                                      <p:tavLst>
                                        <p:tav tm="0">
                                          <p:val>
                                            <p:fltVal val="0"/>
                                          </p:val>
                                        </p:tav>
                                        <p:tav tm="100000">
                                          <p:val>
                                            <p:strVal val="#ppt_w"/>
                                          </p:val>
                                        </p:tav>
                                      </p:tavLst>
                                    </p:anim>
                                    <p:anim calcmode="lin" valueType="num">
                                      <p:cBhvr>
                                        <p:cTn id="169" dur="500" fill="hold"/>
                                        <p:tgtEl>
                                          <p:spTgt spid="403520"/>
                                        </p:tgtEl>
                                        <p:attrNameLst>
                                          <p:attrName>ppt_h</p:attrName>
                                        </p:attrNameLst>
                                      </p:cBhvr>
                                      <p:tavLst>
                                        <p:tav tm="0">
                                          <p:val>
                                            <p:fltVal val="0"/>
                                          </p:val>
                                        </p:tav>
                                        <p:tav tm="100000">
                                          <p:val>
                                            <p:strVal val="#ppt_h"/>
                                          </p:val>
                                        </p:tav>
                                      </p:tavLst>
                                    </p:anim>
                                    <p:anim calcmode="lin" valueType="num">
                                      <p:cBhvr>
                                        <p:cTn id="170" dur="500" fill="hold"/>
                                        <p:tgtEl>
                                          <p:spTgt spid="403520"/>
                                        </p:tgtEl>
                                        <p:attrNameLst>
                                          <p:attrName>ppt_x</p:attrName>
                                        </p:attrNameLst>
                                      </p:cBhvr>
                                      <p:tavLst>
                                        <p:tav tm="0">
                                          <p:val>
                                            <p:fltVal val="0.5"/>
                                          </p:val>
                                        </p:tav>
                                        <p:tav tm="100000">
                                          <p:val>
                                            <p:strVal val="#ppt_x"/>
                                          </p:val>
                                        </p:tav>
                                      </p:tavLst>
                                    </p:anim>
                                    <p:anim calcmode="lin" valueType="num">
                                      <p:cBhvr>
                                        <p:cTn id="171" dur="500" fill="hold"/>
                                        <p:tgtEl>
                                          <p:spTgt spid="403520"/>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3000"/>
                            </p:stCondLst>
                            <p:childTnLst>
                              <p:par>
                                <p:cTn id="173" presetID="23" presetClass="entr" presetSubtype="528" fill="hold" grpId="0" nodeType="afterEffect">
                                  <p:stCondLst>
                                    <p:cond delay="0"/>
                                  </p:stCondLst>
                                  <p:childTnLst>
                                    <p:set>
                                      <p:cBhvr>
                                        <p:cTn id="174" dur="1" fill="hold">
                                          <p:stCondLst>
                                            <p:cond delay="0"/>
                                          </p:stCondLst>
                                        </p:cTn>
                                        <p:tgtEl>
                                          <p:spTgt spid="403533"/>
                                        </p:tgtEl>
                                        <p:attrNameLst>
                                          <p:attrName>style.visibility</p:attrName>
                                        </p:attrNameLst>
                                      </p:cBhvr>
                                      <p:to>
                                        <p:strVal val="visible"/>
                                      </p:to>
                                    </p:set>
                                    <p:anim calcmode="lin" valueType="num">
                                      <p:cBhvr>
                                        <p:cTn id="175" dur="500" fill="hold"/>
                                        <p:tgtEl>
                                          <p:spTgt spid="403533"/>
                                        </p:tgtEl>
                                        <p:attrNameLst>
                                          <p:attrName>ppt_w</p:attrName>
                                        </p:attrNameLst>
                                      </p:cBhvr>
                                      <p:tavLst>
                                        <p:tav tm="0">
                                          <p:val>
                                            <p:fltVal val="0"/>
                                          </p:val>
                                        </p:tav>
                                        <p:tav tm="100000">
                                          <p:val>
                                            <p:strVal val="#ppt_w"/>
                                          </p:val>
                                        </p:tav>
                                      </p:tavLst>
                                    </p:anim>
                                    <p:anim calcmode="lin" valueType="num">
                                      <p:cBhvr>
                                        <p:cTn id="176" dur="500" fill="hold"/>
                                        <p:tgtEl>
                                          <p:spTgt spid="403533"/>
                                        </p:tgtEl>
                                        <p:attrNameLst>
                                          <p:attrName>ppt_h</p:attrName>
                                        </p:attrNameLst>
                                      </p:cBhvr>
                                      <p:tavLst>
                                        <p:tav tm="0">
                                          <p:val>
                                            <p:fltVal val="0"/>
                                          </p:val>
                                        </p:tav>
                                        <p:tav tm="100000">
                                          <p:val>
                                            <p:strVal val="#ppt_h"/>
                                          </p:val>
                                        </p:tav>
                                      </p:tavLst>
                                    </p:anim>
                                    <p:anim calcmode="lin" valueType="num">
                                      <p:cBhvr>
                                        <p:cTn id="177" dur="500" fill="hold"/>
                                        <p:tgtEl>
                                          <p:spTgt spid="403533"/>
                                        </p:tgtEl>
                                        <p:attrNameLst>
                                          <p:attrName>ppt_x</p:attrName>
                                        </p:attrNameLst>
                                      </p:cBhvr>
                                      <p:tavLst>
                                        <p:tav tm="0">
                                          <p:val>
                                            <p:fltVal val="0.5"/>
                                          </p:val>
                                        </p:tav>
                                        <p:tav tm="100000">
                                          <p:val>
                                            <p:strVal val="#ppt_x"/>
                                          </p:val>
                                        </p:tav>
                                      </p:tavLst>
                                    </p:anim>
                                    <p:anim calcmode="lin" valueType="num">
                                      <p:cBhvr>
                                        <p:cTn id="178" dur="500" fill="hold"/>
                                        <p:tgtEl>
                                          <p:spTgt spid="403533"/>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3500"/>
                            </p:stCondLst>
                            <p:childTnLst>
                              <p:par>
                                <p:cTn id="180" presetID="23" presetClass="entr" presetSubtype="528" fill="hold" grpId="0" nodeType="afterEffect">
                                  <p:stCondLst>
                                    <p:cond delay="0"/>
                                  </p:stCondLst>
                                  <p:childTnLst>
                                    <p:set>
                                      <p:cBhvr>
                                        <p:cTn id="181" dur="1" fill="hold">
                                          <p:stCondLst>
                                            <p:cond delay="0"/>
                                          </p:stCondLst>
                                        </p:cTn>
                                        <p:tgtEl>
                                          <p:spTgt spid="403526"/>
                                        </p:tgtEl>
                                        <p:attrNameLst>
                                          <p:attrName>style.visibility</p:attrName>
                                        </p:attrNameLst>
                                      </p:cBhvr>
                                      <p:to>
                                        <p:strVal val="visible"/>
                                      </p:to>
                                    </p:set>
                                    <p:anim calcmode="lin" valueType="num">
                                      <p:cBhvr>
                                        <p:cTn id="182" dur="500" fill="hold"/>
                                        <p:tgtEl>
                                          <p:spTgt spid="403526"/>
                                        </p:tgtEl>
                                        <p:attrNameLst>
                                          <p:attrName>ppt_w</p:attrName>
                                        </p:attrNameLst>
                                      </p:cBhvr>
                                      <p:tavLst>
                                        <p:tav tm="0">
                                          <p:val>
                                            <p:fltVal val="0"/>
                                          </p:val>
                                        </p:tav>
                                        <p:tav tm="100000">
                                          <p:val>
                                            <p:strVal val="#ppt_w"/>
                                          </p:val>
                                        </p:tav>
                                      </p:tavLst>
                                    </p:anim>
                                    <p:anim calcmode="lin" valueType="num">
                                      <p:cBhvr>
                                        <p:cTn id="183" dur="500" fill="hold"/>
                                        <p:tgtEl>
                                          <p:spTgt spid="403526"/>
                                        </p:tgtEl>
                                        <p:attrNameLst>
                                          <p:attrName>ppt_h</p:attrName>
                                        </p:attrNameLst>
                                      </p:cBhvr>
                                      <p:tavLst>
                                        <p:tav tm="0">
                                          <p:val>
                                            <p:fltVal val="0"/>
                                          </p:val>
                                        </p:tav>
                                        <p:tav tm="100000">
                                          <p:val>
                                            <p:strVal val="#ppt_h"/>
                                          </p:val>
                                        </p:tav>
                                      </p:tavLst>
                                    </p:anim>
                                    <p:anim calcmode="lin" valueType="num">
                                      <p:cBhvr>
                                        <p:cTn id="184" dur="500" fill="hold"/>
                                        <p:tgtEl>
                                          <p:spTgt spid="403526"/>
                                        </p:tgtEl>
                                        <p:attrNameLst>
                                          <p:attrName>ppt_x</p:attrName>
                                        </p:attrNameLst>
                                      </p:cBhvr>
                                      <p:tavLst>
                                        <p:tav tm="0">
                                          <p:val>
                                            <p:fltVal val="0.5"/>
                                          </p:val>
                                        </p:tav>
                                        <p:tav tm="100000">
                                          <p:val>
                                            <p:strVal val="#ppt_x"/>
                                          </p:val>
                                        </p:tav>
                                      </p:tavLst>
                                    </p:anim>
                                    <p:anim calcmode="lin" valueType="num">
                                      <p:cBhvr>
                                        <p:cTn id="185" dur="500" fill="hold"/>
                                        <p:tgtEl>
                                          <p:spTgt spid="403526"/>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4000"/>
                            </p:stCondLst>
                            <p:childTnLst>
                              <p:par>
                                <p:cTn id="187" presetID="23" presetClass="entr" presetSubtype="528" fill="hold" grpId="0" nodeType="afterEffect">
                                  <p:stCondLst>
                                    <p:cond delay="0"/>
                                  </p:stCondLst>
                                  <p:childTnLst>
                                    <p:set>
                                      <p:cBhvr>
                                        <p:cTn id="188" dur="1" fill="hold">
                                          <p:stCondLst>
                                            <p:cond delay="0"/>
                                          </p:stCondLst>
                                        </p:cTn>
                                        <p:tgtEl>
                                          <p:spTgt spid="403527"/>
                                        </p:tgtEl>
                                        <p:attrNameLst>
                                          <p:attrName>style.visibility</p:attrName>
                                        </p:attrNameLst>
                                      </p:cBhvr>
                                      <p:to>
                                        <p:strVal val="visible"/>
                                      </p:to>
                                    </p:set>
                                    <p:anim calcmode="lin" valueType="num">
                                      <p:cBhvr>
                                        <p:cTn id="189" dur="500" fill="hold"/>
                                        <p:tgtEl>
                                          <p:spTgt spid="403527"/>
                                        </p:tgtEl>
                                        <p:attrNameLst>
                                          <p:attrName>ppt_w</p:attrName>
                                        </p:attrNameLst>
                                      </p:cBhvr>
                                      <p:tavLst>
                                        <p:tav tm="0">
                                          <p:val>
                                            <p:fltVal val="0"/>
                                          </p:val>
                                        </p:tav>
                                        <p:tav tm="100000">
                                          <p:val>
                                            <p:strVal val="#ppt_w"/>
                                          </p:val>
                                        </p:tav>
                                      </p:tavLst>
                                    </p:anim>
                                    <p:anim calcmode="lin" valueType="num">
                                      <p:cBhvr>
                                        <p:cTn id="190" dur="500" fill="hold"/>
                                        <p:tgtEl>
                                          <p:spTgt spid="403527"/>
                                        </p:tgtEl>
                                        <p:attrNameLst>
                                          <p:attrName>ppt_h</p:attrName>
                                        </p:attrNameLst>
                                      </p:cBhvr>
                                      <p:tavLst>
                                        <p:tav tm="0">
                                          <p:val>
                                            <p:fltVal val="0"/>
                                          </p:val>
                                        </p:tav>
                                        <p:tav tm="100000">
                                          <p:val>
                                            <p:strVal val="#ppt_h"/>
                                          </p:val>
                                        </p:tav>
                                      </p:tavLst>
                                    </p:anim>
                                    <p:anim calcmode="lin" valueType="num">
                                      <p:cBhvr>
                                        <p:cTn id="191" dur="500" fill="hold"/>
                                        <p:tgtEl>
                                          <p:spTgt spid="403527"/>
                                        </p:tgtEl>
                                        <p:attrNameLst>
                                          <p:attrName>ppt_x</p:attrName>
                                        </p:attrNameLst>
                                      </p:cBhvr>
                                      <p:tavLst>
                                        <p:tav tm="0">
                                          <p:val>
                                            <p:fltVal val="0.5"/>
                                          </p:val>
                                        </p:tav>
                                        <p:tav tm="100000">
                                          <p:val>
                                            <p:strVal val="#ppt_x"/>
                                          </p:val>
                                        </p:tav>
                                      </p:tavLst>
                                    </p:anim>
                                    <p:anim calcmode="lin" valueType="num">
                                      <p:cBhvr>
                                        <p:cTn id="192" dur="500" fill="hold"/>
                                        <p:tgtEl>
                                          <p:spTgt spid="403527"/>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4500"/>
                            </p:stCondLst>
                            <p:childTnLst>
                              <p:par>
                                <p:cTn id="194" presetID="23" presetClass="entr" presetSubtype="528" fill="hold" grpId="0" nodeType="afterEffect">
                                  <p:stCondLst>
                                    <p:cond delay="0"/>
                                  </p:stCondLst>
                                  <p:childTnLst>
                                    <p:set>
                                      <p:cBhvr>
                                        <p:cTn id="195" dur="1" fill="hold">
                                          <p:stCondLst>
                                            <p:cond delay="0"/>
                                          </p:stCondLst>
                                        </p:cTn>
                                        <p:tgtEl>
                                          <p:spTgt spid="403538"/>
                                        </p:tgtEl>
                                        <p:attrNameLst>
                                          <p:attrName>style.visibility</p:attrName>
                                        </p:attrNameLst>
                                      </p:cBhvr>
                                      <p:to>
                                        <p:strVal val="visible"/>
                                      </p:to>
                                    </p:set>
                                    <p:anim calcmode="lin" valueType="num">
                                      <p:cBhvr>
                                        <p:cTn id="196" dur="500" fill="hold"/>
                                        <p:tgtEl>
                                          <p:spTgt spid="403538"/>
                                        </p:tgtEl>
                                        <p:attrNameLst>
                                          <p:attrName>ppt_w</p:attrName>
                                        </p:attrNameLst>
                                      </p:cBhvr>
                                      <p:tavLst>
                                        <p:tav tm="0">
                                          <p:val>
                                            <p:fltVal val="0"/>
                                          </p:val>
                                        </p:tav>
                                        <p:tav tm="100000">
                                          <p:val>
                                            <p:strVal val="#ppt_w"/>
                                          </p:val>
                                        </p:tav>
                                      </p:tavLst>
                                    </p:anim>
                                    <p:anim calcmode="lin" valueType="num">
                                      <p:cBhvr>
                                        <p:cTn id="197" dur="500" fill="hold"/>
                                        <p:tgtEl>
                                          <p:spTgt spid="403538"/>
                                        </p:tgtEl>
                                        <p:attrNameLst>
                                          <p:attrName>ppt_h</p:attrName>
                                        </p:attrNameLst>
                                      </p:cBhvr>
                                      <p:tavLst>
                                        <p:tav tm="0">
                                          <p:val>
                                            <p:fltVal val="0"/>
                                          </p:val>
                                        </p:tav>
                                        <p:tav tm="100000">
                                          <p:val>
                                            <p:strVal val="#ppt_h"/>
                                          </p:val>
                                        </p:tav>
                                      </p:tavLst>
                                    </p:anim>
                                    <p:anim calcmode="lin" valueType="num">
                                      <p:cBhvr>
                                        <p:cTn id="198" dur="500" fill="hold"/>
                                        <p:tgtEl>
                                          <p:spTgt spid="403538"/>
                                        </p:tgtEl>
                                        <p:attrNameLst>
                                          <p:attrName>ppt_x</p:attrName>
                                        </p:attrNameLst>
                                      </p:cBhvr>
                                      <p:tavLst>
                                        <p:tav tm="0">
                                          <p:val>
                                            <p:fltVal val="0.5"/>
                                          </p:val>
                                        </p:tav>
                                        <p:tav tm="100000">
                                          <p:val>
                                            <p:strVal val="#ppt_x"/>
                                          </p:val>
                                        </p:tav>
                                      </p:tavLst>
                                    </p:anim>
                                    <p:anim calcmode="lin" valueType="num">
                                      <p:cBhvr>
                                        <p:cTn id="199" dur="500" fill="hold"/>
                                        <p:tgtEl>
                                          <p:spTgt spid="403538"/>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5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ChangeArrowheads="1"/>
          </p:cNvSpPr>
          <p:nvPr/>
        </p:nvSpPr>
        <p:spPr bwMode="auto">
          <a:xfrm>
            <a:off x="5500688" y="4792663"/>
            <a:ext cx="539750"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12</a:t>
            </a:r>
          </a:p>
        </p:txBody>
      </p:sp>
      <p:sp>
        <p:nvSpPr>
          <p:cNvPr id="801795" name="Rectangle 3"/>
          <p:cNvSpPr>
            <a:spLocks noChangeArrowheads="1"/>
          </p:cNvSpPr>
          <p:nvPr/>
        </p:nvSpPr>
        <p:spPr bwMode="auto">
          <a:xfrm>
            <a:off x="6110288" y="2136775"/>
            <a:ext cx="214788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出</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埃</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及</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记</a:t>
            </a:r>
            <a:endParaRPr lang="zh-CN" altLang="en-US" sz="2800">
              <a:solidFill>
                <a:srgbClr val="292929"/>
              </a:solidFill>
              <a:latin typeface="宋体" charset="0"/>
              <a:ea typeface="宋体" charset="0"/>
              <a:cs typeface="宋体" charset="0"/>
            </a:endParaRPr>
          </a:p>
        </p:txBody>
      </p:sp>
      <p:sp>
        <p:nvSpPr>
          <p:cNvPr id="801796" name="Rectangle 4"/>
          <p:cNvSpPr>
            <a:spLocks noChangeArrowheads="1"/>
          </p:cNvSpPr>
          <p:nvPr/>
        </p:nvSpPr>
        <p:spPr bwMode="auto">
          <a:xfrm>
            <a:off x="1654175" y="5892800"/>
            <a:ext cx="2149475"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5  </a:t>
            </a:r>
            <a:r>
              <a:rPr lang="zh-CN" altLang="en-US" sz="2800">
                <a:solidFill>
                  <a:srgbClr val="292929"/>
                </a:solidFill>
                <a:latin typeface="宋体" charset="0"/>
                <a:ea typeface="宋体" charset="0"/>
                <a:cs typeface="宋体" charset="0"/>
              </a:rPr>
              <a:t>篇 讲 章</a:t>
            </a:r>
          </a:p>
        </p:txBody>
      </p:sp>
      <p:sp>
        <p:nvSpPr>
          <p:cNvPr id="801797" name="Rectangle 5"/>
          <p:cNvSpPr>
            <a:spLocks noChangeArrowheads="1"/>
          </p:cNvSpPr>
          <p:nvPr/>
        </p:nvSpPr>
        <p:spPr bwMode="auto">
          <a:xfrm>
            <a:off x="3527425" y="1608138"/>
            <a:ext cx="2179638"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2800">
                <a:solidFill>
                  <a:srgbClr val="292929"/>
                </a:solidFill>
                <a:latin typeface="宋体" charset="0"/>
                <a:ea typeface="宋体" charset="0"/>
                <a:cs typeface="宋体" charset="0"/>
              </a:rPr>
              <a:t>分 配 土 地</a:t>
            </a:r>
          </a:p>
        </p:txBody>
      </p:sp>
      <p:sp>
        <p:nvSpPr>
          <p:cNvPr id="801798" name="Rectangle 6"/>
          <p:cNvSpPr>
            <a:spLocks noChangeArrowheads="1"/>
          </p:cNvSpPr>
          <p:nvPr/>
        </p:nvSpPr>
        <p:spPr bwMode="auto">
          <a:xfrm>
            <a:off x="1233488" y="4081463"/>
            <a:ext cx="107473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士</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师</a:t>
            </a:r>
            <a:endParaRPr lang="zh-CN" altLang="en-US" sz="2800">
              <a:solidFill>
                <a:srgbClr val="292929"/>
              </a:solidFill>
              <a:latin typeface="宋体" charset="0"/>
              <a:ea typeface="宋体" charset="0"/>
              <a:cs typeface="宋体" charset="0"/>
            </a:endParaRPr>
          </a:p>
        </p:txBody>
      </p:sp>
      <p:sp>
        <p:nvSpPr>
          <p:cNvPr id="801799" name="Rectangle 7"/>
          <p:cNvSpPr>
            <a:spLocks noChangeArrowheads="1"/>
          </p:cNvSpPr>
          <p:nvPr/>
        </p:nvSpPr>
        <p:spPr bwMode="auto">
          <a:xfrm>
            <a:off x="808038" y="735013"/>
            <a:ext cx="166528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福</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音</a:t>
            </a:r>
            <a:endParaRPr lang="zh-CN" altLang="en-US" sz="2800">
              <a:solidFill>
                <a:srgbClr val="292929"/>
              </a:solidFill>
              <a:latin typeface="宋体" charset="0"/>
              <a:ea typeface="宋体" charset="0"/>
              <a:cs typeface="宋体" charset="0"/>
            </a:endParaRPr>
          </a:p>
        </p:txBody>
      </p:sp>
      <p:sp>
        <p:nvSpPr>
          <p:cNvPr id="801800" name="Rectangle 8"/>
          <p:cNvSpPr>
            <a:spLocks noChangeArrowheads="1"/>
          </p:cNvSpPr>
          <p:nvPr/>
        </p:nvSpPr>
        <p:spPr bwMode="auto">
          <a:xfrm>
            <a:off x="-41275" y="5367338"/>
            <a:ext cx="2146300"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德–民–礼</a:t>
            </a:r>
            <a:r>
              <a:rPr lang="zh-CN" altLang="en-US" sz="2800">
                <a:solidFill>
                  <a:srgbClr val="292929"/>
                </a:solidFill>
                <a:latin typeface="宋体" charset="0"/>
                <a:ea typeface="宋体" charset="0"/>
                <a:cs typeface="宋体" charset="0"/>
              </a:rPr>
              <a:t> </a:t>
            </a:r>
          </a:p>
        </p:txBody>
      </p:sp>
      <p:sp>
        <p:nvSpPr>
          <p:cNvPr id="801801" name="Rectangle 9"/>
          <p:cNvSpPr>
            <a:spLocks noChangeArrowheads="1"/>
          </p:cNvSpPr>
          <p:nvPr/>
        </p:nvSpPr>
        <p:spPr bwMode="auto">
          <a:xfrm>
            <a:off x="300038" y="184150"/>
            <a:ext cx="1357312"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呼</a:t>
            </a:r>
            <a:r>
              <a:rPr lang="zh-CN" altLang="en-US" sz="2800">
                <a:solidFill>
                  <a:srgbClr val="292929"/>
                </a:solidFill>
                <a:latin typeface="宋体" charset="0"/>
                <a:ea typeface="宋体" charset="0"/>
                <a:cs typeface="宋体" charset="0"/>
              </a:rPr>
              <a:t> 召</a:t>
            </a:r>
          </a:p>
        </p:txBody>
      </p:sp>
      <p:sp>
        <p:nvSpPr>
          <p:cNvPr id="801802" name="Rectangle 10"/>
          <p:cNvSpPr>
            <a:spLocks noChangeArrowheads="1"/>
          </p:cNvSpPr>
          <p:nvPr/>
        </p:nvSpPr>
        <p:spPr bwMode="auto">
          <a:xfrm>
            <a:off x="2633663" y="4583113"/>
            <a:ext cx="1611312"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以</a:t>
            </a:r>
            <a:r>
              <a:rPr lang="zh-CN" altLang="en-US" sz="2800">
                <a:solidFill>
                  <a:srgbClr val="292929"/>
                </a:solidFill>
                <a:latin typeface="宋体" charset="0"/>
                <a:ea typeface="宋体" charset="0"/>
                <a:cs typeface="宋体" charset="0"/>
              </a:rPr>
              <a:t> </a:t>
            </a:r>
            <a:r>
              <a:rPr lang="en-US" altLang="zh-CN" sz="2800">
                <a:solidFill>
                  <a:srgbClr val="292929"/>
                </a:solidFill>
                <a:latin typeface="宋体" charset="0"/>
                <a:ea typeface="宋体" charset="0"/>
                <a:cs typeface="宋体" charset="0"/>
              </a:rPr>
              <a:t>– 以</a:t>
            </a:r>
            <a:endParaRPr lang="zh-CN" altLang="en-US" sz="2800">
              <a:solidFill>
                <a:srgbClr val="292929"/>
              </a:solidFill>
              <a:latin typeface="宋体" charset="0"/>
              <a:ea typeface="宋体" charset="0"/>
              <a:cs typeface="宋体" charset="0"/>
            </a:endParaRPr>
          </a:p>
        </p:txBody>
      </p:sp>
      <p:sp>
        <p:nvSpPr>
          <p:cNvPr id="801803" name="Rectangle 11"/>
          <p:cNvSpPr>
            <a:spLocks noChangeArrowheads="1"/>
          </p:cNvSpPr>
          <p:nvPr/>
        </p:nvSpPr>
        <p:spPr bwMode="auto">
          <a:xfrm>
            <a:off x="6008688" y="3513138"/>
            <a:ext cx="107473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为 </a:t>
            </a:r>
            <a:r>
              <a:rPr lang="ja-JP" altLang="en-US" sz="2800">
                <a:solidFill>
                  <a:srgbClr val="292929"/>
                </a:solidFill>
                <a:latin typeface="宋体" charset="0"/>
                <a:ea typeface="宋体" charset="0"/>
                <a:cs typeface="宋体" charset="0"/>
              </a:rPr>
              <a:t>奴</a:t>
            </a:r>
            <a:endParaRPr lang="zh-CN" altLang="en-US" sz="2800">
              <a:solidFill>
                <a:srgbClr val="292929"/>
              </a:solidFill>
              <a:latin typeface="宋体" charset="0"/>
              <a:ea typeface="宋体" charset="0"/>
              <a:cs typeface="宋体" charset="0"/>
            </a:endParaRPr>
          </a:p>
        </p:txBody>
      </p:sp>
      <p:sp>
        <p:nvSpPr>
          <p:cNvPr id="801804" name="Rectangle 12"/>
          <p:cNvSpPr>
            <a:spLocks noChangeArrowheads="1"/>
          </p:cNvSpPr>
          <p:nvPr/>
        </p:nvSpPr>
        <p:spPr bwMode="auto">
          <a:xfrm>
            <a:off x="3259138" y="1019175"/>
            <a:ext cx="1674812"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西</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奈</a:t>
            </a:r>
            <a:r>
              <a:rPr lang="zh-CN" altLang="en-US" sz="2800">
                <a:solidFill>
                  <a:srgbClr val="292929"/>
                </a:solidFill>
                <a:latin typeface="宋体" charset="0"/>
                <a:ea typeface="宋体" charset="0"/>
                <a:cs typeface="宋体" charset="0"/>
              </a:rPr>
              <a:t> 山</a:t>
            </a:r>
          </a:p>
        </p:txBody>
      </p:sp>
      <p:sp>
        <p:nvSpPr>
          <p:cNvPr id="801805" name="Rectangle 13"/>
          <p:cNvSpPr>
            <a:spLocks noChangeArrowheads="1"/>
          </p:cNvSpPr>
          <p:nvPr/>
        </p:nvSpPr>
        <p:spPr bwMode="auto">
          <a:xfrm>
            <a:off x="5575300" y="5910263"/>
            <a:ext cx="250666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3 </a:t>
            </a:r>
            <a:r>
              <a:rPr lang="zh-CN" altLang="en-US" sz="2800">
                <a:solidFill>
                  <a:srgbClr val="292929"/>
                </a:solidFill>
                <a:latin typeface="宋体" charset="0"/>
                <a:ea typeface="宋体" charset="0"/>
                <a:cs typeface="宋体" charset="0"/>
              </a:rPr>
              <a:t>次 回 归</a:t>
            </a:r>
            <a:r>
              <a:rPr lang="en-US" altLang="zh-CN" sz="2800">
                <a:solidFill>
                  <a:srgbClr val="292929"/>
                </a:solidFill>
                <a:latin typeface="宋体" charset="0"/>
                <a:ea typeface="宋体" charset="0"/>
                <a:cs typeface="宋体" charset="0"/>
              </a:rPr>
              <a:t>… </a:t>
            </a:r>
          </a:p>
        </p:txBody>
      </p:sp>
      <p:sp>
        <p:nvSpPr>
          <p:cNvPr id="801806" name="Rectangle 14"/>
          <p:cNvSpPr>
            <a:spLocks noChangeArrowheads="1"/>
          </p:cNvSpPr>
          <p:nvPr/>
        </p:nvSpPr>
        <p:spPr bwMode="auto">
          <a:xfrm>
            <a:off x="1836738" y="2921000"/>
            <a:ext cx="1611312"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以</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色</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列</a:t>
            </a:r>
            <a:endParaRPr lang="zh-CN" altLang="en-US" sz="2800">
              <a:solidFill>
                <a:srgbClr val="292929"/>
              </a:solidFill>
              <a:latin typeface="宋体" charset="0"/>
              <a:ea typeface="宋体" charset="0"/>
              <a:cs typeface="宋体" charset="0"/>
            </a:endParaRPr>
          </a:p>
        </p:txBody>
      </p:sp>
      <p:sp>
        <p:nvSpPr>
          <p:cNvPr id="801807" name="Rectangle 15"/>
          <p:cNvSpPr>
            <a:spLocks noChangeArrowheads="1"/>
          </p:cNvSpPr>
          <p:nvPr/>
        </p:nvSpPr>
        <p:spPr bwMode="auto">
          <a:xfrm>
            <a:off x="404813" y="3308350"/>
            <a:ext cx="125253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雅</a:t>
            </a:r>
            <a:r>
              <a:rPr lang="en-US" altLang="zh-CN" sz="2800">
                <a:solidFill>
                  <a:srgbClr val="292929"/>
                </a:solidFill>
                <a:latin typeface="宋体" charset="0"/>
                <a:ea typeface="宋体" charset="0"/>
                <a:cs typeface="宋体" charset="0"/>
              </a:rPr>
              <a:t>–</a:t>
            </a:r>
            <a:r>
              <a:rPr lang="zh-CN" altLang="en-US" sz="2800">
                <a:solidFill>
                  <a:srgbClr val="292929"/>
                </a:solidFill>
                <a:latin typeface="宋体" charset="0"/>
                <a:ea typeface="宋体" charset="0"/>
                <a:cs typeface="宋体" charset="0"/>
              </a:rPr>
              <a:t>以</a:t>
            </a:r>
          </a:p>
        </p:txBody>
      </p:sp>
      <p:sp>
        <p:nvSpPr>
          <p:cNvPr id="801808" name="Rectangle 16"/>
          <p:cNvSpPr>
            <a:spLocks noChangeArrowheads="1"/>
          </p:cNvSpPr>
          <p:nvPr/>
        </p:nvSpPr>
        <p:spPr bwMode="auto">
          <a:xfrm>
            <a:off x="2025650" y="2025650"/>
            <a:ext cx="719138"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430</a:t>
            </a:r>
          </a:p>
        </p:txBody>
      </p:sp>
      <p:sp>
        <p:nvSpPr>
          <p:cNvPr id="801809" name="Rectangle 17"/>
          <p:cNvSpPr>
            <a:spLocks noChangeArrowheads="1"/>
          </p:cNvSpPr>
          <p:nvPr/>
        </p:nvSpPr>
        <p:spPr bwMode="auto">
          <a:xfrm>
            <a:off x="3260725" y="455613"/>
            <a:ext cx="196691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扫</a:t>
            </a:r>
            <a:r>
              <a:rPr lang="en-US" altLang="zh-CN" sz="2800">
                <a:solidFill>
                  <a:srgbClr val="292929"/>
                </a:solidFill>
                <a:latin typeface="宋体" charset="0"/>
                <a:ea typeface="宋体" charset="0"/>
                <a:cs typeface="宋体" charset="0"/>
              </a:rPr>
              <a:t>–</a:t>
            </a:r>
            <a:r>
              <a:rPr lang="zh-CN" altLang="en-US" sz="2800">
                <a:solidFill>
                  <a:srgbClr val="292929"/>
                </a:solidFill>
                <a:latin typeface="宋体" charset="0"/>
                <a:ea typeface="宋体" charset="0"/>
                <a:cs typeface="宋体" charset="0"/>
              </a:rPr>
              <a:t>卫</a:t>
            </a:r>
            <a:r>
              <a:rPr lang="en-US" altLang="zh-CN" sz="2800">
                <a:solidFill>
                  <a:srgbClr val="292929"/>
                </a:solidFill>
                <a:latin typeface="宋体" charset="0"/>
                <a:ea typeface="宋体" charset="0"/>
                <a:cs typeface="宋体" charset="0"/>
              </a:rPr>
              <a:t>–</a:t>
            </a:r>
            <a:r>
              <a:rPr lang="zh-CN" altLang="en-US" sz="2800">
                <a:solidFill>
                  <a:srgbClr val="292929"/>
                </a:solidFill>
                <a:latin typeface="宋体" charset="0"/>
                <a:ea typeface="宋体" charset="0"/>
                <a:cs typeface="宋体" charset="0"/>
              </a:rPr>
              <a:t>罗</a:t>
            </a:r>
          </a:p>
        </p:txBody>
      </p:sp>
      <p:sp>
        <p:nvSpPr>
          <p:cNvPr id="801810" name="Rectangle 18"/>
          <p:cNvSpPr>
            <a:spLocks noChangeArrowheads="1"/>
          </p:cNvSpPr>
          <p:nvPr/>
        </p:nvSpPr>
        <p:spPr bwMode="auto">
          <a:xfrm>
            <a:off x="3681413" y="5381625"/>
            <a:ext cx="2146300"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所–以– 尼</a:t>
            </a:r>
            <a:endParaRPr lang="zh-CN" altLang="en-US" sz="2800">
              <a:solidFill>
                <a:srgbClr val="292929"/>
              </a:solidFill>
              <a:latin typeface="宋体" charset="0"/>
              <a:ea typeface="宋体" charset="0"/>
              <a:cs typeface="宋体" charset="0"/>
            </a:endParaRPr>
          </a:p>
        </p:txBody>
      </p:sp>
      <p:sp>
        <p:nvSpPr>
          <p:cNvPr id="801811" name="Rectangle 19"/>
          <p:cNvSpPr>
            <a:spLocks noChangeArrowheads="1"/>
          </p:cNvSpPr>
          <p:nvPr/>
        </p:nvSpPr>
        <p:spPr bwMode="auto">
          <a:xfrm>
            <a:off x="2978150" y="3587750"/>
            <a:ext cx="2147888"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使</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徒</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行</a:t>
            </a:r>
            <a:r>
              <a:rPr lang="zh-CN" altLang="en-US" sz="2800">
                <a:solidFill>
                  <a:srgbClr val="292929"/>
                </a:solidFill>
                <a:latin typeface="宋体" charset="0"/>
                <a:ea typeface="宋体" charset="0"/>
                <a:cs typeface="宋体" charset="0"/>
              </a:rPr>
              <a:t> 传</a:t>
            </a:r>
          </a:p>
        </p:txBody>
      </p:sp>
      <p:sp>
        <p:nvSpPr>
          <p:cNvPr id="801812" name="Rectangle 20"/>
          <p:cNvSpPr>
            <a:spLocks noChangeArrowheads="1"/>
          </p:cNvSpPr>
          <p:nvPr/>
        </p:nvSpPr>
        <p:spPr bwMode="auto">
          <a:xfrm>
            <a:off x="6475413" y="962025"/>
            <a:ext cx="228123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sz="2800">
                <a:solidFill>
                  <a:srgbClr val="292929"/>
                </a:solidFill>
                <a:latin typeface="宋体" charset="0"/>
                <a:ea typeface="宋体" charset="0"/>
                <a:cs typeface="宋体" charset="0"/>
              </a:rPr>
              <a:t>教</a:t>
            </a:r>
            <a:r>
              <a:rPr lang="zh-CN" altLang="en-US" sz="2800">
                <a:solidFill>
                  <a:srgbClr val="292929"/>
                </a:solidFill>
                <a:latin typeface="宋体" charset="0"/>
                <a:ea typeface="宋体" charset="0"/>
                <a:cs typeface="宋体" charset="0"/>
              </a:rPr>
              <a:t> 会 </a:t>
            </a:r>
            <a:r>
              <a:rPr lang="ja-JP" altLang="en-US" sz="2800">
                <a:solidFill>
                  <a:srgbClr val="292929"/>
                </a:solidFill>
                <a:latin typeface="宋体" charset="0"/>
                <a:ea typeface="宋体" charset="0"/>
                <a:cs typeface="宋体" charset="0"/>
              </a:rPr>
              <a:t>书</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信</a:t>
            </a:r>
            <a:endParaRPr lang="zh-CN" altLang="en-US" sz="2800">
              <a:solidFill>
                <a:srgbClr val="292929"/>
              </a:solidFill>
              <a:latin typeface="宋体" charset="0"/>
              <a:ea typeface="宋体" charset="0"/>
              <a:cs typeface="宋体" charset="0"/>
            </a:endParaRPr>
          </a:p>
        </p:txBody>
      </p:sp>
      <p:sp>
        <p:nvSpPr>
          <p:cNvPr id="801813" name="Rectangle 21"/>
          <p:cNvSpPr>
            <a:spLocks noChangeArrowheads="1"/>
          </p:cNvSpPr>
          <p:nvPr/>
        </p:nvSpPr>
        <p:spPr bwMode="auto">
          <a:xfrm>
            <a:off x="5419725" y="131763"/>
            <a:ext cx="232251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加底斯</a:t>
            </a:r>
            <a:r>
              <a:rPr lang="ja-JP" altLang="en-US" sz="2800">
                <a:solidFill>
                  <a:srgbClr val="292929"/>
                </a:solidFill>
                <a:latin typeface="宋体" charset="0"/>
                <a:ea typeface="宋体" charset="0"/>
                <a:cs typeface="宋体" charset="0"/>
              </a:rPr>
              <a:t>巴尼亚</a:t>
            </a:r>
            <a:endParaRPr lang="zh-CN" altLang="en-US" sz="2800">
              <a:solidFill>
                <a:srgbClr val="292929"/>
              </a:solidFill>
              <a:latin typeface="宋体" charset="0"/>
              <a:ea typeface="宋体" charset="0"/>
              <a:cs typeface="宋体" charset="0"/>
            </a:endParaRPr>
          </a:p>
        </p:txBody>
      </p:sp>
      <p:sp>
        <p:nvSpPr>
          <p:cNvPr id="801814" name="Rectangle 22"/>
          <p:cNvSpPr>
            <a:spLocks noChangeArrowheads="1"/>
          </p:cNvSpPr>
          <p:nvPr/>
        </p:nvSpPr>
        <p:spPr bwMode="auto">
          <a:xfrm>
            <a:off x="4435475" y="4237038"/>
            <a:ext cx="719138"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350</a:t>
            </a:r>
          </a:p>
        </p:txBody>
      </p:sp>
      <p:sp>
        <p:nvSpPr>
          <p:cNvPr id="801815" name="Rectangle 23"/>
          <p:cNvSpPr>
            <a:spLocks noChangeArrowheads="1"/>
          </p:cNvSpPr>
          <p:nvPr/>
        </p:nvSpPr>
        <p:spPr bwMode="auto">
          <a:xfrm>
            <a:off x="5367338" y="4079875"/>
            <a:ext cx="107473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犹</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大</a:t>
            </a:r>
            <a:endParaRPr lang="zh-CN" altLang="en-US" sz="2800">
              <a:solidFill>
                <a:srgbClr val="292929"/>
              </a:solidFill>
              <a:latin typeface="宋体" charset="0"/>
              <a:ea typeface="宋体" charset="0"/>
              <a:cs typeface="宋体" charset="0"/>
            </a:endParaRPr>
          </a:p>
        </p:txBody>
      </p:sp>
      <p:sp>
        <p:nvSpPr>
          <p:cNvPr id="801816" name="Rectangle 24"/>
          <p:cNvSpPr>
            <a:spLocks noChangeArrowheads="1"/>
          </p:cNvSpPr>
          <p:nvPr/>
        </p:nvSpPr>
        <p:spPr bwMode="auto">
          <a:xfrm>
            <a:off x="3463925" y="2387600"/>
            <a:ext cx="1076325"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70 </a:t>
            </a:r>
            <a:r>
              <a:rPr lang="ja-JP" altLang="en-US" sz="2800">
                <a:solidFill>
                  <a:srgbClr val="292929"/>
                </a:solidFill>
                <a:latin typeface="宋体" charset="0"/>
                <a:ea typeface="宋体" charset="0"/>
                <a:cs typeface="宋体" charset="0"/>
              </a:rPr>
              <a:t>年</a:t>
            </a:r>
            <a:endParaRPr lang="zh-CN" altLang="en-US" sz="2800">
              <a:solidFill>
                <a:srgbClr val="292929"/>
              </a:solidFill>
              <a:latin typeface="宋体" charset="0"/>
              <a:ea typeface="宋体" charset="0"/>
              <a:cs typeface="宋体" charset="0"/>
            </a:endParaRPr>
          </a:p>
        </p:txBody>
      </p:sp>
      <p:sp>
        <p:nvSpPr>
          <p:cNvPr id="801817" name="Rectangle 25"/>
          <p:cNvSpPr>
            <a:spLocks noChangeArrowheads="1"/>
          </p:cNvSpPr>
          <p:nvPr/>
        </p:nvSpPr>
        <p:spPr bwMode="auto">
          <a:xfrm>
            <a:off x="128588" y="2278063"/>
            <a:ext cx="107473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教</a:t>
            </a:r>
            <a:r>
              <a:rPr lang="zh-CN" altLang="en-US" sz="2800">
                <a:solidFill>
                  <a:srgbClr val="292929"/>
                </a:solidFill>
                <a:latin typeface="宋体" charset="0"/>
                <a:ea typeface="宋体" charset="0"/>
                <a:cs typeface="宋体" charset="0"/>
              </a:rPr>
              <a:t> 会</a:t>
            </a:r>
          </a:p>
        </p:txBody>
      </p:sp>
      <p:sp>
        <p:nvSpPr>
          <p:cNvPr id="801818" name="Rectangle 26"/>
          <p:cNvSpPr>
            <a:spLocks noChangeArrowheads="1"/>
          </p:cNvSpPr>
          <p:nvPr/>
        </p:nvSpPr>
        <p:spPr bwMode="auto">
          <a:xfrm>
            <a:off x="6965950" y="4292600"/>
            <a:ext cx="2146300"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地–</a:t>
            </a:r>
            <a:r>
              <a:rPr lang="zh-CN" altLang="en-US" sz="2800">
                <a:solidFill>
                  <a:srgbClr val="292929"/>
                </a:solidFill>
                <a:latin typeface="宋体" charset="0"/>
                <a:ea typeface="宋体" charset="0"/>
                <a:cs typeface="宋体" charset="0"/>
              </a:rPr>
              <a:t>裔</a:t>
            </a:r>
            <a:r>
              <a:rPr lang="en-US" altLang="zh-CN" sz="2800">
                <a:solidFill>
                  <a:srgbClr val="292929"/>
                </a:solidFill>
                <a:latin typeface="宋体" charset="0"/>
                <a:ea typeface="宋体" charset="0"/>
                <a:cs typeface="宋体" charset="0"/>
              </a:rPr>
              <a:t>– 福</a:t>
            </a:r>
            <a:endParaRPr lang="zh-CN" altLang="en-US" sz="2800">
              <a:solidFill>
                <a:srgbClr val="292929"/>
              </a:solidFill>
              <a:latin typeface="宋体" charset="0"/>
              <a:ea typeface="宋体" charset="0"/>
              <a:cs typeface="宋体" charset="0"/>
            </a:endParaRPr>
          </a:p>
        </p:txBody>
      </p:sp>
      <p:sp>
        <p:nvSpPr>
          <p:cNvPr id="801819" name="Rectangle 27"/>
          <p:cNvSpPr>
            <a:spLocks noChangeArrowheads="1"/>
          </p:cNvSpPr>
          <p:nvPr/>
        </p:nvSpPr>
        <p:spPr bwMode="auto">
          <a:xfrm>
            <a:off x="5689600" y="819150"/>
            <a:ext cx="539750"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40</a:t>
            </a:r>
          </a:p>
        </p:txBody>
      </p:sp>
      <p:sp>
        <p:nvSpPr>
          <p:cNvPr id="801820" name="Rectangle 28"/>
          <p:cNvSpPr>
            <a:spLocks noChangeArrowheads="1"/>
          </p:cNvSpPr>
          <p:nvPr/>
        </p:nvSpPr>
        <p:spPr bwMode="auto">
          <a:xfrm>
            <a:off x="323850" y="1471613"/>
            <a:ext cx="161131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耶</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利</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哥</a:t>
            </a:r>
            <a:endParaRPr lang="zh-CN" altLang="en-US" sz="2800">
              <a:solidFill>
                <a:srgbClr val="292929"/>
              </a:solidFill>
              <a:latin typeface="宋体" charset="0"/>
              <a:ea typeface="宋体" charset="0"/>
              <a:cs typeface="宋体" charset="0"/>
            </a:endParaRPr>
          </a:p>
        </p:txBody>
      </p:sp>
      <p:sp>
        <p:nvSpPr>
          <p:cNvPr id="801821" name="Rectangle 29"/>
          <p:cNvSpPr>
            <a:spLocks noChangeArrowheads="1"/>
          </p:cNvSpPr>
          <p:nvPr/>
        </p:nvSpPr>
        <p:spPr bwMode="auto">
          <a:xfrm>
            <a:off x="20638" y="4824413"/>
            <a:ext cx="2022475"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启</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示</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录</a:t>
            </a:r>
            <a:endParaRPr lang="zh-CN" altLang="en-US" sz="2800">
              <a:solidFill>
                <a:srgbClr val="292929"/>
              </a:solidFill>
              <a:latin typeface="宋体" charset="0"/>
              <a:ea typeface="宋体" charset="0"/>
              <a:cs typeface="宋体" charset="0"/>
            </a:endParaRPr>
          </a:p>
        </p:txBody>
      </p:sp>
      <p:sp>
        <p:nvSpPr>
          <p:cNvPr id="801822" name="Rectangle 30"/>
          <p:cNvSpPr>
            <a:spLocks noChangeArrowheads="1"/>
          </p:cNvSpPr>
          <p:nvPr/>
        </p:nvSpPr>
        <p:spPr bwMode="auto">
          <a:xfrm>
            <a:off x="5803900" y="2790825"/>
            <a:ext cx="1074738"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先</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知</a:t>
            </a:r>
            <a:endParaRPr lang="zh-CN" altLang="en-US" sz="2800">
              <a:solidFill>
                <a:srgbClr val="292929"/>
              </a:solidFill>
              <a:latin typeface="宋体" charset="0"/>
              <a:ea typeface="宋体" charset="0"/>
              <a:cs typeface="宋体" charset="0"/>
            </a:endParaRPr>
          </a:p>
        </p:txBody>
      </p:sp>
      <p:sp>
        <p:nvSpPr>
          <p:cNvPr id="801823" name="Text Box 31"/>
          <p:cNvSpPr txBox="1">
            <a:spLocks noChangeArrowheads="1"/>
          </p:cNvSpPr>
          <p:nvPr/>
        </p:nvSpPr>
        <p:spPr bwMode="auto">
          <a:xfrm>
            <a:off x="8653463" y="-793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801824" name="Rectangle 32"/>
          <p:cNvSpPr>
            <a:spLocks noChangeArrowheads="1"/>
          </p:cNvSpPr>
          <p:nvPr/>
        </p:nvSpPr>
        <p:spPr bwMode="auto">
          <a:xfrm>
            <a:off x="7940675" y="6445250"/>
            <a:ext cx="184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endParaRPr lang="zh-CN" altLang="en-US" sz="1000">
              <a:effectLst>
                <a:outerShdw blurRad="38100" dist="38100" dir="2700000" algn="tl">
                  <a:srgbClr val="000000"/>
                </a:outerShdw>
              </a:effectLst>
              <a:ea typeface="宋体" charset="0"/>
              <a:cs typeface="宋体" charset="0"/>
            </a:endParaRPr>
          </a:p>
        </p:txBody>
      </p:sp>
      <p:sp>
        <p:nvSpPr>
          <p:cNvPr id="801825" name="Rectangle 33"/>
          <p:cNvSpPr>
            <a:spLocks noChangeArrowheads="1"/>
          </p:cNvSpPr>
          <p:nvPr/>
        </p:nvSpPr>
        <p:spPr bwMode="auto">
          <a:xfrm>
            <a:off x="8102600"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31</a:t>
            </a:r>
          </a:p>
        </p:txBody>
      </p:sp>
      <p:sp>
        <p:nvSpPr>
          <p:cNvPr id="801826" name="Rectangle 34"/>
          <p:cNvSpPr>
            <a:spLocks noChangeArrowheads="1"/>
          </p:cNvSpPr>
          <p:nvPr/>
        </p:nvSpPr>
        <p:spPr bwMode="auto">
          <a:xfrm>
            <a:off x="400050" y="1138238"/>
            <a:ext cx="8407400" cy="2555875"/>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zh-CN" altLang="en-US" sz="5400">
                <a:solidFill>
                  <a:schemeClr val="folHlink"/>
                </a:solidFill>
                <a:latin typeface="黑体" charset="0"/>
                <a:ea typeface="黑体" charset="0"/>
                <a:cs typeface="黑体" charset="0"/>
              </a:rPr>
              <a:t>和</a:t>
            </a:r>
            <a:r>
              <a:rPr lang="en-US" altLang="zh-CN" sz="5400">
                <a:solidFill>
                  <a:schemeClr val="folHlink"/>
                </a:solidFill>
                <a:latin typeface="宋体"/>
                <a:ea typeface="黑体" charset="0"/>
                <a:cs typeface="黑体" charset="0"/>
              </a:rPr>
              <a:t>…</a:t>
            </a:r>
            <a:endParaRPr lang="en-US" altLang="zh-CN" sz="5400">
              <a:solidFill>
                <a:schemeClr val="folHlink"/>
              </a:solidFill>
              <a:latin typeface="黑体" charset="0"/>
              <a:ea typeface="黑体" charset="0"/>
              <a:cs typeface="黑体" charset="0"/>
            </a:endParaRPr>
          </a:p>
          <a:p>
            <a:pPr algn="ctr"/>
            <a:r>
              <a:rPr lang="zh-CN" altLang="en-US" sz="5400">
                <a:solidFill>
                  <a:schemeClr val="folHlink"/>
                </a:solidFill>
                <a:latin typeface="黑体" charset="0"/>
                <a:ea typeface="黑体" charset="0"/>
                <a:cs typeface="黑体" charset="0"/>
              </a:rPr>
              <a:t>主耶稣基督 </a:t>
            </a:r>
          </a:p>
          <a:p>
            <a:pPr algn="ctr"/>
            <a:r>
              <a:rPr lang="ja-JP" altLang="en-US" sz="5400">
                <a:solidFill>
                  <a:schemeClr val="folHlink"/>
                </a:solidFill>
                <a:latin typeface="黑体" charset="0"/>
                <a:ea typeface="黑体" charset="0"/>
                <a:cs typeface="黑体" charset="0"/>
              </a:rPr>
              <a:t>的</a:t>
            </a:r>
            <a:r>
              <a:rPr lang="zh-CN" altLang="en-US" sz="5400">
                <a:solidFill>
                  <a:schemeClr val="folHlink"/>
                </a:solidFill>
                <a:latin typeface="黑体" charset="0"/>
                <a:ea typeface="黑体" charset="0"/>
                <a:cs typeface="黑体" charset="0"/>
              </a:rPr>
              <a:t>传道</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01826"/>
                                        </p:tgtEl>
                                        <p:attrNameLst>
                                          <p:attrName>style.visibility</p:attrName>
                                        </p:attrNameLst>
                                      </p:cBhvr>
                                      <p:to>
                                        <p:strVal val="visible"/>
                                      </p:to>
                                    </p:set>
                                    <p:anim calcmode="lin" valueType="num">
                                      <p:cBhvr additive="base">
                                        <p:cTn id="7" dur="500" fill="hold"/>
                                        <p:tgtEl>
                                          <p:spTgt spid="801826"/>
                                        </p:tgtEl>
                                        <p:attrNameLst>
                                          <p:attrName>ppt_x</p:attrName>
                                        </p:attrNameLst>
                                      </p:cBhvr>
                                      <p:tavLst>
                                        <p:tav tm="0">
                                          <p:val>
                                            <p:strVal val="0-#ppt_w/2"/>
                                          </p:val>
                                        </p:tav>
                                        <p:tav tm="100000">
                                          <p:val>
                                            <p:strVal val="#ppt_x"/>
                                          </p:val>
                                        </p:tav>
                                      </p:tavLst>
                                    </p:anim>
                                    <p:anim calcmode="lin" valueType="num">
                                      <p:cBhvr additive="base">
                                        <p:cTn id="8" dur="500" fill="hold"/>
                                        <p:tgtEl>
                                          <p:spTgt spid="8018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8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ChangeArrowheads="1"/>
          </p:cNvSpPr>
          <p:nvPr/>
        </p:nvSpPr>
        <p:spPr bwMode="auto">
          <a:xfrm>
            <a:off x="5500688" y="4792663"/>
            <a:ext cx="539750"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12</a:t>
            </a:r>
          </a:p>
        </p:txBody>
      </p:sp>
      <p:sp>
        <p:nvSpPr>
          <p:cNvPr id="805891" name="Rectangle 3"/>
          <p:cNvSpPr>
            <a:spLocks noChangeArrowheads="1"/>
          </p:cNvSpPr>
          <p:nvPr/>
        </p:nvSpPr>
        <p:spPr bwMode="auto">
          <a:xfrm>
            <a:off x="6110288" y="2136775"/>
            <a:ext cx="214788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出</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埃</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及</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记</a:t>
            </a:r>
            <a:endParaRPr lang="zh-CN" altLang="en-US" sz="2800">
              <a:solidFill>
                <a:srgbClr val="292929"/>
              </a:solidFill>
              <a:latin typeface="宋体" charset="0"/>
              <a:ea typeface="宋体" charset="0"/>
              <a:cs typeface="宋体" charset="0"/>
            </a:endParaRPr>
          </a:p>
        </p:txBody>
      </p:sp>
      <p:sp>
        <p:nvSpPr>
          <p:cNvPr id="805892" name="Rectangle 4"/>
          <p:cNvSpPr>
            <a:spLocks noChangeArrowheads="1"/>
          </p:cNvSpPr>
          <p:nvPr/>
        </p:nvSpPr>
        <p:spPr bwMode="auto">
          <a:xfrm>
            <a:off x="1654175" y="5892800"/>
            <a:ext cx="2149475"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5  </a:t>
            </a:r>
            <a:r>
              <a:rPr lang="zh-CN" altLang="en-US" sz="2800">
                <a:solidFill>
                  <a:srgbClr val="292929"/>
                </a:solidFill>
                <a:latin typeface="宋体" charset="0"/>
                <a:ea typeface="宋体" charset="0"/>
                <a:cs typeface="宋体" charset="0"/>
              </a:rPr>
              <a:t>篇 讲 章</a:t>
            </a:r>
          </a:p>
        </p:txBody>
      </p:sp>
      <p:sp>
        <p:nvSpPr>
          <p:cNvPr id="805893" name="Rectangle 5"/>
          <p:cNvSpPr>
            <a:spLocks noChangeArrowheads="1"/>
          </p:cNvSpPr>
          <p:nvPr/>
        </p:nvSpPr>
        <p:spPr bwMode="auto">
          <a:xfrm>
            <a:off x="3527425" y="1608138"/>
            <a:ext cx="2179638"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2800">
                <a:solidFill>
                  <a:srgbClr val="292929"/>
                </a:solidFill>
                <a:latin typeface="宋体" charset="0"/>
                <a:ea typeface="宋体" charset="0"/>
                <a:cs typeface="宋体" charset="0"/>
              </a:rPr>
              <a:t>分 配 土 地</a:t>
            </a:r>
          </a:p>
        </p:txBody>
      </p:sp>
      <p:sp>
        <p:nvSpPr>
          <p:cNvPr id="805894" name="Rectangle 6"/>
          <p:cNvSpPr>
            <a:spLocks noChangeArrowheads="1"/>
          </p:cNvSpPr>
          <p:nvPr/>
        </p:nvSpPr>
        <p:spPr bwMode="auto">
          <a:xfrm>
            <a:off x="1233488" y="4081463"/>
            <a:ext cx="107473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士</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师</a:t>
            </a:r>
            <a:endParaRPr lang="zh-CN" altLang="en-US" sz="2800">
              <a:solidFill>
                <a:srgbClr val="292929"/>
              </a:solidFill>
              <a:latin typeface="宋体" charset="0"/>
              <a:ea typeface="宋体" charset="0"/>
              <a:cs typeface="宋体" charset="0"/>
            </a:endParaRPr>
          </a:p>
        </p:txBody>
      </p:sp>
      <p:sp>
        <p:nvSpPr>
          <p:cNvPr id="805895" name="Rectangle 7"/>
          <p:cNvSpPr>
            <a:spLocks noChangeArrowheads="1"/>
          </p:cNvSpPr>
          <p:nvPr/>
        </p:nvSpPr>
        <p:spPr bwMode="auto">
          <a:xfrm>
            <a:off x="808038" y="735013"/>
            <a:ext cx="166528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福</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音</a:t>
            </a:r>
            <a:endParaRPr lang="zh-CN" altLang="en-US" sz="2800">
              <a:solidFill>
                <a:srgbClr val="292929"/>
              </a:solidFill>
              <a:latin typeface="宋体" charset="0"/>
              <a:ea typeface="宋体" charset="0"/>
              <a:cs typeface="宋体" charset="0"/>
            </a:endParaRPr>
          </a:p>
        </p:txBody>
      </p:sp>
      <p:sp>
        <p:nvSpPr>
          <p:cNvPr id="805896" name="Rectangle 8"/>
          <p:cNvSpPr>
            <a:spLocks noChangeArrowheads="1"/>
          </p:cNvSpPr>
          <p:nvPr/>
        </p:nvSpPr>
        <p:spPr bwMode="auto">
          <a:xfrm>
            <a:off x="-41275" y="5367338"/>
            <a:ext cx="2146300"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德–民–礼</a:t>
            </a:r>
            <a:r>
              <a:rPr lang="zh-CN" altLang="en-US" sz="2800">
                <a:solidFill>
                  <a:srgbClr val="292929"/>
                </a:solidFill>
                <a:latin typeface="宋体" charset="0"/>
                <a:ea typeface="宋体" charset="0"/>
                <a:cs typeface="宋体" charset="0"/>
              </a:rPr>
              <a:t> </a:t>
            </a:r>
          </a:p>
        </p:txBody>
      </p:sp>
      <p:sp>
        <p:nvSpPr>
          <p:cNvPr id="805897" name="Rectangle 9"/>
          <p:cNvSpPr>
            <a:spLocks noChangeArrowheads="1"/>
          </p:cNvSpPr>
          <p:nvPr/>
        </p:nvSpPr>
        <p:spPr bwMode="auto">
          <a:xfrm>
            <a:off x="300038" y="184150"/>
            <a:ext cx="1357312"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呼</a:t>
            </a:r>
            <a:r>
              <a:rPr lang="zh-CN" altLang="en-US" sz="2800">
                <a:solidFill>
                  <a:srgbClr val="292929"/>
                </a:solidFill>
                <a:latin typeface="宋体" charset="0"/>
                <a:ea typeface="宋体" charset="0"/>
                <a:cs typeface="宋体" charset="0"/>
              </a:rPr>
              <a:t> 召</a:t>
            </a:r>
          </a:p>
        </p:txBody>
      </p:sp>
      <p:sp>
        <p:nvSpPr>
          <p:cNvPr id="805898" name="Rectangle 10"/>
          <p:cNvSpPr>
            <a:spLocks noChangeArrowheads="1"/>
          </p:cNvSpPr>
          <p:nvPr/>
        </p:nvSpPr>
        <p:spPr bwMode="auto">
          <a:xfrm>
            <a:off x="2633663" y="4583113"/>
            <a:ext cx="1611312"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以</a:t>
            </a:r>
            <a:r>
              <a:rPr lang="zh-CN" altLang="en-US" sz="2800">
                <a:solidFill>
                  <a:srgbClr val="292929"/>
                </a:solidFill>
                <a:latin typeface="宋体" charset="0"/>
                <a:ea typeface="宋体" charset="0"/>
                <a:cs typeface="宋体" charset="0"/>
              </a:rPr>
              <a:t> </a:t>
            </a:r>
            <a:r>
              <a:rPr lang="en-US" altLang="zh-CN" sz="2800">
                <a:solidFill>
                  <a:srgbClr val="292929"/>
                </a:solidFill>
                <a:latin typeface="宋体" charset="0"/>
                <a:ea typeface="宋体" charset="0"/>
                <a:cs typeface="宋体" charset="0"/>
              </a:rPr>
              <a:t>– 以</a:t>
            </a:r>
            <a:endParaRPr lang="zh-CN" altLang="en-US" sz="2800">
              <a:solidFill>
                <a:srgbClr val="292929"/>
              </a:solidFill>
              <a:latin typeface="宋体" charset="0"/>
              <a:ea typeface="宋体" charset="0"/>
              <a:cs typeface="宋体" charset="0"/>
            </a:endParaRPr>
          </a:p>
        </p:txBody>
      </p:sp>
      <p:sp>
        <p:nvSpPr>
          <p:cNvPr id="805899" name="Rectangle 11"/>
          <p:cNvSpPr>
            <a:spLocks noChangeArrowheads="1"/>
          </p:cNvSpPr>
          <p:nvPr/>
        </p:nvSpPr>
        <p:spPr bwMode="auto">
          <a:xfrm>
            <a:off x="6008688" y="3513138"/>
            <a:ext cx="107473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为 </a:t>
            </a:r>
            <a:r>
              <a:rPr lang="ja-JP" altLang="en-US" sz="2800">
                <a:solidFill>
                  <a:srgbClr val="292929"/>
                </a:solidFill>
                <a:latin typeface="宋体" charset="0"/>
                <a:ea typeface="宋体" charset="0"/>
                <a:cs typeface="宋体" charset="0"/>
              </a:rPr>
              <a:t>奴</a:t>
            </a:r>
            <a:endParaRPr lang="zh-CN" altLang="en-US" sz="2800">
              <a:solidFill>
                <a:srgbClr val="292929"/>
              </a:solidFill>
              <a:latin typeface="宋体" charset="0"/>
              <a:ea typeface="宋体" charset="0"/>
              <a:cs typeface="宋体" charset="0"/>
            </a:endParaRPr>
          </a:p>
        </p:txBody>
      </p:sp>
      <p:sp>
        <p:nvSpPr>
          <p:cNvPr id="805900" name="Rectangle 12"/>
          <p:cNvSpPr>
            <a:spLocks noChangeArrowheads="1"/>
          </p:cNvSpPr>
          <p:nvPr/>
        </p:nvSpPr>
        <p:spPr bwMode="auto">
          <a:xfrm>
            <a:off x="3259138" y="1019175"/>
            <a:ext cx="1674812"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西</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奈</a:t>
            </a:r>
            <a:r>
              <a:rPr lang="zh-CN" altLang="en-US" sz="2800">
                <a:solidFill>
                  <a:srgbClr val="292929"/>
                </a:solidFill>
                <a:latin typeface="宋体" charset="0"/>
                <a:ea typeface="宋体" charset="0"/>
                <a:cs typeface="宋体" charset="0"/>
              </a:rPr>
              <a:t> 山</a:t>
            </a:r>
          </a:p>
        </p:txBody>
      </p:sp>
      <p:sp>
        <p:nvSpPr>
          <p:cNvPr id="805901" name="Rectangle 13"/>
          <p:cNvSpPr>
            <a:spLocks noChangeArrowheads="1"/>
          </p:cNvSpPr>
          <p:nvPr/>
        </p:nvSpPr>
        <p:spPr bwMode="auto">
          <a:xfrm>
            <a:off x="5575300" y="5910263"/>
            <a:ext cx="250666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3 </a:t>
            </a:r>
            <a:r>
              <a:rPr lang="zh-CN" altLang="en-US" sz="2800">
                <a:solidFill>
                  <a:srgbClr val="292929"/>
                </a:solidFill>
                <a:latin typeface="宋体" charset="0"/>
                <a:ea typeface="宋体" charset="0"/>
                <a:cs typeface="宋体" charset="0"/>
              </a:rPr>
              <a:t>次 回 归</a:t>
            </a:r>
            <a:r>
              <a:rPr lang="en-US" altLang="zh-CN" sz="2800">
                <a:solidFill>
                  <a:srgbClr val="292929"/>
                </a:solidFill>
                <a:latin typeface="宋体" charset="0"/>
                <a:ea typeface="宋体" charset="0"/>
                <a:cs typeface="宋体" charset="0"/>
              </a:rPr>
              <a:t>… </a:t>
            </a:r>
          </a:p>
        </p:txBody>
      </p:sp>
      <p:sp>
        <p:nvSpPr>
          <p:cNvPr id="805902" name="Rectangle 14"/>
          <p:cNvSpPr>
            <a:spLocks noChangeArrowheads="1"/>
          </p:cNvSpPr>
          <p:nvPr/>
        </p:nvSpPr>
        <p:spPr bwMode="auto">
          <a:xfrm>
            <a:off x="1836738" y="2921000"/>
            <a:ext cx="1611312"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以</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色</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列</a:t>
            </a:r>
            <a:endParaRPr lang="zh-CN" altLang="en-US" sz="2800">
              <a:solidFill>
                <a:srgbClr val="292929"/>
              </a:solidFill>
              <a:latin typeface="宋体" charset="0"/>
              <a:ea typeface="宋体" charset="0"/>
              <a:cs typeface="宋体" charset="0"/>
            </a:endParaRPr>
          </a:p>
        </p:txBody>
      </p:sp>
      <p:sp>
        <p:nvSpPr>
          <p:cNvPr id="805903" name="Rectangle 15"/>
          <p:cNvSpPr>
            <a:spLocks noChangeArrowheads="1"/>
          </p:cNvSpPr>
          <p:nvPr/>
        </p:nvSpPr>
        <p:spPr bwMode="auto">
          <a:xfrm>
            <a:off x="404813" y="3308350"/>
            <a:ext cx="125253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雅</a:t>
            </a:r>
            <a:r>
              <a:rPr lang="en-US" altLang="zh-CN" sz="2800">
                <a:solidFill>
                  <a:srgbClr val="292929"/>
                </a:solidFill>
                <a:latin typeface="宋体" charset="0"/>
                <a:ea typeface="宋体" charset="0"/>
                <a:cs typeface="宋体" charset="0"/>
              </a:rPr>
              <a:t>–</a:t>
            </a:r>
            <a:r>
              <a:rPr lang="zh-CN" altLang="en-US" sz="2800">
                <a:solidFill>
                  <a:srgbClr val="292929"/>
                </a:solidFill>
                <a:latin typeface="宋体" charset="0"/>
                <a:ea typeface="宋体" charset="0"/>
                <a:cs typeface="宋体" charset="0"/>
              </a:rPr>
              <a:t>以</a:t>
            </a:r>
          </a:p>
        </p:txBody>
      </p:sp>
      <p:sp>
        <p:nvSpPr>
          <p:cNvPr id="805904" name="Rectangle 16"/>
          <p:cNvSpPr>
            <a:spLocks noChangeArrowheads="1"/>
          </p:cNvSpPr>
          <p:nvPr/>
        </p:nvSpPr>
        <p:spPr bwMode="auto">
          <a:xfrm>
            <a:off x="2025650" y="2025650"/>
            <a:ext cx="719138"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430</a:t>
            </a:r>
          </a:p>
        </p:txBody>
      </p:sp>
      <p:sp>
        <p:nvSpPr>
          <p:cNvPr id="805905" name="Rectangle 17"/>
          <p:cNvSpPr>
            <a:spLocks noChangeArrowheads="1"/>
          </p:cNvSpPr>
          <p:nvPr/>
        </p:nvSpPr>
        <p:spPr bwMode="auto">
          <a:xfrm>
            <a:off x="3260725" y="455613"/>
            <a:ext cx="196691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扫</a:t>
            </a:r>
            <a:r>
              <a:rPr lang="en-US" altLang="zh-CN" sz="2800">
                <a:solidFill>
                  <a:srgbClr val="292929"/>
                </a:solidFill>
                <a:latin typeface="宋体" charset="0"/>
                <a:ea typeface="宋体" charset="0"/>
                <a:cs typeface="宋体" charset="0"/>
              </a:rPr>
              <a:t>–</a:t>
            </a:r>
            <a:r>
              <a:rPr lang="zh-CN" altLang="en-US" sz="2800">
                <a:solidFill>
                  <a:srgbClr val="292929"/>
                </a:solidFill>
                <a:latin typeface="宋体" charset="0"/>
                <a:ea typeface="宋体" charset="0"/>
                <a:cs typeface="宋体" charset="0"/>
              </a:rPr>
              <a:t>卫</a:t>
            </a:r>
            <a:r>
              <a:rPr lang="en-US" altLang="zh-CN" sz="2800">
                <a:solidFill>
                  <a:srgbClr val="292929"/>
                </a:solidFill>
                <a:latin typeface="宋体" charset="0"/>
                <a:ea typeface="宋体" charset="0"/>
                <a:cs typeface="宋体" charset="0"/>
              </a:rPr>
              <a:t>–</a:t>
            </a:r>
            <a:r>
              <a:rPr lang="zh-CN" altLang="en-US" sz="2800">
                <a:solidFill>
                  <a:srgbClr val="292929"/>
                </a:solidFill>
                <a:latin typeface="宋体" charset="0"/>
                <a:ea typeface="宋体" charset="0"/>
                <a:cs typeface="宋体" charset="0"/>
              </a:rPr>
              <a:t>罗</a:t>
            </a:r>
          </a:p>
        </p:txBody>
      </p:sp>
      <p:sp>
        <p:nvSpPr>
          <p:cNvPr id="805906" name="Rectangle 18"/>
          <p:cNvSpPr>
            <a:spLocks noChangeArrowheads="1"/>
          </p:cNvSpPr>
          <p:nvPr/>
        </p:nvSpPr>
        <p:spPr bwMode="auto">
          <a:xfrm>
            <a:off x="3681413" y="5381625"/>
            <a:ext cx="2146300"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所–以– 尼</a:t>
            </a:r>
            <a:endParaRPr lang="zh-CN" altLang="en-US" sz="2800">
              <a:solidFill>
                <a:srgbClr val="292929"/>
              </a:solidFill>
              <a:latin typeface="宋体" charset="0"/>
              <a:ea typeface="宋体" charset="0"/>
              <a:cs typeface="宋体" charset="0"/>
            </a:endParaRPr>
          </a:p>
        </p:txBody>
      </p:sp>
      <p:sp>
        <p:nvSpPr>
          <p:cNvPr id="805907" name="Rectangle 19"/>
          <p:cNvSpPr>
            <a:spLocks noChangeArrowheads="1"/>
          </p:cNvSpPr>
          <p:nvPr/>
        </p:nvSpPr>
        <p:spPr bwMode="auto">
          <a:xfrm>
            <a:off x="2978150" y="3587750"/>
            <a:ext cx="2147888"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使</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徒</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行</a:t>
            </a:r>
            <a:r>
              <a:rPr lang="zh-CN" altLang="en-US" sz="2800">
                <a:solidFill>
                  <a:srgbClr val="292929"/>
                </a:solidFill>
                <a:latin typeface="宋体" charset="0"/>
                <a:ea typeface="宋体" charset="0"/>
                <a:cs typeface="宋体" charset="0"/>
              </a:rPr>
              <a:t> 传</a:t>
            </a:r>
          </a:p>
        </p:txBody>
      </p:sp>
      <p:sp>
        <p:nvSpPr>
          <p:cNvPr id="805908" name="Rectangle 20"/>
          <p:cNvSpPr>
            <a:spLocks noChangeArrowheads="1"/>
          </p:cNvSpPr>
          <p:nvPr/>
        </p:nvSpPr>
        <p:spPr bwMode="auto">
          <a:xfrm>
            <a:off x="6475413" y="962025"/>
            <a:ext cx="228123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sz="2800">
                <a:solidFill>
                  <a:srgbClr val="292929"/>
                </a:solidFill>
                <a:latin typeface="宋体" charset="0"/>
                <a:ea typeface="宋体" charset="0"/>
                <a:cs typeface="宋体" charset="0"/>
              </a:rPr>
              <a:t>教</a:t>
            </a:r>
            <a:r>
              <a:rPr lang="zh-CN" altLang="en-US" sz="2800">
                <a:solidFill>
                  <a:srgbClr val="292929"/>
                </a:solidFill>
                <a:latin typeface="宋体" charset="0"/>
                <a:ea typeface="宋体" charset="0"/>
                <a:cs typeface="宋体" charset="0"/>
              </a:rPr>
              <a:t> 会 </a:t>
            </a:r>
            <a:r>
              <a:rPr lang="ja-JP" altLang="en-US" sz="2800">
                <a:solidFill>
                  <a:srgbClr val="292929"/>
                </a:solidFill>
                <a:latin typeface="宋体" charset="0"/>
                <a:ea typeface="宋体" charset="0"/>
                <a:cs typeface="宋体" charset="0"/>
              </a:rPr>
              <a:t>书</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信</a:t>
            </a:r>
            <a:endParaRPr lang="zh-CN" altLang="en-US" sz="2800">
              <a:solidFill>
                <a:srgbClr val="292929"/>
              </a:solidFill>
              <a:latin typeface="宋体" charset="0"/>
              <a:ea typeface="宋体" charset="0"/>
              <a:cs typeface="宋体" charset="0"/>
            </a:endParaRPr>
          </a:p>
        </p:txBody>
      </p:sp>
      <p:sp>
        <p:nvSpPr>
          <p:cNvPr id="805909" name="Rectangle 21"/>
          <p:cNvSpPr>
            <a:spLocks noChangeArrowheads="1"/>
          </p:cNvSpPr>
          <p:nvPr/>
        </p:nvSpPr>
        <p:spPr bwMode="auto">
          <a:xfrm>
            <a:off x="5419725" y="131763"/>
            <a:ext cx="232251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zh-CN" altLang="en-US" sz="2800">
                <a:solidFill>
                  <a:srgbClr val="292929"/>
                </a:solidFill>
                <a:latin typeface="宋体" charset="0"/>
                <a:ea typeface="宋体" charset="0"/>
                <a:cs typeface="宋体" charset="0"/>
              </a:rPr>
              <a:t>加底斯</a:t>
            </a:r>
            <a:r>
              <a:rPr lang="ja-JP" altLang="en-US" sz="2800">
                <a:solidFill>
                  <a:srgbClr val="292929"/>
                </a:solidFill>
                <a:latin typeface="宋体" charset="0"/>
                <a:ea typeface="宋体" charset="0"/>
                <a:cs typeface="宋体" charset="0"/>
              </a:rPr>
              <a:t>巴尼亚</a:t>
            </a:r>
            <a:endParaRPr lang="zh-CN" altLang="en-US" sz="2800">
              <a:solidFill>
                <a:srgbClr val="292929"/>
              </a:solidFill>
              <a:latin typeface="宋体" charset="0"/>
              <a:ea typeface="宋体" charset="0"/>
              <a:cs typeface="宋体" charset="0"/>
            </a:endParaRPr>
          </a:p>
        </p:txBody>
      </p:sp>
      <p:sp>
        <p:nvSpPr>
          <p:cNvPr id="805910" name="Rectangle 22"/>
          <p:cNvSpPr>
            <a:spLocks noChangeArrowheads="1"/>
          </p:cNvSpPr>
          <p:nvPr/>
        </p:nvSpPr>
        <p:spPr bwMode="auto">
          <a:xfrm>
            <a:off x="4435475" y="4237038"/>
            <a:ext cx="719138"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350</a:t>
            </a:r>
          </a:p>
        </p:txBody>
      </p:sp>
      <p:sp>
        <p:nvSpPr>
          <p:cNvPr id="805911" name="Rectangle 23"/>
          <p:cNvSpPr>
            <a:spLocks noChangeArrowheads="1"/>
          </p:cNvSpPr>
          <p:nvPr/>
        </p:nvSpPr>
        <p:spPr bwMode="auto">
          <a:xfrm>
            <a:off x="5367338" y="4079875"/>
            <a:ext cx="1074737"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犹</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大</a:t>
            </a:r>
            <a:endParaRPr lang="zh-CN" altLang="en-US" sz="2800">
              <a:solidFill>
                <a:srgbClr val="292929"/>
              </a:solidFill>
              <a:latin typeface="宋体" charset="0"/>
              <a:ea typeface="宋体" charset="0"/>
              <a:cs typeface="宋体" charset="0"/>
            </a:endParaRPr>
          </a:p>
        </p:txBody>
      </p:sp>
      <p:sp>
        <p:nvSpPr>
          <p:cNvPr id="805912" name="Rectangle 24"/>
          <p:cNvSpPr>
            <a:spLocks noChangeArrowheads="1"/>
          </p:cNvSpPr>
          <p:nvPr/>
        </p:nvSpPr>
        <p:spPr bwMode="auto">
          <a:xfrm>
            <a:off x="3463925" y="2387600"/>
            <a:ext cx="1076325"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70 </a:t>
            </a:r>
            <a:r>
              <a:rPr lang="ja-JP" altLang="en-US" sz="2800">
                <a:solidFill>
                  <a:srgbClr val="292929"/>
                </a:solidFill>
                <a:latin typeface="宋体" charset="0"/>
                <a:ea typeface="宋体" charset="0"/>
                <a:cs typeface="宋体" charset="0"/>
              </a:rPr>
              <a:t>年</a:t>
            </a:r>
            <a:endParaRPr lang="zh-CN" altLang="en-US" sz="2800">
              <a:solidFill>
                <a:srgbClr val="292929"/>
              </a:solidFill>
              <a:latin typeface="宋体" charset="0"/>
              <a:ea typeface="宋体" charset="0"/>
              <a:cs typeface="宋体" charset="0"/>
            </a:endParaRPr>
          </a:p>
        </p:txBody>
      </p:sp>
      <p:sp>
        <p:nvSpPr>
          <p:cNvPr id="805913" name="Rectangle 25"/>
          <p:cNvSpPr>
            <a:spLocks noChangeArrowheads="1"/>
          </p:cNvSpPr>
          <p:nvPr/>
        </p:nvSpPr>
        <p:spPr bwMode="auto">
          <a:xfrm>
            <a:off x="128588" y="2278063"/>
            <a:ext cx="1074737"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教</a:t>
            </a:r>
            <a:r>
              <a:rPr lang="zh-CN" altLang="en-US" sz="2800">
                <a:solidFill>
                  <a:srgbClr val="292929"/>
                </a:solidFill>
                <a:latin typeface="宋体" charset="0"/>
                <a:ea typeface="宋体" charset="0"/>
                <a:cs typeface="宋体" charset="0"/>
              </a:rPr>
              <a:t> 会</a:t>
            </a:r>
          </a:p>
        </p:txBody>
      </p:sp>
      <p:sp>
        <p:nvSpPr>
          <p:cNvPr id="805914" name="Rectangle 26"/>
          <p:cNvSpPr>
            <a:spLocks noChangeArrowheads="1"/>
          </p:cNvSpPr>
          <p:nvPr/>
        </p:nvSpPr>
        <p:spPr bwMode="auto">
          <a:xfrm>
            <a:off x="6965950" y="4292600"/>
            <a:ext cx="2146300"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地–</a:t>
            </a:r>
            <a:r>
              <a:rPr lang="zh-CN" altLang="en-US" sz="2800">
                <a:solidFill>
                  <a:srgbClr val="292929"/>
                </a:solidFill>
                <a:latin typeface="宋体" charset="0"/>
                <a:ea typeface="宋体" charset="0"/>
                <a:cs typeface="宋体" charset="0"/>
              </a:rPr>
              <a:t>裔</a:t>
            </a:r>
            <a:r>
              <a:rPr lang="en-US" altLang="zh-CN" sz="2800">
                <a:solidFill>
                  <a:srgbClr val="292929"/>
                </a:solidFill>
                <a:latin typeface="宋体" charset="0"/>
                <a:ea typeface="宋体" charset="0"/>
                <a:cs typeface="宋体" charset="0"/>
              </a:rPr>
              <a:t>– 福</a:t>
            </a:r>
            <a:endParaRPr lang="zh-CN" altLang="en-US" sz="2800">
              <a:solidFill>
                <a:srgbClr val="292929"/>
              </a:solidFill>
              <a:latin typeface="宋体" charset="0"/>
              <a:ea typeface="宋体" charset="0"/>
              <a:cs typeface="宋体" charset="0"/>
            </a:endParaRPr>
          </a:p>
        </p:txBody>
      </p:sp>
      <p:sp>
        <p:nvSpPr>
          <p:cNvPr id="805915" name="Rectangle 27"/>
          <p:cNvSpPr>
            <a:spLocks noChangeArrowheads="1"/>
          </p:cNvSpPr>
          <p:nvPr/>
        </p:nvSpPr>
        <p:spPr bwMode="auto">
          <a:xfrm>
            <a:off x="5689600" y="819150"/>
            <a:ext cx="539750"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en-US" altLang="zh-CN" sz="2800">
                <a:solidFill>
                  <a:srgbClr val="292929"/>
                </a:solidFill>
                <a:latin typeface="宋体" charset="0"/>
                <a:ea typeface="宋体" charset="0"/>
                <a:cs typeface="宋体" charset="0"/>
              </a:rPr>
              <a:t>40</a:t>
            </a:r>
          </a:p>
        </p:txBody>
      </p:sp>
      <p:sp>
        <p:nvSpPr>
          <p:cNvPr id="805916" name="Rectangle 28"/>
          <p:cNvSpPr>
            <a:spLocks noChangeArrowheads="1"/>
          </p:cNvSpPr>
          <p:nvPr/>
        </p:nvSpPr>
        <p:spPr bwMode="auto">
          <a:xfrm>
            <a:off x="323850" y="1471613"/>
            <a:ext cx="1611313"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耶</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利</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哥</a:t>
            </a:r>
            <a:endParaRPr lang="zh-CN" altLang="en-US" sz="2800">
              <a:solidFill>
                <a:srgbClr val="292929"/>
              </a:solidFill>
              <a:latin typeface="宋体" charset="0"/>
              <a:ea typeface="宋体" charset="0"/>
              <a:cs typeface="宋体" charset="0"/>
            </a:endParaRPr>
          </a:p>
        </p:txBody>
      </p:sp>
      <p:sp>
        <p:nvSpPr>
          <p:cNvPr id="805917" name="Rectangle 29"/>
          <p:cNvSpPr>
            <a:spLocks noChangeArrowheads="1"/>
          </p:cNvSpPr>
          <p:nvPr/>
        </p:nvSpPr>
        <p:spPr bwMode="auto">
          <a:xfrm>
            <a:off x="20638" y="4824413"/>
            <a:ext cx="2022475" cy="515937"/>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a:solidFill>
                  <a:srgbClr val="292929"/>
                </a:solidFill>
                <a:latin typeface="宋体" charset="0"/>
                <a:ea typeface="宋体" charset="0"/>
                <a:cs typeface="宋体" charset="0"/>
              </a:rPr>
              <a:t>启</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示</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录</a:t>
            </a:r>
            <a:endParaRPr lang="zh-CN" altLang="en-US" sz="2800">
              <a:solidFill>
                <a:srgbClr val="292929"/>
              </a:solidFill>
              <a:latin typeface="宋体" charset="0"/>
              <a:ea typeface="宋体" charset="0"/>
              <a:cs typeface="宋体" charset="0"/>
            </a:endParaRPr>
          </a:p>
        </p:txBody>
      </p:sp>
      <p:sp>
        <p:nvSpPr>
          <p:cNvPr id="805918" name="Rectangle 30"/>
          <p:cNvSpPr>
            <a:spLocks noChangeArrowheads="1"/>
          </p:cNvSpPr>
          <p:nvPr/>
        </p:nvSpPr>
        <p:spPr bwMode="auto">
          <a:xfrm>
            <a:off x="5803900" y="2790825"/>
            <a:ext cx="1074738" cy="515938"/>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r>
              <a:rPr lang="ja-JP" altLang="en-US" sz="2800">
                <a:solidFill>
                  <a:srgbClr val="292929"/>
                </a:solidFill>
                <a:latin typeface="宋体" charset="0"/>
                <a:ea typeface="宋体" charset="0"/>
                <a:cs typeface="宋体" charset="0"/>
              </a:rPr>
              <a:t>先</a:t>
            </a:r>
            <a:r>
              <a:rPr lang="zh-CN" altLang="en-US" sz="2800">
                <a:solidFill>
                  <a:srgbClr val="292929"/>
                </a:solidFill>
                <a:latin typeface="宋体" charset="0"/>
                <a:ea typeface="宋体" charset="0"/>
                <a:cs typeface="宋体" charset="0"/>
              </a:rPr>
              <a:t> </a:t>
            </a:r>
            <a:r>
              <a:rPr lang="ja-JP" altLang="en-US" sz="2800">
                <a:solidFill>
                  <a:srgbClr val="292929"/>
                </a:solidFill>
                <a:latin typeface="宋体" charset="0"/>
                <a:ea typeface="宋体" charset="0"/>
                <a:cs typeface="宋体" charset="0"/>
              </a:rPr>
              <a:t>知</a:t>
            </a:r>
            <a:endParaRPr lang="zh-CN" altLang="en-US" sz="2800">
              <a:solidFill>
                <a:srgbClr val="292929"/>
              </a:solidFill>
              <a:latin typeface="宋体" charset="0"/>
              <a:ea typeface="宋体" charset="0"/>
              <a:cs typeface="宋体" charset="0"/>
            </a:endParaRPr>
          </a:p>
        </p:txBody>
      </p:sp>
      <p:sp>
        <p:nvSpPr>
          <p:cNvPr id="805919" name="Text Box 31"/>
          <p:cNvSpPr txBox="1">
            <a:spLocks noChangeArrowheads="1"/>
          </p:cNvSpPr>
          <p:nvPr/>
        </p:nvSpPr>
        <p:spPr bwMode="auto">
          <a:xfrm>
            <a:off x="8653463" y="-79375"/>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805920" name="Rectangle 32"/>
          <p:cNvSpPr>
            <a:spLocks noChangeArrowheads="1"/>
          </p:cNvSpPr>
          <p:nvPr/>
        </p:nvSpPr>
        <p:spPr bwMode="auto">
          <a:xfrm>
            <a:off x="7940675" y="6445250"/>
            <a:ext cx="184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endParaRPr lang="zh-CN" altLang="en-US" sz="1000">
              <a:effectLst>
                <a:outerShdw blurRad="38100" dist="38100" dir="2700000" algn="tl">
                  <a:srgbClr val="000000"/>
                </a:outerShdw>
              </a:effectLst>
              <a:ea typeface="宋体" charset="0"/>
              <a:cs typeface="宋体" charset="0"/>
            </a:endParaRPr>
          </a:p>
        </p:txBody>
      </p:sp>
      <p:sp>
        <p:nvSpPr>
          <p:cNvPr id="805921" name="Rectangle 33"/>
          <p:cNvSpPr>
            <a:spLocks noChangeArrowheads="1"/>
          </p:cNvSpPr>
          <p:nvPr/>
        </p:nvSpPr>
        <p:spPr bwMode="auto">
          <a:xfrm>
            <a:off x="8102600"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32</a:t>
            </a:r>
          </a:p>
        </p:txBody>
      </p:sp>
      <p:sp>
        <p:nvSpPr>
          <p:cNvPr id="805922" name="Rectangle 34"/>
          <p:cNvSpPr>
            <a:spLocks noChangeArrowheads="1"/>
          </p:cNvSpPr>
          <p:nvPr/>
        </p:nvSpPr>
        <p:spPr bwMode="auto">
          <a:xfrm>
            <a:off x="400050" y="1138238"/>
            <a:ext cx="8407400" cy="2555875"/>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zh-CN" altLang="en-US" sz="5400">
                <a:solidFill>
                  <a:schemeClr val="folHlink"/>
                </a:solidFill>
                <a:latin typeface="黑体" charset="0"/>
                <a:ea typeface="黑体" charset="0"/>
                <a:cs typeface="黑体" charset="0"/>
              </a:rPr>
              <a:t>和</a:t>
            </a:r>
            <a:r>
              <a:rPr lang="en-US" altLang="zh-CN" sz="5400">
                <a:solidFill>
                  <a:schemeClr val="folHlink"/>
                </a:solidFill>
                <a:latin typeface="宋体"/>
                <a:ea typeface="黑体" charset="0"/>
                <a:cs typeface="黑体" charset="0"/>
              </a:rPr>
              <a:t>…</a:t>
            </a:r>
            <a:endParaRPr lang="en-US" altLang="zh-CN" sz="5400">
              <a:solidFill>
                <a:schemeClr val="folHlink"/>
              </a:solidFill>
              <a:latin typeface="黑体" charset="0"/>
              <a:ea typeface="黑体" charset="0"/>
              <a:cs typeface="黑体" charset="0"/>
            </a:endParaRPr>
          </a:p>
          <a:p>
            <a:pPr algn="ctr"/>
            <a:r>
              <a:rPr lang="zh-CN" altLang="en-US" sz="5400">
                <a:solidFill>
                  <a:schemeClr val="folHlink"/>
                </a:solidFill>
                <a:latin typeface="黑体" charset="0"/>
                <a:ea typeface="黑体" charset="0"/>
                <a:cs typeface="黑体" charset="0"/>
              </a:rPr>
              <a:t>主耶稣基督 </a:t>
            </a:r>
          </a:p>
          <a:p>
            <a:pPr algn="ctr"/>
            <a:r>
              <a:rPr lang="ja-JP" altLang="en-US" sz="5400">
                <a:solidFill>
                  <a:schemeClr val="folHlink"/>
                </a:solidFill>
                <a:latin typeface="黑体" charset="0"/>
                <a:ea typeface="黑体" charset="0"/>
                <a:cs typeface="黑体" charset="0"/>
              </a:rPr>
              <a:t>的</a:t>
            </a:r>
            <a:r>
              <a:rPr lang="zh-CN" altLang="en-US" sz="5400">
                <a:solidFill>
                  <a:schemeClr val="folHlink"/>
                </a:solidFill>
                <a:latin typeface="黑体" charset="0"/>
                <a:ea typeface="黑体" charset="0"/>
                <a:cs typeface="黑体" charset="0"/>
              </a:rPr>
              <a:t>传道</a:t>
            </a:r>
          </a:p>
        </p:txBody>
      </p:sp>
      <p:sp>
        <p:nvSpPr>
          <p:cNvPr id="805923" name="Text Box 35"/>
          <p:cNvSpPr txBox="1">
            <a:spLocks noChangeArrowheads="1"/>
          </p:cNvSpPr>
          <p:nvPr/>
        </p:nvSpPr>
        <p:spPr bwMode="auto">
          <a:xfrm>
            <a:off x="220663" y="4214813"/>
            <a:ext cx="8766175" cy="17367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ja-JP" altLang="en-US" sz="5400">
                <a:solidFill>
                  <a:schemeClr val="folHlink"/>
                </a:solidFill>
                <a:latin typeface="黑体" charset="0"/>
                <a:ea typeface="黑体" charset="0"/>
                <a:cs typeface="黑体" charset="0"/>
              </a:rPr>
              <a:t>这些事件               </a:t>
            </a:r>
            <a:r>
              <a:rPr lang="zh-CN" altLang="en-US" sz="5400">
                <a:solidFill>
                  <a:schemeClr val="folHlink"/>
                </a:solidFill>
                <a:latin typeface="黑体" charset="0"/>
                <a:ea typeface="黑体" charset="0"/>
                <a:cs typeface="黑体" charset="0"/>
              </a:rPr>
              <a:t>之间</a:t>
            </a:r>
            <a:r>
              <a:rPr lang="ja-JP" altLang="en-US" sz="5400">
                <a:solidFill>
                  <a:schemeClr val="folHlink"/>
                </a:solidFill>
                <a:latin typeface="黑体" charset="0"/>
                <a:ea typeface="黑体" charset="0"/>
                <a:cs typeface="黑体" charset="0"/>
              </a:rPr>
              <a:t>有</a:t>
            </a:r>
            <a:r>
              <a:rPr lang="zh-CN" altLang="en-US" sz="5400">
                <a:solidFill>
                  <a:schemeClr val="folHlink"/>
                </a:solidFill>
                <a:latin typeface="黑体" charset="0"/>
                <a:ea typeface="黑体" charset="0"/>
                <a:cs typeface="黑体" charset="0"/>
              </a:rPr>
              <a:t>何关联?</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15" name="Line 3"/>
          <p:cNvSpPr>
            <a:spLocks noChangeShapeType="1"/>
          </p:cNvSpPr>
          <p:nvPr/>
        </p:nvSpPr>
        <p:spPr bwMode="auto">
          <a:xfrm>
            <a:off x="4252913" y="1828800"/>
            <a:ext cx="0" cy="10668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16" name="Line 4"/>
          <p:cNvSpPr>
            <a:spLocks noChangeShapeType="1"/>
          </p:cNvSpPr>
          <p:nvPr/>
        </p:nvSpPr>
        <p:spPr bwMode="auto">
          <a:xfrm>
            <a:off x="4252913" y="3962400"/>
            <a:ext cx="0" cy="19812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17" name="Line 5"/>
          <p:cNvSpPr>
            <a:spLocks noChangeShapeType="1"/>
          </p:cNvSpPr>
          <p:nvPr/>
        </p:nvSpPr>
        <p:spPr bwMode="auto">
          <a:xfrm>
            <a:off x="6234113" y="3962400"/>
            <a:ext cx="0" cy="19812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18" name="Line 6"/>
          <p:cNvSpPr>
            <a:spLocks noChangeShapeType="1"/>
          </p:cNvSpPr>
          <p:nvPr/>
        </p:nvSpPr>
        <p:spPr bwMode="auto">
          <a:xfrm>
            <a:off x="2119313" y="49530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19" name="Line 7"/>
          <p:cNvSpPr>
            <a:spLocks noChangeShapeType="1"/>
          </p:cNvSpPr>
          <p:nvPr/>
        </p:nvSpPr>
        <p:spPr bwMode="auto">
          <a:xfrm>
            <a:off x="6234113" y="1828800"/>
            <a:ext cx="0" cy="10668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0" name="Line 8"/>
          <p:cNvSpPr>
            <a:spLocks noChangeShapeType="1"/>
          </p:cNvSpPr>
          <p:nvPr/>
        </p:nvSpPr>
        <p:spPr bwMode="auto">
          <a:xfrm>
            <a:off x="4252913" y="1828800"/>
            <a:ext cx="0" cy="10668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1" name="Line 9"/>
          <p:cNvSpPr>
            <a:spLocks noChangeShapeType="1"/>
          </p:cNvSpPr>
          <p:nvPr/>
        </p:nvSpPr>
        <p:spPr bwMode="auto">
          <a:xfrm>
            <a:off x="4252913" y="3962400"/>
            <a:ext cx="0" cy="19812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2" name="Line 10"/>
          <p:cNvSpPr>
            <a:spLocks noChangeShapeType="1"/>
          </p:cNvSpPr>
          <p:nvPr/>
        </p:nvSpPr>
        <p:spPr bwMode="auto">
          <a:xfrm>
            <a:off x="6234113" y="3962400"/>
            <a:ext cx="0" cy="198120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3" name="Line 11"/>
          <p:cNvSpPr>
            <a:spLocks noChangeShapeType="1"/>
          </p:cNvSpPr>
          <p:nvPr/>
        </p:nvSpPr>
        <p:spPr bwMode="auto">
          <a:xfrm>
            <a:off x="2119313" y="49530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4" name="Line 12"/>
          <p:cNvSpPr>
            <a:spLocks noChangeShapeType="1"/>
          </p:cNvSpPr>
          <p:nvPr/>
        </p:nvSpPr>
        <p:spPr bwMode="auto">
          <a:xfrm>
            <a:off x="2119313" y="39624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5" name="Line 13"/>
          <p:cNvSpPr>
            <a:spLocks noChangeShapeType="1"/>
          </p:cNvSpPr>
          <p:nvPr/>
        </p:nvSpPr>
        <p:spPr bwMode="auto">
          <a:xfrm>
            <a:off x="2119313" y="28956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6" name="Line 14"/>
          <p:cNvSpPr>
            <a:spLocks noChangeShapeType="1"/>
          </p:cNvSpPr>
          <p:nvPr/>
        </p:nvSpPr>
        <p:spPr bwMode="auto">
          <a:xfrm>
            <a:off x="2119313" y="39624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7" name="Line 15"/>
          <p:cNvSpPr>
            <a:spLocks noChangeShapeType="1"/>
          </p:cNvSpPr>
          <p:nvPr/>
        </p:nvSpPr>
        <p:spPr bwMode="auto">
          <a:xfrm>
            <a:off x="2119313" y="28956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8" name="Line 16"/>
          <p:cNvSpPr>
            <a:spLocks noChangeShapeType="1"/>
          </p:cNvSpPr>
          <p:nvPr/>
        </p:nvSpPr>
        <p:spPr bwMode="auto">
          <a:xfrm>
            <a:off x="2119313" y="39624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29" name="Line 17"/>
          <p:cNvSpPr>
            <a:spLocks noChangeShapeType="1"/>
          </p:cNvSpPr>
          <p:nvPr/>
        </p:nvSpPr>
        <p:spPr bwMode="auto">
          <a:xfrm>
            <a:off x="2119313" y="28956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30" name="Line 18"/>
          <p:cNvSpPr>
            <a:spLocks noChangeShapeType="1"/>
          </p:cNvSpPr>
          <p:nvPr/>
        </p:nvSpPr>
        <p:spPr bwMode="auto">
          <a:xfrm>
            <a:off x="2119313" y="3962400"/>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31" name="Line 19"/>
          <p:cNvSpPr>
            <a:spLocks noChangeShapeType="1"/>
          </p:cNvSpPr>
          <p:nvPr/>
        </p:nvSpPr>
        <p:spPr bwMode="auto">
          <a:xfrm>
            <a:off x="1736725" y="2511425"/>
            <a:ext cx="6324600"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Lst>
        </p:spPr>
        <p:txBody>
          <a:bodyPr wrap="none" anchor="ctr"/>
          <a:lstStyle/>
          <a:p>
            <a:endParaRPr lang="en-US"/>
          </a:p>
        </p:txBody>
      </p:sp>
      <p:sp>
        <p:nvSpPr>
          <p:cNvPr id="422979" name="Rectangle 67"/>
          <p:cNvSpPr>
            <a:spLocks noChangeArrowheads="1"/>
          </p:cNvSpPr>
          <p:nvPr/>
        </p:nvSpPr>
        <p:spPr bwMode="auto">
          <a:xfrm>
            <a:off x="8101013" y="6526213"/>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33</a:t>
            </a:r>
          </a:p>
        </p:txBody>
      </p:sp>
      <p:pic>
        <p:nvPicPr>
          <p:cNvPr id="422984" name="Picture 72" descr="Qumran scriptorium, tb n0111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7500" y="231775"/>
            <a:ext cx="8620125" cy="603408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blipFill dpi="0" rotWithShape="0">
                  <a:blip r:embed="rId6"/>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422985" name="Text Box 73"/>
          <p:cNvSpPr txBox="1">
            <a:spLocks noChangeArrowheads="1"/>
          </p:cNvSpPr>
          <p:nvPr/>
        </p:nvSpPr>
        <p:spPr bwMode="auto">
          <a:xfrm>
            <a:off x="2201863" y="4608513"/>
            <a:ext cx="4802187" cy="146526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50000"/>
              </a:lnSpc>
              <a:spcBef>
                <a:spcPct val="50000"/>
              </a:spcBef>
            </a:pPr>
            <a:r>
              <a:rPr lang="zh-CN" altLang="en-US" sz="3600">
                <a:ea typeface="宋体" charset="0"/>
                <a:cs typeface="宋体" charset="0"/>
              </a:rPr>
              <a:t> </a:t>
            </a:r>
          </a:p>
          <a:p>
            <a:pPr algn="ctr">
              <a:lnSpc>
                <a:spcPct val="50000"/>
              </a:lnSpc>
              <a:spcBef>
                <a:spcPct val="50000"/>
              </a:spcBef>
            </a:pPr>
            <a:r>
              <a:rPr lang="zh-CN" altLang="en-US" sz="3600">
                <a:ea typeface="宋体" charset="0"/>
                <a:cs typeface="宋体" charset="0"/>
              </a:rPr>
              <a:t>昆兰 古老的废墟       </a:t>
            </a:r>
            <a:endParaRPr lang="en-US" altLang="zh-CN" sz="3600">
              <a:ea typeface="宋体" charset="0"/>
              <a:cs typeface="宋体" charset="0"/>
            </a:endParaRPr>
          </a:p>
          <a:p>
            <a:pPr algn="ctr">
              <a:lnSpc>
                <a:spcPct val="50000"/>
              </a:lnSpc>
              <a:spcBef>
                <a:spcPct val="50000"/>
              </a:spcBef>
            </a:pPr>
            <a:r>
              <a:rPr lang="en-US" altLang="zh-CN" sz="3600">
                <a:ea typeface="宋体" charset="0"/>
                <a:cs typeface="宋体" charset="0"/>
              </a:rPr>
              <a:t>死</a:t>
            </a:r>
            <a:r>
              <a:rPr lang="zh-CN" altLang="en-US" sz="3600">
                <a:ea typeface="宋体" charset="0"/>
                <a:cs typeface="宋体" charset="0"/>
              </a:rPr>
              <a:t>海岸边一个爱色尼派</a:t>
            </a:r>
          </a:p>
        </p:txBody>
      </p:sp>
      <p:grpSp>
        <p:nvGrpSpPr>
          <p:cNvPr id="422987" name="Group 75"/>
          <p:cNvGrpSpPr>
            <a:grpSpLocks/>
          </p:cNvGrpSpPr>
          <p:nvPr/>
        </p:nvGrpSpPr>
        <p:grpSpPr bwMode="auto">
          <a:xfrm>
            <a:off x="4090988" y="692150"/>
            <a:ext cx="4214812" cy="3160713"/>
            <a:chOff x="2820" y="355"/>
            <a:chExt cx="2655" cy="1991"/>
          </a:xfrm>
        </p:grpSpPr>
        <p:pic>
          <p:nvPicPr>
            <p:cNvPr id="422981" name="Picture 69" descr="Qumran Cave 4 wide, tb n062500 sr"/>
            <p:cNvPicPr preferRelativeResize="0">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820" y="355"/>
              <a:ext cx="2655" cy="1991"/>
            </a:xfrm>
            <a:prstGeom prst="rect">
              <a:avLst/>
            </a:prstGeom>
            <a:noFill/>
            <a:ln>
              <a:noFill/>
            </a:ln>
            <a:effectLst>
              <a:outerShdw blurRad="63500" dist="99190" dir="3011666" algn="ctr" rotWithShape="0">
                <a:schemeClr val="bg2">
                  <a:alpha val="74998"/>
                </a:schemeClr>
              </a:outerShdw>
            </a:effectLst>
            <a:extLst>
              <a:ext uri="{909E8E84-426E-40dd-AFC4-6F175D3DCCD1}">
                <a14:hiddenFill xmlns:a14="http://schemas.microsoft.com/office/drawing/2010/main" xmlns="">
                  <a:blipFill dpi="0" rotWithShape="0">
                    <a:blip r:embed="rId6"/>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Lst>
          </p:spPr>
        </p:pic>
        <p:sp>
          <p:nvSpPr>
            <p:cNvPr id="422986" name="Text Box 74"/>
            <p:cNvSpPr txBox="1">
              <a:spLocks noChangeArrowheads="1"/>
            </p:cNvSpPr>
            <p:nvPr/>
          </p:nvSpPr>
          <p:spPr bwMode="auto">
            <a:xfrm>
              <a:off x="3000" y="2070"/>
              <a:ext cx="2382" cy="2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a:ea typeface="宋体" charset="0"/>
                  <a:cs typeface="宋体" charset="0"/>
                </a:rPr>
                <a:t>隐藏死海古卷</a:t>
              </a:r>
            </a:p>
          </p:txBody>
        </p:sp>
      </p:grpSp>
      <p:pic>
        <p:nvPicPr>
          <p:cNvPr id="422989" name="Picture 77"/>
          <p:cNvPicPr>
            <a:picLocks noChangeAspect="1" noChangeArrowheads="1"/>
          </p:cNvPicPr>
          <p:nvPr/>
        </p:nvPicPr>
        <p:blipFill>
          <a:blip r:embed="rId8">
            <a:extLst>
              <a:ext uri="{28A0092B-C50C-407E-A947-70E740481C1C}">
                <a14:useLocalDpi xmlns:a14="http://schemas.microsoft.com/office/drawing/2010/main" val="0"/>
              </a:ext>
            </a:extLst>
          </a:blip>
          <a:srcRect l="22990" t="15692" r="16591"/>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422991" name="Text Box 79"/>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2987"/>
                                        </p:tgtEl>
                                        <p:attrNameLst>
                                          <p:attrName>style.visibility</p:attrName>
                                        </p:attrNameLst>
                                      </p:cBhvr>
                                      <p:to>
                                        <p:strVal val="visible"/>
                                      </p:to>
                                    </p:set>
                                    <p:animEffect transition="in" filter="fade">
                                      <p:cBhvr>
                                        <p:cTn id="7" dur="1000"/>
                                        <p:tgtEl>
                                          <p:spTgt spid="422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1174" name="Picture 2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extLst>
            <a:ext uri="{909E8E84-426E-40dd-AFC4-6F175D3DCCD1}">
              <a14:hiddenFill xmlns:a14="http://schemas.microsoft.com/office/drawing/2010/main" xmlns="">
                <a:solidFill>
                  <a:srgbClr val="FFFFFF"/>
                </a:solidFill>
              </a14:hiddenFill>
            </a:ext>
          </a:extLst>
        </p:spPr>
      </p:pic>
      <p:sp>
        <p:nvSpPr>
          <p:cNvPr id="561154" name="Rectangle 2"/>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561155" name="Line 3"/>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1156" name="Line 4"/>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1157" name="Line 5"/>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1158" name="Line 6"/>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1159" name="Line 7"/>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1160" name="Text Box 8"/>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grpSp>
        <p:nvGrpSpPr>
          <p:cNvPr id="561173" name="Group 21"/>
          <p:cNvGrpSpPr>
            <a:grpSpLocks/>
          </p:cNvGrpSpPr>
          <p:nvPr/>
        </p:nvGrpSpPr>
        <p:grpSpPr bwMode="auto">
          <a:xfrm>
            <a:off x="3735388" y="477838"/>
            <a:ext cx="4572000" cy="3525837"/>
            <a:chOff x="2353" y="301"/>
            <a:chExt cx="2880" cy="2221"/>
          </a:xfrm>
        </p:grpSpPr>
        <p:pic>
          <p:nvPicPr>
            <p:cNvPr id="56116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 y="301"/>
              <a:ext cx="2880" cy="2088"/>
            </a:xfrm>
            <a:prstGeom prst="rect">
              <a:avLst/>
            </a:prstGeom>
            <a:noFill/>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61163" name="Text Box 11"/>
            <p:cNvSpPr txBox="1">
              <a:spLocks noChangeArrowheads="1"/>
            </p:cNvSpPr>
            <p:nvPr/>
          </p:nvSpPr>
          <p:spPr bwMode="auto">
            <a:xfrm>
              <a:off x="2463" y="1570"/>
              <a:ext cx="2476" cy="95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1800" i="1">
                  <a:solidFill>
                    <a:schemeClr val="folHlink"/>
                  </a:solidFill>
                  <a:ea typeface="宋体" charset="0"/>
                  <a:cs typeface="宋体" charset="0"/>
                </a:rPr>
                <a:t>Shrine of the Book    </a:t>
              </a:r>
            </a:p>
            <a:p>
              <a:pPr>
                <a:spcBef>
                  <a:spcPct val="50000"/>
                </a:spcBef>
              </a:pPr>
              <a:r>
                <a:rPr lang="zh-CN" altLang="en-US" sz="1800" i="1">
                  <a:solidFill>
                    <a:schemeClr val="folHlink"/>
                  </a:solidFill>
                  <a:ea typeface="宋体" charset="0"/>
                  <a:cs typeface="宋体" charset="0"/>
                </a:rPr>
                <a:t>以色列的国家博物院</a:t>
              </a:r>
            </a:p>
            <a:p>
              <a:pPr>
                <a:spcBef>
                  <a:spcPct val="50000"/>
                </a:spcBef>
              </a:pPr>
              <a:r>
                <a:rPr lang="en-US" altLang="zh-CN" sz="1800" i="1">
                  <a:solidFill>
                    <a:schemeClr val="folHlink"/>
                  </a:solidFill>
                  <a:ea typeface="宋体" charset="0"/>
                  <a:cs typeface="宋体" charset="0"/>
                </a:rPr>
                <a:t>耶路</a:t>
              </a:r>
              <a:r>
                <a:rPr lang="zh-CN" altLang="en-US" sz="1800" i="1">
                  <a:solidFill>
                    <a:schemeClr val="folHlink"/>
                  </a:solidFill>
                  <a:ea typeface="宋体" charset="0"/>
                  <a:cs typeface="宋体" charset="0"/>
                </a:rPr>
                <a:t>撒冷</a:t>
              </a:r>
            </a:p>
            <a:p>
              <a:pPr>
                <a:spcBef>
                  <a:spcPct val="50000"/>
                </a:spcBef>
              </a:pPr>
              <a:endParaRPr lang="zh-CN" altLang="en-US" sz="1400">
                <a:solidFill>
                  <a:schemeClr val="folHlink"/>
                </a:solidFill>
                <a:ea typeface="宋体" charset="0"/>
                <a:cs typeface="宋体" charset="0"/>
              </a:endParaRPr>
            </a:p>
          </p:txBody>
        </p:sp>
      </p:grpSp>
      <p:pic>
        <p:nvPicPr>
          <p:cNvPr id="561164" name="Picture 12"/>
          <p:cNvPicPr>
            <a:picLocks noChangeAspect="1" noChangeArrowheads="1"/>
          </p:cNvPicPr>
          <p:nvPr/>
        </p:nvPicPr>
        <p:blipFill>
          <a:blip r:embed="rId5">
            <a:extLst>
              <a:ext uri="{28A0092B-C50C-407E-A947-70E740481C1C}">
                <a14:useLocalDpi xmlns:a14="http://schemas.microsoft.com/office/drawing/2010/main" val="0"/>
              </a:ext>
            </a:extLst>
          </a:blip>
          <a:srcRect l="22990" t="15692" r="16591"/>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61165" name="Rectangle 13"/>
          <p:cNvSpPr>
            <a:spLocks noChangeArrowheads="1"/>
          </p:cNvSpPr>
          <p:nvPr/>
        </p:nvSpPr>
        <p:spPr bwMode="auto">
          <a:xfrm>
            <a:off x="415925" y="-981075"/>
            <a:ext cx="1841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GB" b="0"/>
          </a:p>
        </p:txBody>
      </p:sp>
      <p:pic>
        <p:nvPicPr>
          <p:cNvPr id="56116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5550" y="4148138"/>
            <a:ext cx="2681288" cy="217328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1167" name="Rectangle 15"/>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34</a:t>
            </a:r>
          </a:p>
        </p:txBody>
      </p:sp>
      <p:sp>
        <p:nvSpPr>
          <p:cNvPr id="561169" name="Rectangle 17"/>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561172" name="Text Box 20"/>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sp>
        <p:nvSpPr>
          <p:cNvPr id="561175" name="Text Box 23"/>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61173"/>
                                        </p:tgtEl>
                                        <p:attrNameLst>
                                          <p:attrName>style.visibility</p:attrName>
                                        </p:attrNameLst>
                                      </p:cBhvr>
                                      <p:to>
                                        <p:strVal val="visible"/>
                                      </p:to>
                                    </p:set>
                                    <p:anim calcmode="lin" valueType="num">
                                      <p:cBhvr additive="base">
                                        <p:cTn id="7" dur="3000" fill="hold"/>
                                        <p:tgtEl>
                                          <p:spTgt spid="561173"/>
                                        </p:tgtEl>
                                        <p:attrNameLst>
                                          <p:attrName>ppt_x</p:attrName>
                                        </p:attrNameLst>
                                      </p:cBhvr>
                                      <p:tavLst>
                                        <p:tav tm="0">
                                          <p:val>
                                            <p:strVal val="1+#ppt_w/2"/>
                                          </p:val>
                                        </p:tav>
                                        <p:tav tm="100000">
                                          <p:val>
                                            <p:strVal val="#ppt_x"/>
                                          </p:val>
                                        </p:tav>
                                      </p:tavLst>
                                    </p:anim>
                                    <p:anim calcmode="lin" valueType="num">
                                      <p:cBhvr additive="base">
                                        <p:cTn id="8" dur="3000" fill="hold"/>
                                        <p:tgtEl>
                                          <p:spTgt spid="5611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3051" name="Picture 27"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13028" name="Line 4"/>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29" name="Line 5"/>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30" name="Line 6"/>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31" name="Line 7"/>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32" name="Line 8"/>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33" name="Text Box 9"/>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513034" name="Text Box 10"/>
          <p:cNvSpPr txBox="1">
            <a:spLocks noChangeArrowheads="1"/>
          </p:cNvSpPr>
          <p:nvPr/>
        </p:nvSpPr>
        <p:spPr bwMode="auto">
          <a:xfrm>
            <a:off x="1047750" y="6342063"/>
            <a:ext cx="690562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zh-CN" sz="2800" i="1">
                <a:solidFill>
                  <a:srgbClr val="99CCFF"/>
                </a:solidFill>
                <a:ea typeface="宋体" charset="0"/>
                <a:cs typeface="宋体" charset="0"/>
              </a:rPr>
              <a:t>The Shrine of the Book </a:t>
            </a:r>
            <a:r>
              <a:rPr lang="zh-CN" altLang="en-US" sz="2800" i="1">
                <a:solidFill>
                  <a:srgbClr val="99CCFF"/>
                </a:solidFill>
                <a:ea typeface="宋体" charset="0"/>
                <a:cs typeface="宋体" charset="0"/>
              </a:rPr>
              <a:t>博物馆里面</a:t>
            </a:r>
          </a:p>
        </p:txBody>
      </p:sp>
      <p:sp>
        <p:nvSpPr>
          <p:cNvPr id="513044" name="Rectangle 20"/>
          <p:cNvSpPr>
            <a:spLocks noChangeArrowheads="1"/>
          </p:cNvSpPr>
          <p:nvPr/>
        </p:nvSpPr>
        <p:spPr bwMode="auto">
          <a:xfrm>
            <a:off x="8102600" y="6530975"/>
            <a:ext cx="450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r>
              <a:rPr lang="en-US" altLang="zh-CN" sz="1000">
                <a:effectLst>
                  <a:outerShdw blurRad="38100" dist="38100" dir="2700000" algn="tl">
                    <a:srgbClr val="000000"/>
                  </a:outerShdw>
                </a:effectLst>
                <a:ea typeface="宋体" charset="0"/>
                <a:cs typeface="宋体" charset="0"/>
              </a:rPr>
              <a:t>35</a:t>
            </a:r>
          </a:p>
        </p:txBody>
      </p:sp>
      <p:sp>
        <p:nvSpPr>
          <p:cNvPr id="513046" name="Rectangle 22"/>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grpSp>
        <p:nvGrpSpPr>
          <p:cNvPr id="513047" name="Group 23"/>
          <p:cNvGrpSpPr>
            <a:grpSpLocks/>
          </p:cNvGrpSpPr>
          <p:nvPr/>
        </p:nvGrpSpPr>
        <p:grpSpPr bwMode="auto">
          <a:xfrm>
            <a:off x="3735388" y="477838"/>
            <a:ext cx="4572000" cy="3525837"/>
            <a:chOff x="2353" y="301"/>
            <a:chExt cx="2880" cy="2221"/>
          </a:xfrm>
        </p:grpSpPr>
        <p:pic>
          <p:nvPicPr>
            <p:cNvPr id="513048"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 y="301"/>
              <a:ext cx="2880" cy="2088"/>
            </a:xfrm>
            <a:prstGeom prst="rect">
              <a:avLst/>
            </a:prstGeom>
            <a:noFill/>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13049" name="Text Box 25"/>
            <p:cNvSpPr txBox="1">
              <a:spLocks noChangeArrowheads="1"/>
            </p:cNvSpPr>
            <p:nvPr/>
          </p:nvSpPr>
          <p:spPr bwMode="auto">
            <a:xfrm>
              <a:off x="2463" y="1570"/>
              <a:ext cx="2476" cy="95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CN" sz="1800" i="1">
                  <a:solidFill>
                    <a:schemeClr val="folHlink"/>
                  </a:solidFill>
                  <a:ea typeface="宋体" charset="0"/>
                  <a:cs typeface="宋体" charset="0"/>
                </a:rPr>
                <a:t>Shrine of the Book      </a:t>
              </a:r>
            </a:p>
            <a:p>
              <a:pPr>
                <a:spcBef>
                  <a:spcPct val="50000"/>
                </a:spcBef>
              </a:pPr>
              <a:r>
                <a:rPr lang="zh-CN" altLang="en-US" sz="1800" i="1">
                  <a:solidFill>
                    <a:schemeClr val="folHlink"/>
                  </a:solidFill>
                  <a:ea typeface="宋体" charset="0"/>
                  <a:cs typeface="宋体" charset="0"/>
                </a:rPr>
                <a:t>以色列的国家博物院</a:t>
              </a:r>
            </a:p>
            <a:p>
              <a:pPr>
                <a:spcBef>
                  <a:spcPct val="50000"/>
                </a:spcBef>
              </a:pPr>
              <a:r>
                <a:rPr lang="en-US" altLang="zh-CN" sz="1800" i="1">
                  <a:solidFill>
                    <a:schemeClr val="folHlink"/>
                  </a:solidFill>
                  <a:ea typeface="宋体" charset="0"/>
                  <a:cs typeface="宋体" charset="0"/>
                </a:rPr>
                <a:t>耶路</a:t>
              </a:r>
              <a:r>
                <a:rPr lang="zh-CN" altLang="en-US" sz="1800" i="1">
                  <a:solidFill>
                    <a:schemeClr val="folHlink"/>
                  </a:solidFill>
                  <a:ea typeface="宋体" charset="0"/>
                  <a:cs typeface="宋体" charset="0"/>
                </a:rPr>
                <a:t>撒冷</a:t>
              </a:r>
            </a:p>
            <a:p>
              <a:pPr>
                <a:spcBef>
                  <a:spcPct val="50000"/>
                </a:spcBef>
              </a:pPr>
              <a:endParaRPr lang="zh-CN" altLang="en-US" sz="1400">
                <a:solidFill>
                  <a:schemeClr val="folHlink"/>
                </a:solidFill>
                <a:ea typeface="宋体" charset="0"/>
                <a:cs typeface="宋体" charset="0"/>
              </a:endParaRPr>
            </a:p>
          </p:txBody>
        </p:sp>
      </p:grpSp>
      <p:sp>
        <p:nvSpPr>
          <p:cNvPr id="513052" name="Text Box 28"/>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1000"/>
                                        <p:tgtEl>
                                          <p:spTgt spid="513047"/>
                                        </p:tgtEl>
                                      </p:cBhvr>
                                    </p:animEffect>
                                    <p:set>
                                      <p:cBhvr>
                                        <p:cTn id="7" dur="1" fill="hold">
                                          <p:stCondLst>
                                            <p:cond delay="999"/>
                                          </p:stCondLst>
                                        </p:cTn>
                                        <p:tgtEl>
                                          <p:spTgt spid="5130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4084" name="Picture 3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14085" name="Rectangle 37"/>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1320" dir="3080412" algn="ctr" rotWithShape="0">
                    <a:schemeClr val="bg2">
                      <a:alpha val="74998"/>
                    </a:schemeClr>
                  </a:outerShdw>
                </a:effectLst>
              </a14:hiddenEffects>
            </a:ext>
          </a:extLst>
        </p:spPr>
        <p:txBody>
          <a:bodyPr anchor="ctr">
            <a:spAutoFit/>
          </a:bodyPr>
          <a:lstStyle/>
          <a:p>
            <a:endParaRPr lang="en-US"/>
          </a:p>
        </p:txBody>
      </p:sp>
      <p:sp>
        <p:nvSpPr>
          <p:cNvPr id="514053" name="Rectangle 5"/>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514054" name="Line 6"/>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55" name="Line 7"/>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56" name="Line 8"/>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57" name="Line 9"/>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58" name="Line 10"/>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14069" name="Group 21"/>
          <p:cNvGrpSpPr>
            <a:grpSpLocks/>
          </p:cNvGrpSpPr>
          <p:nvPr/>
        </p:nvGrpSpPr>
        <p:grpSpPr bwMode="auto">
          <a:xfrm>
            <a:off x="190500" y="1152525"/>
            <a:ext cx="307975" cy="4992688"/>
            <a:chOff x="120" y="726"/>
            <a:chExt cx="194" cy="3145"/>
          </a:xfrm>
        </p:grpSpPr>
        <p:sp>
          <p:nvSpPr>
            <p:cNvPr id="514070" name="AutoShape 22"/>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71" name="AutoShape 23"/>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72" name="AutoShape 24"/>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73" name="AutoShape 25"/>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14074" name="AutoShape 26"/>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4075" name="Rectangle 27"/>
          <p:cNvSpPr>
            <a:spLocks noChangeArrowheads="1"/>
          </p:cNvSpPr>
          <p:nvPr/>
        </p:nvSpPr>
        <p:spPr bwMode="auto">
          <a:xfrm>
            <a:off x="8102600" y="6530975"/>
            <a:ext cx="438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r>
              <a:rPr lang="en-US" altLang="zh-CN" sz="1000">
                <a:effectLst>
                  <a:outerShdw blurRad="38100" dist="38100" dir="2700000" algn="tl">
                    <a:srgbClr val="000000"/>
                  </a:outerShdw>
                </a:effectLst>
                <a:ea typeface="宋体" charset="0"/>
                <a:cs typeface="宋体" charset="0"/>
              </a:rPr>
              <a:t>36</a:t>
            </a:r>
          </a:p>
        </p:txBody>
      </p:sp>
      <p:sp>
        <p:nvSpPr>
          <p:cNvPr id="514077" name="Rectangle 29"/>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514078" name="Text Box 30"/>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sp>
        <p:nvSpPr>
          <p:cNvPr id="514082" name="Rectangle 34"/>
          <p:cNvSpPr>
            <a:spLocks noChangeArrowheads="1"/>
          </p:cNvSpPr>
          <p:nvPr/>
        </p:nvSpPr>
        <p:spPr bwMode="auto">
          <a:xfrm>
            <a:off x="931863" y="458788"/>
            <a:ext cx="7426325" cy="264953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0000"/>
              </a:lnSpc>
            </a:pPr>
            <a:r>
              <a:rPr lang="ja-JP" altLang="en-US" sz="7200">
                <a:solidFill>
                  <a:srgbClr val="FFCC66"/>
                </a:solidFill>
                <a:latin typeface="MS PGothic" charset="0"/>
                <a:ea typeface="华文细黑" charset="0"/>
                <a:cs typeface="华文细黑" charset="0"/>
              </a:rPr>
              <a:t>亚</a:t>
            </a:r>
            <a:r>
              <a:rPr lang="ja-JP" altLang="en-US" sz="7200">
                <a:solidFill>
                  <a:srgbClr val="FFCC66"/>
                </a:solidFill>
                <a:latin typeface="MS PGothic" charset="0"/>
                <a:ea typeface="MS PGothic" charset="0"/>
                <a:cs typeface="MS PGothic" charset="0"/>
              </a:rPr>
              <a:t>伯拉罕</a:t>
            </a:r>
            <a:endParaRPr lang="zh-CN" altLang="en-US" sz="7200">
              <a:solidFill>
                <a:srgbClr val="FFCC66"/>
              </a:solidFill>
              <a:latin typeface="MS PGothic" charset="0"/>
              <a:ea typeface="MS PGothic" charset="0"/>
              <a:cs typeface="MS PGothic" charset="0"/>
            </a:endParaRPr>
          </a:p>
          <a:p>
            <a:pPr algn="ctr">
              <a:lnSpc>
                <a:spcPct val="80000"/>
              </a:lnSpc>
            </a:pPr>
            <a:r>
              <a:rPr lang="zh-CN" altLang="en-US" sz="7200">
                <a:solidFill>
                  <a:srgbClr val="FFCC66"/>
                </a:solidFill>
                <a:latin typeface="MS PGothic" charset="0"/>
                <a:ea typeface="MS PGothic" charset="0"/>
                <a:cs typeface="MS PGothic" charset="0"/>
              </a:rPr>
              <a:t>之</a:t>
            </a:r>
            <a:r>
              <a:rPr lang="ja-JP" altLang="en-US" sz="7200">
                <a:solidFill>
                  <a:srgbClr val="FFCC66"/>
                </a:solidFill>
                <a:latin typeface="MS PGothic" charset="0"/>
                <a:ea typeface="华文细黑" charset="0"/>
                <a:cs typeface="华文细黑" charset="0"/>
              </a:rPr>
              <a:t>约</a:t>
            </a:r>
            <a:endParaRPr lang="zh-CN" altLang="en-US" sz="7200">
              <a:solidFill>
                <a:srgbClr val="FFCC66"/>
              </a:solidFill>
              <a:latin typeface="MS PGothic" charset="0"/>
              <a:ea typeface="MS PGothic" charset="0"/>
              <a:cs typeface="MS PGothic" charset="0"/>
            </a:endParaRPr>
          </a:p>
          <a:p>
            <a:pPr algn="ctr">
              <a:lnSpc>
                <a:spcPct val="80000"/>
              </a:lnSpc>
            </a:pPr>
            <a:endParaRPr lang="zh-CN" altLang="en-US" sz="6600" i="1">
              <a:solidFill>
                <a:schemeClr val="tx2"/>
              </a:solidFill>
              <a:latin typeface="MS PGothic" charset="0"/>
              <a:ea typeface="MS PGothic" charset="0"/>
              <a:cs typeface="MS PGothic" charset="0"/>
            </a:endParaRPr>
          </a:p>
        </p:txBody>
      </p:sp>
      <p:sp>
        <p:nvSpPr>
          <p:cNvPr id="514086" name="Text Box 38"/>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
        <p:nvSpPr>
          <p:cNvPr id="514061" name="Text Box 13"/>
          <p:cNvSpPr txBox="1">
            <a:spLocks noChangeArrowheads="1"/>
          </p:cNvSpPr>
          <p:nvPr/>
        </p:nvSpPr>
        <p:spPr bwMode="auto">
          <a:xfrm>
            <a:off x="1012825" y="6032500"/>
            <a:ext cx="3657600" cy="636588"/>
          </a:xfrm>
          <a:prstGeom prst="rect">
            <a:avLst/>
          </a:prstGeom>
          <a:gradFill rotWithShape="0">
            <a:gsLst>
              <a:gs pos="0">
                <a:srgbClr val="291EFF">
                  <a:gamma/>
                  <a:shade val="0"/>
                  <a:invGamma/>
                </a:srgbClr>
              </a:gs>
              <a:gs pos="50000">
                <a:srgbClr val="291EFF"/>
              </a:gs>
              <a:gs pos="100000">
                <a:srgbClr val="291EFF">
                  <a:gamma/>
                  <a:shade val="0"/>
                  <a:invGamma/>
                </a:srgb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zh-CN" altLang="en-US" sz="3200">
                <a:solidFill>
                  <a:srgbClr val="FFFF00"/>
                </a:solidFill>
                <a:latin typeface="宋体" charset="0"/>
                <a:ea typeface="宋体" charset="0"/>
                <a:cs typeface="宋体" charset="0"/>
              </a:rPr>
              <a:t>学习帮助</a:t>
            </a:r>
            <a:r>
              <a:rPr lang="en-US" altLang="ja-JP" sz="3200">
                <a:solidFill>
                  <a:srgbClr val="FFFF00"/>
                </a:solidFill>
                <a:latin typeface="宋体" charset="0"/>
                <a:ea typeface="宋体" charset="0"/>
                <a:cs typeface="宋体" charset="0"/>
              </a:rPr>
              <a:t> </a:t>
            </a:r>
            <a:r>
              <a:rPr lang="en-US" altLang="zh-CN" sz="3200">
                <a:solidFill>
                  <a:srgbClr val="FFFF00"/>
                </a:solidFill>
                <a:latin typeface="宋体" charset="0"/>
                <a:ea typeface="宋体" charset="0"/>
                <a:cs typeface="宋体" charset="0"/>
              </a:rPr>
              <a:t>#14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wipe(up)">
                                      <p:cBhvr>
                                        <p:cTn id="7" dur="1000"/>
                                        <p:tgtEl>
                                          <p:spTgt spid="514085"/>
                                        </p:tgtEl>
                                      </p:cBhvr>
                                    </p:animEffect>
                                  </p:childTnLst>
                                </p:cTn>
                              </p:par>
                            </p:childTnLst>
                          </p:cTn>
                        </p:par>
                        <p:par>
                          <p:cTn id="8" fill="hold" nodeType="afterGroup">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514074"/>
                                        </p:tgtEl>
                                        <p:attrNameLst>
                                          <p:attrName>style.visibility</p:attrName>
                                        </p:attrNameLst>
                                      </p:cBhvr>
                                      <p:to>
                                        <p:strVal val="visible"/>
                                      </p:to>
                                    </p:set>
                                    <p:anim calcmode="lin" valueType="num">
                                      <p:cBhvr additive="base">
                                        <p:cTn id="11" dur="500" fill="hold"/>
                                        <p:tgtEl>
                                          <p:spTgt spid="514074"/>
                                        </p:tgtEl>
                                        <p:attrNameLst>
                                          <p:attrName>ppt_x</p:attrName>
                                        </p:attrNameLst>
                                      </p:cBhvr>
                                      <p:tavLst>
                                        <p:tav tm="0">
                                          <p:val>
                                            <p:strVal val="#ppt_x"/>
                                          </p:val>
                                        </p:tav>
                                        <p:tav tm="100000">
                                          <p:val>
                                            <p:strVal val="#ppt_x"/>
                                          </p:val>
                                        </p:tav>
                                      </p:tavLst>
                                    </p:anim>
                                    <p:anim calcmode="lin" valueType="num">
                                      <p:cBhvr additive="base">
                                        <p:cTn id="12" dur="500" fill="hold"/>
                                        <p:tgtEl>
                                          <p:spTgt spid="51407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14061"/>
                                        </p:tgtEl>
                                        <p:attrNameLst>
                                          <p:attrName>style.visibility</p:attrName>
                                        </p:attrNameLst>
                                      </p:cBhvr>
                                      <p:to>
                                        <p:strVal val="visible"/>
                                      </p:to>
                                    </p:set>
                                    <p:anim calcmode="lin" valueType="num">
                                      <p:cBhvr>
                                        <p:cTn id="16" dur="500" fill="hold"/>
                                        <p:tgtEl>
                                          <p:spTgt spid="514061"/>
                                        </p:tgtEl>
                                        <p:attrNameLst>
                                          <p:attrName>ppt_w</p:attrName>
                                        </p:attrNameLst>
                                      </p:cBhvr>
                                      <p:tavLst>
                                        <p:tav tm="0">
                                          <p:val>
                                            <p:fltVal val="0"/>
                                          </p:val>
                                        </p:tav>
                                        <p:tav tm="100000">
                                          <p:val>
                                            <p:strVal val="#ppt_w"/>
                                          </p:val>
                                        </p:tav>
                                      </p:tavLst>
                                    </p:anim>
                                    <p:anim calcmode="lin" valueType="num">
                                      <p:cBhvr>
                                        <p:cTn id="17" dur="500" fill="hold"/>
                                        <p:tgtEl>
                                          <p:spTgt spid="514061"/>
                                        </p:tgtEl>
                                        <p:attrNameLst>
                                          <p:attrName>ppt_h</p:attrName>
                                        </p:attrNameLst>
                                      </p:cBhvr>
                                      <p:tavLst>
                                        <p:tav tm="0">
                                          <p:val>
                                            <p:fltVal val="0"/>
                                          </p:val>
                                        </p:tav>
                                        <p:tav tm="100000">
                                          <p:val>
                                            <p:strVal val="#ppt_h"/>
                                          </p:val>
                                        </p:tav>
                                      </p:tavLst>
                                    </p:anim>
                                    <p:anim calcmode="lin" valueType="num">
                                      <p:cBhvr>
                                        <p:cTn id="18" dur="500" fill="hold"/>
                                        <p:tgtEl>
                                          <p:spTgt spid="514061"/>
                                        </p:tgtEl>
                                        <p:attrNameLst>
                                          <p:attrName>ppt_x</p:attrName>
                                        </p:attrNameLst>
                                      </p:cBhvr>
                                      <p:tavLst>
                                        <p:tav tm="0">
                                          <p:val>
                                            <p:fltVal val="0.5"/>
                                          </p:val>
                                        </p:tav>
                                        <p:tav tm="100000">
                                          <p:val>
                                            <p:strVal val="#ppt_x"/>
                                          </p:val>
                                        </p:tav>
                                      </p:tavLst>
                                    </p:anim>
                                    <p:anim calcmode="lin" valueType="num">
                                      <p:cBhvr>
                                        <p:cTn id="19" dur="500" fill="hold"/>
                                        <p:tgtEl>
                                          <p:spTgt spid="51406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14074"/>
                                        </p:tgtEl>
                                        <p:attrNameLst>
                                          <p:attrName>style.visibility</p:attrName>
                                        </p:attrNameLst>
                                      </p:cBhvr>
                                      <p:to>
                                        <p:strVal val="hidden"/>
                                      </p:to>
                                    </p:set>
                                  </p:childTnLst>
                                </p:cTn>
                              </p:par>
                            </p:childTnLst>
                          </p:cTn>
                        </p:par>
                        <p:par>
                          <p:cTn id="24" fill="hold" nodeType="afterGroup">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514082"/>
                                        </p:tgtEl>
                                        <p:attrNameLst>
                                          <p:attrName>style.visibility</p:attrName>
                                        </p:attrNameLst>
                                      </p:cBhvr>
                                      <p:to>
                                        <p:strVal val="visible"/>
                                      </p:to>
                                    </p:set>
                                    <p:animEffect transition="in" filter="fade">
                                      <p:cBhvr>
                                        <p:cTn id="27" dur="1000"/>
                                        <p:tgtEl>
                                          <p:spTgt spid="51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nimBg="1"/>
      <p:bldP spid="514074" grpId="0" animBg="1"/>
      <p:bldP spid="514074" grpId="1" animBg="1"/>
      <p:bldP spid="514082" grpId="0" autoUpdateAnimBg="0"/>
      <p:bldP spid="514061"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4009" name="Picture 25"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53989" name="Rectangle 5"/>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553990" name="Line 6"/>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991" name="Line 7"/>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992" name="Line 8"/>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993" name="Line 9"/>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994" name="Line 10"/>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995" name="Text Box 11"/>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grpSp>
        <p:nvGrpSpPr>
          <p:cNvPr id="553997" name="Group 13"/>
          <p:cNvGrpSpPr>
            <a:grpSpLocks/>
          </p:cNvGrpSpPr>
          <p:nvPr/>
        </p:nvGrpSpPr>
        <p:grpSpPr bwMode="auto">
          <a:xfrm>
            <a:off x="190500" y="1152525"/>
            <a:ext cx="307975" cy="4992688"/>
            <a:chOff x="120" y="726"/>
            <a:chExt cx="194" cy="3145"/>
          </a:xfrm>
        </p:grpSpPr>
        <p:sp>
          <p:nvSpPr>
            <p:cNvPr id="553998" name="AutoShape 14"/>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999" name="AutoShape 15"/>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4000" name="AutoShape 16"/>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4001" name="AutoShape 17"/>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4003" name="Rectangle 19"/>
          <p:cNvSpPr>
            <a:spLocks noChangeArrowheads="1"/>
          </p:cNvSpPr>
          <p:nvPr/>
        </p:nvSpPr>
        <p:spPr bwMode="auto">
          <a:xfrm>
            <a:off x="8102600" y="6530975"/>
            <a:ext cx="450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r>
              <a:rPr lang="en-US" altLang="zh-CN" sz="1000">
                <a:effectLst>
                  <a:outerShdw blurRad="38100" dist="38100" dir="2700000" algn="tl">
                    <a:srgbClr val="000000"/>
                  </a:outerShdw>
                </a:effectLst>
                <a:ea typeface="宋体" charset="0"/>
                <a:cs typeface="宋体" charset="0"/>
              </a:rPr>
              <a:t>37</a:t>
            </a:r>
          </a:p>
        </p:txBody>
      </p:sp>
      <p:sp>
        <p:nvSpPr>
          <p:cNvPr id="554005" name="Rectangle 21"/>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554007" name="Rectangle 23"/>
          <p:cNvSpPr>
            <a:spLocks noChangeArrowheads="1"/>
          </p:cNvSpPr>
          <p:nvPr/>
        </p:nvSpPr>
        <p:spPr bwMode="auto">
          <a:xfrm>
            <a:off x="938213" y="3368675"/>
            <a:ext cx="7705725" cy="27686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4400" i="1">
                <a:solidFill>
                  <a:schemeClr val="folHlink"/>
                </a:solidFill>
                <a:latin typeface="黑体" charset="0"/>
                <a:ea typeface="黑体" charset="0"/>
                <a:cs typeface="黑体" charset="0"/>
              </a:rPr>
              <a:t>圣经启示</a:t>
            </a:r>
            <a:r>
              <a:rPr lang="zh-CN" altLang="en-US" sz="4400" i="1">
                <a:solidFill>
                  <a:schemeClr val="folHlink"/>
                </a:solidFill>
                <a:latin typeface="黑体" charset="0"/>
                <a:ea typeface="黑体" charset="0"/>
                <a:cs typeface="黑体" charset="0"/>
              </a:rPr>
              <a:t>的脊柱</a:t>
            </a:r>
            <a:endParaRPr lang="zh-CN" altLang="en-US" sz="4400">
              <a:solidFill>
                <a:srgbClr val="DDEE5E"/>
              </a:solidFill>
              <a:latin typeface="黑体" charset="0"/>
              <a:ea typeface="黑体" charset="0"/>
              <a:cs typeface="黑体" charset="0"/>
            </a:endParaRPr>
          </a:p>
          <a:p>
            <a:pPr algn="ctr"/>
            <a:endParaRPr lang="zh-CN" altLang="en-US" sz="4400" i="1">
              <a:solidFill>
                <a:srgbClr val="FFFF39"/>
              </a:solidFill>
              <a:latin typeface="黑体" charset="0"/>
              <a:ea typeface="黑体" charset="0"/>
              <a:cs typeface="黑体" charset="0"/>
            </a:endParaRPr>
          </a:p>
          <a:p>
            <a:pPr algn="ctr"/>
            <a:r>
              <a:rPr lang="ja-JP" altLang="en-US" sz="4400">
                <a:latin typeface="黑体" charset="0"/>
                <a:ea typeface="黑体" charset="0"/>
                <a:cs typeface="黑体" charset="0"/>
              </a:rPr>
              <a:t>神无条件</a:t>
            </a:r>
            <a:r>
              <a:rPr lang="zh-CN" altLang="en-US" sz="4400">
                <a:latin typeface="黑体" charset="0"/>
                <a:ea typeface="黑体" charset="0"/>
                <a:cs typeface="黑体" charset="0"/>
              </a:rPr>
              <a:t>之约的计划  </a:t>
            </a:r>
          </a:p>
          <a:p>
            <a:pPr algn="ctr"/>
            <a:r>
              <a:rPr lang="zh-CN" altLang="en-US" sz="4400">
                <a:latin typeface="黑体" charset="0"/>
                <a:ea typeface="黑体" charset="0"/>
                <a:cs typeface="黑体" charset="0"/>
              </a:rPr>
              <a:t> </a:t>
            </a:r>
            <a:r>
              <a:rPr lang="ja-JP" altLang="en-US" sz="4400">
                <a:latin typeface="黑体" charset="0"/>
                <a:ea typeface="黑体" charset="0"/>
                <a:cs typeface="黑体" charset="0"/>
              </a:rPr>
              <a:t>从这里开始</a:t>
            </a:r>
            <a:endParaRPr lang="zh-CN" altLang="en-US" sz="4400" i="1">
              <a:latin typeface="黑体" charset="0"/>
              <a:ea typeface="黑体" charset="0"/>
              <a:cs typeface="黑体" charset="0"/>
            </a:endParaRPr>
          </a:p>
        </p:txBody>
      </p:sp>
      <p:sp>
        <p:nvSpPr>
          <p:cNvPr id="554008" name="Rectangle 24"/>
          <p:cNvSpPr>
            <a:spLocks noChangeArrowheads="1"/>
          </p:cNvSpPr>
          <p:nvPr/>
        </p:nvSpPr>
        <p:spPr bwMode="auto">
          <a:xfrm>
            <a:off x="931863" y="458788"/>
            <a:ext cx="7426325" cy="264953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0000"/>
              </a:lnSpc>
            </a:pPr>
            <a:r>
              <a:rPr lang="ja-JP" altLang="en-US" sz="7200">
                <a:solidFill>
                  <a:srgbClr val="FFCC66"/>
                </a:solidFill>
                <a:latin typeface="MS PGothic" charset="0"/>
                <a:ea typeface="华文细黑" charset="0"/>
                <a:cs typeface="华文细黑" charset="0"/>
              </a:rPr>
              <a:t>亚</a:t>
            </a:r>
            <a:r>
              <a:rPr lang="ja-JP" altLang="en-US" sz="7200">
                <a:solidFill>
                  <a:srgbClr val="FFCC66"/>
                </a:solidFill>
                <a:latin typeface="MS PGothic" charset="0"/>
                <a:ea typeface="MS PGothic" charset="0"/>
                <a:cs typeface="MS PGothic" charset="0"/>
              </a:rPr>
              <a:t>伯拉罕</a:t>
            </a:r>
            <a:endParaRPr lang="zh-CN" altLang="en-US" sz="7200">
              <a:solidFill>
                <a:srgbClr val="FFCC66"/>
              </a:solidFill>
              <a:latin typeface="MS PGothic" charset="0"/>
              <a:ea typeface="MS PGothic" charset="0"/>
              <a:cs typeface="MS PGothic" charset="0"/>
            </a:endParaRPr>
          </a:p>
          <a:p>
            <a:pPr algn="ctr">
              <a:lnSpc>
                <a:spcPct val="80000"/>
              </a:lnSpc>
            </a:pPr>
            <a:r>
              <a:rPr lang="zh-CN" altLang="en-US" sz="7200">
                <a:solidFill>
                  <a:srgbClr val="FFCC66"/>
                </a:solidFill>
                <a:latin typeface="NJ Chinese Simplified" charset="0"/>
                <a:ea typeface="MS PGothic" charset="0"/>
                <a:cs typeface="MS PGothic" charset="0"/>
              </a:rPr>
              <a:t>之</a:t>
            </a:r>
            <a:r>
              <a:rPr lang="ja-JP" altLang="en-US" sz="7200">
                <a:solidFill>
                  <a:srgbClr val="FFCC66"/>
                </a:solidFill>
                <a:latin typeface="NJ Chinese Simplified" charset="0"/>
                <a:ea typeface="华文细黑" charset="0"/>
                <a:cs typeface="华文细黑" charset="0"/>
              </a:rPr>
              <a:t>约</a:t>
            </a:r>
            <a:endParaRPr lang="zh-CN" altLang="en-US" sz="7200">
              <a:solidFill>
                <a:srgbClr val="FFCC66"/>
              </a:solidFill>
              <a:latin typeface="NJ Chinese Simplified" charset="0"/>
              <a:ea typeface="MS PGothic" charset="0"/>
              <a:cs typeface="MS PGothic" charset="0"/>
            </a:endParaRPr>
          </a:p>
          <a:p>
            <a:pPr algn="ctr">
              <a:lnSpc>
                <a:spcPct val="80000"/>
              </a:lnSpc>
            </a:pPr>
            <a:endParaRPr lang="zh-CN" altLang="en-US" sz="6600" i="1">
              <a:solidFill>
                <a:srgbClr val="FFCC66"/>
              </a:solidFill>
              <a:latin typeface="Kosher-Normal" charset="0"/>
              <a:ea typeface="宋体" charset="0"/>
              <a:cs typeface="宋体" charset="0"/>
            </a:endParaRPr>
          </a:p>
        </p:txBody>
      </p:sp>
      <p:sp>
        <p:nvSpPr>
          <p:cNvPr id="554010" name="Text Box 26"/>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4007"/>
                                        </p:tgtEl>
                                        <p:attrNameLst>
                                          <p:attrName>style.visibility</p:attrName>
                                        </p:attrNameLst>
                                      </p:cBhvr>
                                      <p:to>
                                        <p:strVal val="visible"/>
                                      </p:to>
                                    </p:set>
                                    <p:animEffect transition="in" filter="fade">
                                      <p:cBhvr>
                                        <p:cTn id="7" dur="1000"/>
                                        <p:tgtEl>
                                          <p:spTgt spid="554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3122"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23" name="Rectangle 3"/>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0">
                <a:solidFill>
                  <a:schemeClr val="accent2"/>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773124" name="Rectangle 4"/>
          <p:cNvSpPr>
            <a:spLocks noChangeArrowheads="1"/>
          </p:cNvSpPr>
          <p:nvPr/>
        </p:nvSpPr>
        <p:spPr bwMode="auto">
          <a:xfrm>
            <a:off x="-1082675" y="1217613"/>
            <a:ext cx="7870825" cy="5640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0">
                <a:solidFill>
                  <a:schemeClr val="accent2"/>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773125" name="Rectangle 5"/>
          <p:cNvSpPr>
            <a:spLocks noChangeArrowheads="1"/>
          </p:cNvSpPr>
          <p:nvPr/>
        </p:nvSpPr>
        <p:spPr bwMode="auto">
          <a:xfrm>
            <a:off x="692150" y="622300"/>
            <a:ext cx="8086725" cy="5915025"/>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73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40161" dir="1106097" algn="ctr" rotWithShape="0">
                    <a:schemeClr val="bg1">
                      <a:alpha val="74998"/>
                    </a:schemeClr>
                  </a:outerShdw>
                </a:effectLst>
              </a14:hiddenEffects>
            </a:ext>
          </a:extLst>
        </p:spPr>
      </p:pic>
      <p:sp>
        <p:nvSpPr>
          <p:cNvPr id="773127" name="Rectangle 7"/>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anchor="ctr"/>
          <a:lstStyle/>
          <a:p>
            <a:endParaRPr lang="en-US"/>
          </a:p>
        </p:txBody>
      </p:sp>
      <p:grpSp>
        <p:nvGrpSpPr>
          <p:cNvPr id="773145" name="Group 25"/>
          <p:cNvGrpSpPr>
            <a:grpSpLocks/>
          </p:cNvGrpSpPr>
          <p:nvPr/>
        </p:nvGrpSpPr>
        <p:grpSpPr bwMode="auto">
          <a:xfrm>
            <a:off x="692150" y="687388"/>
            <a:ext cx="7704138" cy="5511800"/>
            <a:chOff x="436" y="433"/>
            <a:chExt cx="4853" cy="3472"/>
          </a:xfrm>
        </p:grpSpPr>
        <p:grpSp>
          <p:nvGrpSpPr>
            <p:cNvPr id="773144" name="Group 24"/>
            <p:cNvGrpSpPr>
              <a:grpSpLocks/>
            </p:cNvGrpSpPr>
            <p:nvPr/>
          </p:nvGrpSpPr>
          <p:grpSpPr bwMode="auto">
            <a:xfrm>
              <a:off x="436" y="433"/>
              <a:ext cx="4853" cy="3472"/>
              <a:chOff x="436" y="433"/>
              <a:chExt cx="4853" cy="3472"/>
            </a:xfrm>
          </p:grpSpPr>
          <p:grpSp>
            <p:nvGrpSpPr>
              <p:cNvPr id="773130" name="Group 10"/>
              <p:cNvGrpSpPr>
                <a:grpSpLocks/>
              </p:cNvGrpSpPr>
              <p:nvPr/>
            </p:nvGrpSpPr>
            <p:grpSpPr bwMode="auto">
              <a:xfrm>
                <a:off x="436" y="433"/>
                <a:ext cx="4853" cy="3472"/>
                <a:chOff x="460" y="457"/>
                <a:chExt cx="4853" cy="3472"/>
              </a:xfrm>
            </p:grpSpPr>
            <p:pic>
              <p:nvPicPr>
                <p:cNvPr id="773131" name="Picture 11"/>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589" y="457"/>
                  <a:ext cx="4724" cy="3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40161" dir="1106097" algn="ctr" rotWithShape="0">
                          <a:schemeClr val="bg1">
                            <a:alpha val="74998"/>
                          </a:schemeClr>
                        </a:outerShdw>
                      </a:effectLst>
                    </a14:hiddenEffects>
                  </a:ext>
                </a:extLst>
              </p:spPr>
            </p:pic>
            <p:pic>
              <p:nvPicPr>
                <p:cNvPr id="773132" name="Picture 12"/>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467" y="457"/>
                  <a:ext cx="4846" cy="34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40161" dir="1106097" algn="ctr" rotWithShape="0">
                          <a:schemeClr val="bg1">
                            <a:alpha val="74998"/>
                          </a:schemeClr>
                        </a:outerShdw>
                      </a:effectLst>
                    </a14:hiddenEffects>
                  </a:ext>
                </a:extLst>
              </p:spPr>
            </p:pic>
            <p:sp>
              <p:nvSpPr>
                <p:cNvPr id="773133" name="Rectangle 13"/>
                <p:cNvSpPr>
                  <a:spLocks noChangeArrowheads="1"/>
                </p:cNvSpPr>
                <p:nvPr/>
              </p:nvSpPr>
              <p:spPr bwMode="auto">
                <a:xfrm>
                  <a:off x="460" y="457"/>
                  <a:ext cx="4853" cy="3472"/>
                </a:xfrm>
                <a:prstGeom prst="rect">
                  <a:avLst/>
                </a:prstGeom>
                <a:solidFill>
                  <a:srgbClr val="080808">
                    <a:alpha val="50000"/>
                  </a:srgbClr>
                </a:solidFill>
                <a:ln>
                  <a:noFill/>
                </a:ln>
                <a:effectLst/>
                <a:extLs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73134" name="Text Box 14"/>
              <p:cNvSpPr txBox="1">
                <a:spLocks noChangeArrowheads="1"/>
              </p:cNvSpPr>
              <p:nvPr/>
            </p:nvSpPr>
            <p:spPr bwMode="auto">
              <a:xfrm>
                <a:off x="551" y="1295"/>
                <a:ext cx="4442" cy="826"/>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pPr>
                <a:r>
                  <a:rPr lang="en-US" altLang="zh-CN" sz="8000" i="1">
                    <a:solidFill>
                      <a:srgbClr val="FFFC1E"/>
                    </a:solidFill>
                    <a:latin typeface="Kosher-Normal" charset="0"/>
                    <a:ea typeface="宋体" charset="0"/>
                    <a:cs typeface="宋体" charset="0"/>
                  </a:rPr>
                  <a:t>圣</a:t>
                </a:r>
                <a:r>
                  <a:rPr lang="zh-CN" altLang="en-US" sz="8000" i="1">
                    <a:solidFill>
                      <a:srgbClr val="FFFC1E"/>
                    </a:solidFill>
                    <a:latin typeface="Kosher-Normal" charset="0"/>
                    <a:ea typeface="宋体" charset="0"/>
                    <a:cs typeface="宋体" charset="0"/>
                  </a:rPr>
                  <a:t>经</a:t>
                </a:r>
                <a:r>
                  <a:rPr lang="en-US" altLang="zh-CN" sz="8000" i="1">
                    <a:solidFill>
                      <a:srgbClr val="FFFC1E"/>
                    </a:solidFill>
                    <a:latin typeface="Kosher-Normal" charset="0"/>
                    <a:ea typeface="宋体" charset="0"/>
                    <a:cs typeface="宋体" charset="0"/>
                  </a:rPr>
                  <a:t>…基</a:t>
                </a:r>
                <a:r>
                  <a:rPr lang="zh-CN" altLang="en-US" sz="8000" i="1">
                    <a:solidFill>
                      <a:srgbClr val="FFFC1E"/>
                    </a:solidFill>
                    <a:latin typeface="Kosher-Normal" charset="0"/>
                    <a:ea typeface="宋体" charset="0"/>
                    <a:cs typeface="宋体" charset="0"/>
                  </a:rPr>
                  <a:t>要</a:t>
                </a:r>
              </a:p>
            </p:txBody>
          </p:sp>
          <p:sp>
            <p:nvSpPr>
              <p:cNvPr id="773135" name="Text Box 15"/>
              <p:cNvSpPr txBox="1">
                <a:spLocks noChangeArrowheads="1"/>
              </p:cNvSpPr>
              <p:nvPr/>
            </p:nvSpPr>
            <p:spPr bwMode="auto">
              <a:xfrm>
                <a:off x="2100" y="2273"/>
                <a:ext cx="1528" cy="48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spAutoFit/>
              </a:bodyPr>
              <a:lstStyle/>
              <a:p>
                <a:pPr algn="ctr">
                  <a:spcBef>
                    <a:spcPct val="50000"/>
                  </a:spcBef>
                </a:pPr>
                <a:r>
                  <a:rPr lang="zh-CN" altLang="en-US" sz="4400">
                    <a:effectLst>
                      <a:outerShdw blurRad="38100" dist="38100" dir="2700000" algn="tl">
                        <a:srgbClr val="000000"/>
                      </a:outerShdw>
                    </a:effectLst>
                    <a:latin typeface="Arial" charset="0"/>
                    <a:ea typeface="宋体" charset="0"/>
                    <a:cs typeface="宋体" charset="0"/>
                  </a:rPr>
                  <a:t>第五部分</a:t>
                </a:r>
                <a:endParaRPr lang="en-US" altLang="zh-CN" sz="4400">
                  <a:effectLst>
                    <a:outerShdw blurRad="38100" dist="38100" dir="2700000" algn="tl">
                      <a:srgbClr val="000000"/>
                    </a:outerShdw>
                  </a:effectLst>
                  <a:latin typeface="Arial" charset="0"/>
                  <a:ea typeface="宋体" charset="0"/>
                  <a:cs typeface="宋体" charset="0"/>
                </a:endParaRPr>
              </a:p>
            </p:txBody>
          </p:sp>
        </p:grpSp>
        <p:sp>
          <p:nvSpPr>
            <p:cNvPr id="773136" name="Text Box 16"/>
            <p:cNvSpPr txBox="1">
              <a:spLocks noChangeArrowheads="1"/>
            </p:cNvSpPr>
            <p:nvPr/>
          </p:nvSpPr>
          <p:spPr bwMode="auto">
            <a:xfrm>
              <a:off x="4535" y="1306"/>
              <a:ext cx="28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2800" i="1">
                  <a:solidFill>
                    <a:srgbClr val="FFFC1E"/>
                  </a:solidFill>
                  <a:latin typeface="Arial" charset="0"/>
                  <a:ea typeface="宋体" charset="0"/>
                  <a:cs typeface="宋体" charset="0"/>
                </a:rPr>
                <a:t>®</a:t>
              </a:r>
            </a:p>
          </p:txBody>
        </p:sp>
      </p:grpSp>
      <p:sp>
        <p:nvSpPr>
          <p:cNvPr id="773137" name="Text Box 17"/>
          <p:cNvSpPr txBox="1">
            <a:spLocks noChangeArrowheads="1"/>
          </p:cNvSpPr>
          <p:nvPr/>
        </p:nvSpPr>
        <p:spPr bwMode="auto">
          <a:xfrm>
            <a:off x="436563" y="1263650"/>
            <a:ext cx="8061325" cy="60960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pPr>
            <a:r>
              <a:rPr lang="en-US" altLang="zh-CN" sz="3400" i="1">
                <a:effectLst>
                  <a:outerShdw blurRad="38100" dist="38100" dir="2700000" algn="tl">
                    <a:srgbClr val="000000"/>
                  </a:outerShdw>
                </a:effectLst>
                <a:latin typeface="宋体" charset="0"/>
                <a:ea typeface="宋体" charset="0"/>
                <a:cs typeface="宋体" charset="0"/>
              </a:rPr>
              <a:t>(</a:t>
            </a:r>
            <a:r>
              <a:rPr lang="zh-CN" altLang="en-US" sz="3400" i="1">
                <a:effectLst>
                  <a:outerShdw blurRad="38100" dist="38100" dir="2700000" algn="tl">
                    <a:srgbClr val="000000"/>
                  </a:outerShdw>
                </a:effectLst>
                <a:latin typeface="宋体" charset="0"/>
                <a:ea typeface="宋体" charset="0"/>
                <a:cs typeface="宋体" charset="0"/>
              </a:rPr>
              <a:t>这讲到了为什么发生</a:t>
            </a:r>
            <a:r>
              <a:rPr lang="en-US" altLang="zh-CN" sz="3400" i="1">
                <a:effectLst>
                  <a:outerShdw blurRad="38100" dist="38100" dir="2700000" algn="tl">
                    <a:srgbClr val="000000"/>
                  </a:outerShdw>
                </a:effectLst>
                <a:latin typeface="宋体" charset="0"/>
                <a:ea typeface="宋体" charset="0"/>
                <a:cs typeface="宋体" charset="0"/>
              </a:rPr>
              <a:t>?)</a:t>
            </a:r>
          </a:p>
        </p:txBody>
      </p:sp>
      <p:sp>
        <p:nvSpPr>
          <p:cNvPr id="773138" name="Text Box 18"/>
          <p:cNvSpPr txBox="1">
            <a:spLocks noChangeArrowheads="1"/>
          </p:cNvSpPr>
          <p:nvPr/>
        </p:nvSpPr>
        <p:spPr bwMode="auto">
          <a:xfrm>
            <a:off x="969963" y="4598988"/>
            <a:ext cx="7024687" cy="762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a:spcBef>
                <a:spcPct val="50000"/>
              </a:spcBef>
            </a:pPr>
            <a:r>
              <a:rPr lang="zh-CN" altLang="en-US" sz="4400" i="1">
                <a:solidFill>
                  <a:srgbClr val="77FD68"/>
                </a:solidFill>
                <a:effectLst>
                  <a:outerShdw blurRad="38100" dist="38100" dir="2700000" algn="tl">
                    <a:srgbClr val="000000"/>
                  </a:outerShdw>
                </a:effectLst>
                <a:latin typeface="Arial" charset="0"/>
                <a:ea typeface="宋体" charset="0"/>
                <a:cs typeface="宋体" charset="0"/>
              </a:rPr>
              <a:t>圣 经 基 石</a:t>
            </a:r>
          </a:p>
        </p:txBody>
      </p:sp>
      <p:sp>
        <p:nvSpPr>
          <p:cNvPr id="773141" name="Text Box 21"/>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
        <p:nvSpPr>
          <p:cNvPr id="773142" name="Rectangle 22"/>
          <p:cNvSpPr>
            <a:spLocks noChangeArrowheads="1"/>
          </p:cNvSpPr>
          <p:nvPr/>
        </p:nvSpPr>
        <p:spPr bwMode="auto">
          <a:xfrm>
            <a:off x="7546975" y="6515100"/>
            <a:ext cx="731838" cy="268288"/>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solidFill>
                  <a:srgbClr val="FFFFFF"/>
                </a:solidFill>
                <a:effectLst>
                  <a:outerShdw blurRad="38100" dist="38100" dir="2700000" algn="tl">
                    <a:srgbClr val="000000"/>
                  </a:outerShdw>
                </a:effectLst>
                <a:ea typeface="宋体" charset="0"/>
                <a:cs typeface="宋体" charset="0"/>
              </a:rPr>
              <a:t>8.0.05a.</a:t>
            </a:r>
          </a:p>
        </p:txBody>
      </p:sp>
      <p:sp>
        <p:nvSpPr>
          <p:cNvPr id="773143" name="Rectangle 23"/>
          <p:cNvSpPr>
            <a:spLocks noChangeArrowheads="1"/>
          </p:cNvSpPr>
          <p:nvPr/>
        </p:nvSpPr>
        <p:spPr bwMode="auto">
          <a:xfrm>
            <a:off x="8102600" y="6524625"/>
            <a:ext cx="339725" cy="244475"/>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solidFill>
                  <a:srgbClr val="FFFFFF"/>
                </a:solidFill>
                <a:effectLst>
                  <a:outerShdw blurRad="38100" dist="38100" dir="2700000" algn="tl">
                    <a:srgbClr val="000000"/>
                  </a:outerShdw>
                </a:effectLst>
                <a:ea typeface="宋体" charset="0"/>
                <a:cs typeface="宋体" charset="0"/>
              </a:rPr>
              <a:t>02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73145"/>
                                        </p:tgtEl>
                                        <p:attrNameLst>
                                          <p:attrName>style.visibility</p:attrName>
                                        </p:attrNameLst>
                                      </p:cBhvr>
                                      <p:to>
                                        <p:strVal val="visible"/>
                                      </p:to>
                                    </p:set>
                                    <p:animEffect transition="in" filter="fade">
                                      <p:cBhvr>
                                        <p:cTn id="7" dur="1000"/>
                                        <p:tgtEl>
                                          <p:spTgt spid="77314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73138"/>
                                        </p:tgtEl>
                                        <p:attrNameLst>
                                          <p:attrName>style.visibility</p:attrName>
                                        </p:attrNameLst>
                                      </p:cBhvr>
                                      <p:to>
                                        <p:strVal val="visible"/>
                                      </p:to>
                                    </p:set>
                                    <p:animEffect transition="in" filter="fade">
                                      <p:cBhvr>
                                        <p:cTn id="11" dur="1000"/>
                                        <p:tgtEl>
                                          <p:spTgt spid="773138"/>
                                        </p:tgtEl>
                                      </p:cBhvr>
                                    </p:animEffect>
                                  </p:childTnLst>
                                </p:cTn>
                              </p:par>
                            </p:childTnLst>
                          </p:cTn>
                        </p:par>
                        <p:par>
                          <p:cTn id="12" fill="hold" nodeType="afterGroup">
                            <p:stCondLst>
                              <p:cond delay="2000"/>
                            </p:stCondLst>
                            <p:childTnLst>
                              <p:par>
                                <p:cTn id="13" presetID="2" presetClass="entr" presetSubtype="8" fill="hold" grpId="1" nodeType="afterEffect">
                                  <p:stCondLst>
                                    <p:cond delay="0"/>
                                  </p:stCondLst>
                                  <p:childTnLst>
                                    <p:set>
                                      <p:cBhvr>
                                        <p:cTn id="14" dur="1" fill="hold">
                                          <p:stCondLst>
                                            <p:cond delay="0"/>
                                          </p:stCondLst>
                                        </p:cTn>
                                        <p:tgtEl>
                                          <p:spTgt spid="773137"/>
                                        </p:tgtEl>
                                        <p:attrNameLst>
                                          <p:attrName>style.visibility</p:attrName>
                                        </p:attrNameLst>
                                      </p:cBhvr>
                                      <p:to>
                                        <p:strVal val="visible"/>
                                      </p:to>
                                    </p:set>
                                    <p:anim calcmode="lin" valueType="num">
                                      <p:cBhvr additive="base">
                                        <p:cTn id="15" dur="1000" fill="hold"/>
                                        <p:tgtEl>
                                          <p:spTgt spid="773137"/>
                                        </p:tgtEl>
                                        <p:attrNameLst>
                                          <p:attrName>ppt_x</p:attrName>
                                        </p:attrNameLst>
                                      </p:cBhvr>
                                      <p:tavLst>
                                        <p:tav tm="0">
                                          <p:val>
                                            <p:strVal val="0-#ppt_w/2"/>
                                          </p:val>
                                        </p:tav>
                                        <p:tav tm="100000">
                                          <p:val>
                                            <p:strVal val="#ppt_x"/>
                                          </p:val>
                                        </p:tav>
                                      </p:tavLst>
                                    </p:anim>
                                    <p:anim calcmode="lin" valueType="num">
                                      <p:cBhvr additive="base">
                                        <p:cTn id="16" dur="1000" fill="hold"/>
                                        <p:tgtEl>
                                          <p:spTgt spid="773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37" grpId="1"/>
      <p:bldP spid="77313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152" name="Picture 5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16154" name="Rectangle 58"/>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1320" dir="3080412" algn="ctr" rotWithShape="0">
                    <a:schemeClr val="bg2">
                      <a:alpha val="74998"/>
                    </a:schemeClr>
                  </a:outerShdw>
                </a:effectLst>
              </a14:hiddenEffects>
            </a:ext>
          </a:extLst>
        </p:spPr>
        <p:txBody>
          <a:bodyPr anchor="ctr">
            <a:spAutoFit/>
          </a:bodyPr>
          <a:lstStyle/>
          <a:p>
            <a:endParaRPr lang="en-US"/>
          </a:p>
        </p:txBody>
      </p:sp>
      <p:sp>
        <p:nvSpPr>
          <p:cNvPr id="516101" name="Rectangle 5"/>
          <p:cNvSpPr>
            <a:spLocks noChangeArrowheads="1"/>
          </p:cNvSpPr>
          <p:nvPr/>
        </p:nvSpPr>
        <p:spPr bwMode="auto">
          <a:xfrm>
            <a:off x="536575" y="566738"/>
            <a:ext cx="2081213" cy="9429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r">
              <a:lnSpc>
                <a:spcPct val="140000"/>
              </a:lnSpc>
            </a:pPr>
            <a:r>
              <a:rPr lang="ja-JP" altLang="en-US" sz="2000">
                <a:solidFill>
                  <a:srgbClr val="FF3300"/>
                </a:solidFill>
                <a:latin typeface="黑体" charset="0"/>
                <a:ea typeface="黑体" charset="0"/>
                <a:cs typeface="黑体" charset="0"/>
              </a:rPr>
              <a:t>呼</a:t>
            </a:r>
            <a:r>
              <a:rPr lang="zh-CN" altLang="en-US" sz="2000">
                <a:solidFill>
                  <a:srgbClr val="FF3300"/>
                </a:solidFill>
                <a:latin typeface="黑体" charset="0"/>
                <a:ea typeface="黑体" charset="0"/>
                <a:cs typeface="黑体" charset="0"/>
              </a:rPr>
              <a:t>召</a:t>
            </a:r>
            <a:r>
              <a:rPr lang="ja-JP" altLang="en-US" sz="2000">
                <a:solidFill>
                  <a:srgbClr val="FF3300"/>
                </a:solidFill>
                <a:latin typeface="黑体" charset="0"/>
                <a:ea typeface="黑体" charset="0"/>
                <a:cs typeface="黑体" charset="0"/>
              </a:rPr>
              <a:t>亚伯拉罕</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12:1-3</a:t>
            </a:r>
          </a:p>
        </p:txBody>
      </p:sp>
      <p:sp>
        <p:nvSpPr>
          <p:cNvPr id="516102" name="Rectangle 6"/>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516103" name="Line 7"/>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04" name="Line 8"/>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05" name="Line 9"/>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06" name="Line 10"/>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07" name="Line 11"/>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08" name="Text Box 12"/>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516109" name="Text Box 13"/>
          <p:cNvSpPr txBox="1">
            <a:spLocks noChangeArrowheads="1"/>
          </p:cNvSpPr>
          <p:nvPr/>
        </p:nvSpPr>
        <p:spPr bwMode="auto">
          <a:xfrm>
            <a:off x="6832600" y="615950"/>
            <a:ext cx="2354263" cy="9461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140000"/>
              </a:lnSpc>
            </a:pPr>
            <a:r>
              <a:rPr lang="ja-JP" altLang="en-US" sz="2000">
                <a:solidFill>
                  <a:srgbClr val="FD2558"/>
                </a:solidFill>
                <a:latin typeface="黑体" charset="0"/>
                <a:ea typeface="黑体" charset="0"/>
                <a:cs typeface="黑体" charset="0"/>
              </a:rPr>
              <a:t>立</a:t>
            </a:r>
            <a:r>
              <a:rPr lang="zh-CN" altLang="en-US" sz="2000">
                <a:solidFill>
                  <a:srgbClr val="FD2558"/>
                </a:solidFill>
                <a:latin typeface="黑体" charset="0"/>
                <a:ea typeface="黑体" charset="0"/>
                <a:cs typeface="黑体" charset="0"/>
              </a:rPr>
              <a:t> </a:t>
            </a:r>
            <a:r>
              <a:rPr lang="ja-JP" altLang="en-US" sz="2000">
                <a:solidFill>
                  <a:srgbClr val="FD2558"/>
                </a:solidFill>
                <a:latin typeface="黑体" charset="0"/>
                <a:ea typeface="黑体" charset="0"/>
                <a:cs typeface="黑体" charset="0"/>
              </a:rPr>
              <a:t>约</a:t>
            </a:r>
            <a:endParaRPr lang="zh-CN" altLang="en-US" sz="2000">
              <a:latin typeface="黑体" charset="0"/>
              <a:ea typeface="黑体" charset="0"/>
              <a:cs typeface="黑体" charset="0"/>
            </a:endParaRPr>
          </a:p>
          <a:p>
            <a:pPr>
              <a:lnSpc>
                <a:spcPct val="140000"/>
              </a:lnSpc>
            </a:pPr>
            <a:r>
              <a:rPr lang="ja-JP" altLang="en-US" sz="2000">
                <a:latin typeface="黑体" charset="0"/>
                <a:ea typeface="黑体" charset="0"/>
                <a:cs typeface="黑体" charset="0"/>
              </a:rPr>
              <a:t>创</a:t>
            </a:r>
            <a:r>
              <a:rPr lang="en-US" altLang="zh-CN" sz="2000">
                <a:latin typeface="黑体" charset="0"/>
                <a:ea typeface="黑体" charset="0"/>
                <a:cs typeface="黑体" charset="0"/>
              </a:rPr>
              <a:t> 15:9-18</a:t>
            </a:r>
          </a:p>
        </p:txBody>
      </p:sp>
      <p:sp>
        <p:nvSpPr>
          <p:cNvPr id="516128" name="AutoShape 32"/>
          <p:cNvSpPr>
            <a:spLocks noChangeArrowheads="1"/>
          </p:cNvSpPr>
          <p:nvPr/>
        </p:nvSpPr>
        <p:spPr bwMode="auto">
          <a:xfrm>
            <a:off x="722313" y="511175"/>
            <a:ext cx="2082800" cy="1084263"/>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16129" name="AutoShape 33"/>
          <p:cNvSpPr>
            <a:spLocks noChangeArrowheads="1"/>
          </p:cNvSpPr>
          <p:nvPr/>
        </p:nvSpPr>
        <p:spPr bwMode="auto">
          <a:xfrm>
            <a:off x="6573838" y="511175"/>
            <a:ext cx="1851025" cy="1098550"/>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516130" name="Group 34"/>
          <p:cNvGrpSpPr>
            <a:grpSpLocks/>
          </p:cNvGrpSpPr>
          <p:nvPr/>
        </p:nvGrpSpPr>
        <p:grpSpPr bwMode="auto">
          <a:xfrm>
            <a:off x="190500" y="1152525"/>
            <a:ext cx="307975" cy="4992688"/>
            <a:chOff x="120" y="726"/>
            <a:chExt cx="194" cy="3145"/>
          </a:xfrm>
        </p:grpSpPr>
        <p:sp>
          <p:nvSpPr>
            <p:cNvPr id="516131" name="AutoShape 35"/>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32" name="AutoShape 36"/>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33" name="AutoShape 37"/>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6134" name="AutoShape 38"/>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16138" name="Text Box 42"/>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sp>
        <p:nvSpPr>
          <p:cNvPr id="516140" name="AutoShape 44"/>
          <p:cNvSpPr>
            <a:spLocks noChangeArrowheads="1"/>
          </p:cNvSpPr>
          <p:nvPr/>
        </p:nvSpPr>
        <p:spPr bwMode="auto">
          <a:xfrm>
            <a:off x="882650" y="660400"/>
            <a:ext cx="1743075" cy="427038"/>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en-GB">
              <a:solidFill>
                <a:srgbClr val="EF1F1D"/>
              </a:solidFill>
            </a:endParaRPr>
          </a:p>
        </p:txBody>
      </p:sp>
      <p:sp>
        <p:nvSpPr>
          <p:cNvPr id="516147" name="Rectangle 51"/>
          <p:cNvSpPr>
            <a:spLocks noChangeArrowheads="1"/>
          </p:cNvSpPr>
          <p:nvPr/>
        </p:nvSpPr>
        <p:spPr bwMode="auto">
          <a:xfrm>
            <a:off x="931863" y="458788"/>
            <a:ext cx="7426325" cy="264953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0000"/>
              </a:lnSpc>
            </a:pPr>
            <a:r>
              <a:rPr lang="ja-JP" altLang="en-US" sz="7200">
                <a:solidFill>
                  <a:srgbClr val="FFCC66"/>
                </a:solidFill>
                <a:latin typeface="MS PGothic" charset="0"/>
                <a:ea typeface="华文细黑" charset="0"/>
                <a:cs typeface="华文细黑" charset="0"/>
              </a:rPr>
              <a:t>亚</a:t>
            </a:r>
            <a:r>
              <a:rPr lang="ja-JP" altLang="en-US" sz="7200">
                <a:solidFill>
                  <a:srgbClr val="FFCC66"/>
                </a:solidFill>
                <a:latin typeface="MS PGothic" charset="0"/>
                <a:ea typeface="MS PGothic" charset="0"/>
                <a:cs typeface="MS PGothic" charset="0"/>
              </a:rPr>
              <a:t>伯拉罕</a:t>
            </a:r>
            <a:endParaRPr lang="zh-CN" altLang="en-US" sz="7200">
              <a:solidFill>
                <a:srgbClr val="FFCC66"/>
              </a:solidFill>
              <a:latin typeface="MS PGothic" charset="0"/>
              <a:ea typeface="MS PGothic" charset="0"/>
              <a:cs typeface="MS PGothic" charset="0"/>
            </a:endParaRPr>
          </a:p>
          <a:p>
            <a:pPr algn="ctr">
              <a:lnSpc>
                <a:spcPct val="80000"/>
              </a:lnSpc>
            </a:pPr>
            <a:r>
              <a:rPr lang="zh-CN" altLang="en-US" sz="7200">
                <a:solidFill>
                  <a:srgbClr val="FFCC66"/>
                </a:solidFill>
                <a:latin typeface="NJ Chinese Simplified" charset="0"/>
                <a:ea typeface="MS PGothic" charset="0"/>
                <a:cs typeface="MS PGothic" charset="0"/>
              </a:rPr>
              <a:t>之</a:t>
            </a:r>
            <a:r>
              <a:rPr lang="ja-JP" altLang="en-US" sz="7200">
                <a:solidFill>
                  <a:srgbClr val="FFCC66"/>
                </a:solidFill>
                <a:latin typeface="NJ Chinese Simplified" charset="0"/>
                <a:ea typeface="华文细黑" charset="0"/>
                <a:cs typeface="华文细黑" charset="0"/>
              </a:rPr>
              <a:t>约</a:t>
            </a:r>
            <a:endParaRPr lang="zh-CN" altLang="en-US" sz="7200">
              <a:solidFill>
                <a:srgbClr val="FFCC66"/>
              </a:solidFill>
              <a:latin typeface="NJ Chinese Simplified" charset="0"/>
              <a:ea typeface="MS PGothic" charset="0"/>
              <a:cs typeface="MS PGothic" charset="0"/>
            </a:endParaRPr>
          </a:p>
          <a:p>
            <a:pPr algn="ctr">
              <a:lnSpc>
                <a:spcPct val="80000"/>
              </a:lnSpc>
            </a:pPr>
            <a:endParaRPr lang="zh-CN" altLang="en-US" sz="6600" i="1">
              <a:solidFill>
                <a:srgbClr val="FFCC66"/>
              </a:solidFill>
              <a:latin typeface="Kosher-Normal" charset="0"/>
              <a:ea typeface="宋体" charset="0"/>
              <a:cs typeface="宋体" charset="0"/>
            </a:endParaRPr>
          </a:p>
        </p:txBody>
      </p:sp>
      <p:sp>
        <p:nvSpPr>
          <p:cNvPr id="516141" name="AutoShape 45"/>
          <p:cNvSpPr>
            <a:spLocks noChangeArrowheads="1"/>
          </p:cNvSpPr>
          <p:nvPr/>
        </p:nvSpPr>
        <p:spPr bwMode="auto">
          <a:xfrm>
            <a:off x="6773863" y="723900"/>
            <a:ext cx="1028700" cy="390525"/>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en-GB">
              <a:solidFill>
                <a:srgbClr val="EF1F1D"/>
              </a:solidFill>
            </a:endParaRPr>
          </a:p>
        </p:txBody>
      </p:sp>
      <p:sp>
        <p:nvSpPr>
          <p:cNvPr id="516150" name="Rectangle 54"/>
          <p:cNvSpPr>
            <a:spLocks noChangeArrowheads="1"/>
          </p:cNvSpPr>
          <p:nvPr/>
        </p:nvSpPr>
        <p:spPr bwMode="auto">
          <a:xfrm>
            <a:off x="8102600" y="6530975"/>
            <a:ext cx="450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r>
              <a:rPr lang="en-US" altLang="zh-CN" sz="1000">
                <a:effectLst>
                  <a:outerShdw blurRad="38100" dist="38100" dir="2700000" algn="tl">
                    <a:srgbClr val="000000"/>
                  </a:outerShdw>
                </a:effectLst>
                <a:ea typeface="宋体" charset="0"/>
                <a:cs typeface="宋体" charset="0"/>
              </a:rPr>
              <a:t>38</a:t>
            </a:r>
          </a:p>
        </p:txBody>
      </p:sp>
      <p:sp>
        <p:nvSpPr>
          <p:cNvPr id="516151" name="Rectangle 55"/>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516153" name="Rectangle 57"/>
          <p:cNvSpPr>
            <a:spLocks noChangeArrowheads="1"/>
          </p:cNvSpPr>
          <p:nvPr/>
        </p:nvSpPr>
        <p:spPr bwMode="auto">
          <a:xfrm>
            <a:off x="938213" y="3368675"/>
            <a:ext cx="7705725" cy="27686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4400" i="1">
                <a:solidFill>
                  <a:schemeClr val="folHlink"/>
                </a:solidFill>
                <a:latin typeface="黑体" charset="0"/>
                <a:ea typeface="黑体" charset="0"/>
                <a:cs typeface="黑体" charset="0"/>
              </a:rPr>
              <a:t>圣经启示</a:t>
            </a:r>
            <a:r>
              <a:rPr lang="zh-CN" altLang="en-US" sz="4400" i="1">
                <a:solidFill>
                  <a:schemeClr val="folHlink"/>
                </a:solidFill>
                <a:latin typeface="黑体" charset="0"/>
                <a:ea typeface="黑体" charset="0"/>
                <a:cs typeface="黑体" charset="0"/>
              </a:rPr>
              <a:t>的脊柱</a:t>
            </a:r>
            <a:endParaRPr lang="zh-CN" altLang="en-US" sz="4400">
              <a:solidFill>
                <a:srgbClr val="DDEE5E"/>
              </a:solidFill>
              <a:latin typeface="黑体" charset="0"/>
              <a:ea typeface="黑体" charset="0"/>
              <a:cs typeface="黑体" charset="0"/>
            </a:endParaRPr>
          </a:p>
          <a:p>
            <a:pPr algn="ctr"/>
            <a:endParaRPr lang="zh-CN" altLang="en-US" sz="4400" i="1">
              <a:solidFill>
                <a:srgbClr val="FFFF39"/>
              </a:solidFill>
              <a:latin typeface="黑体" charset="0"/>
              <a:ea typeface="黑体" charset="0"/>
              <a:cs typeface="黑体" charset="0"/>
            </a:endParaRPr>
          </a:p>
          <a:p>
            <a:pPr algn="ctr"/>
            <a:r>
              <a:rPr lang="ja-JP" altLang="en-US" sz="4400">
                <a:latin typeface="黑体" charset="0"/>
                <a:ea typeface="黑体" charset="0"/>
                <a:cs typeface="黑体" charset="0"/>
              </a:rPr>
              <a:t>神无条件</a:t>
            </a:r>
            <a:r>
              <a:rPr lang="zh-CN" altLang="en-US" sz="4400">
                <a:latin typeface="黑体" charset="0"/>
                <a:ea typeface="黑体" charset="0"/>
                <a:cs typeface="黑体" charset="0"/>
              </a:rPr>
              <a:t>之约的计划  </a:t>
            </a:r>
          </a:p>
          <a:p>
            <a:pPr algn="ctr"/>
            <a:r>
              <a:rPr lang="zh-CN" altLang="en-US" sz="4400">
                <a:latin typeface="黑体" charset="0"/>
                <a:ea typeface="黑体" charset="0"/>
                <a:cs typeface="黑体" charset="0"/>
              </a:rPr>
              <a:t> </a:t>
            </a:r>
            <a:r>
              <a:rPr lang="ja-JP" altLang="en-US" sz="4400">
                <a:latin typeface="黑体" charset="0"/>
                <a:ea typeface="黑体" charset="0"/>
                <a:cs typeface="黑体" charset="0"/>
              </a:rPr>
              <a:t>从这里开始</a:t>
            </a:r>
            <a:endParaRPr lang="zh-CN" altLang="en-US" sz="4400" i="1">
              <a:latin typeface="黑体" charset="0"/>
              <a:ea typeface="黑体" charset="0"/>
              <a:cs typeface="黑体" charset="0"/>
            </a:endParaRPr>
          </a:p>
        </p:txBody>
      </p:sp>
      <p:sp>
        <p:nvSpPr>
          <p:cNvPr id="516155" name="Text Box 59"/>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ChangeArrowheads="1"/>
          </p:cNvSpPr>
          <p:nvPr/>
        </p:nvSpPr>
        <p:spPr bwMode="auto">
          <a:xfrm>
            <a:off x="290513" y="1389063"/>
            <a:ext cx="8853487" cy="124618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2800">
                <a:latin typeface="黑体" charset="0"/>
                <a:ea typeface="黑体" charset="0"/>
                <a:cs typeface="黑体" charset="0"/>
              </a:rPr>
              <a:t>	 </a:t>
            </a:r>
            <a:r>
              <a:rPr lang="en-US" altLang="zh-CN" sz="2700" baseline="30000">
                <a:latin typeface="黑体" charset="0"/>
                <a:ea typeface="黑体" charset="0"/>
                <a:cs typeface="黑体" charset="0"/>
              </a:rPr>
              <a:t>1</a:t>
            </a:r>
            <a:r>
              <a:rPr lang="en-US" altLang="zh-CN" sz="2400">
                <a:latin typeface="黑体" charset="0"/>
                <a:ea typeface="黑体" charset="0"/>
                <a:cs typeface="黑体" charset="0"/>
              </a:rPr>
              <a:t> </a:t>
            </a:r>
            <a:r>
              <a:rPr lang="en-US" altLang="zh-CN" sz="2800">
                <a:latin typeface="黑体" charset="0"/>
                <a:ea typeface="黑体" charset="0"/>
                <a:cs typeface="黑体" charset="0"/>
              </a:rPr>
              <a:t> </a:t>
            </a:r>
            <a:r>
              <a:rPr lang="ja-JP" altLang="en-US" sz="2400">
                <a:latin typeface="黑体" charset="0"/>
                <a:ea typeface="黑体" charset="0"/>
                <a:cs typeface="黑体" charset="0"/>
              </a:rPr>
              <a:t>耶 和 华 对 亚 伯 </a:t>
            </a:r>
            <a:r>
              <a:rPr lang="zh-CN" altLang="en-US" sz="2400">
                <a:latin typeface="黑体" charset="0"/>
                <a:ea typeface="黑体" charset="0"/>
                <a:cs typeface="黑体" charset="0"/>
              </a:rPr>
              <a:t>兰 </a:t>
            </a:r>
            <a:r>
              <a:rPr lang="ja-JP" altLang="en-US" sz="2400">
                <a:latin typeface="黑体" charset="0"/>
                <a:ea typeface="黑体" charset="0"/>
                <a:cs typeface="黑体" charset="0"/>
              </a:rPr>
              <a:t>说</a:t>
            </a:r>
            <a:r>
              <a:rPr lang="en-US" altLang="ja-JP" sz="2400">
                <a:latin typeface="黑体" charset="0"/>
                <a:ea typeface="黑体" charset="0"/>
                <a:cs typeface="黑体" charset="0"/>
              </a:rPr>
              <a:t>, </a:t>
            </a:r>
          </a:p>
          <a:p>
            <a:r>
              <a:rPr lang="en-US" altLang="ja-JP" sz="2400">
                <a:latin typeface="黑体" charset="0"/>
                <a:ea typeface="黑体" charset="0"/>
                <a:cs typeface="黑体" charset="0"/>
              </a:rPr>
              <a:t>        </a:t>
            </a:r>
            <a:r>
              <a:rPr lang="en-US" altLang="zh-CN" sz="2400">
                <a:latin typeface="黑体" charset="0"/>
                <a:ea typeface="黑体" charset="0"/>
                <a:cs typeface="黑体" charset="0"/>
              </a:rPr>
              <a:t>  </a:t>
            </a:r>
            <a:r>
              <a:rPr lang="ja-JP" altLang="en-US" sz="2400">
                <a:latin typeface="黑体" charset="0"/>
                <a:ea typeface="黑体" charset="0"/>
                <a:cs typeface="黑体" charset="0"/>
              </a:rPr>
              <a:t>你 要 离 开  本 地</a:t>
            </a:r>
            <a:r>
              <a:rPr lang="zh-CN" altLang="en-US" sz="2400">
                <a:latin typeface="黑体" charset="0"/>
                <a:ea typeface="黑体" charset="0"/>
                <a:cs typeface="黑体" charset="0"/>
              </a:rPr>
              <a:t>、</a:t>
            </a:r>
            <a:r>
              <a:rPr lang="ja-JP" altLang="en-US" sz="2400">
                <a:latin typeface="黑体" charset="0"/>
                <a:ea typeface="黑体" charset="0"/>
                <a:cs typeface="黑体" charset="0"/>
              </a:rPr>
              <a:t>本 族</a:t>
            </a:r>
            <a:r>
              <a:rPr lang="zh-CN" altLang="en-US" sz="2400">
                <a:latin typeface="黑体" charset="0"/>
                <a:ea typeface="黑体" charset="0"/>
                <a:cs typeface="黑体" charset="0"/>
              </a:rPr>
              <a:t>、</a:t>
            </a:r>
            <a:r>
              <a:rPr lang="ja-JP" altLang="en-US" sz="2400">
                <a:latin typeface="黑体" charset="0"/>
                <a:ea typeface="黑体" charset="0"/>
                <a:cs typeface="黑体" charset="0"/>
              </a:rPr>
              <a:t>父 家，</a:t>
            </a:r>
          </a:p>
          <a:p>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往 我 所 要 指</a:t>
            </a:r>
            <a:r>
              <a:rPr lang="ja-JP" sz="2400">
                <a:latin typeface="黑体" charset="0"/>
                <a:ea typeface="黑体" charset="0"/>
                <a:cs typeface="黑体" charset="0"/>
              </a:rPr>
              <a:t> </a:t>
            </a:r>
            <a:r>
              <a:rPr lang="ja-JP" altLang="en-US" sz="2400">
                <a:latin typeface="黑体" charset="0"/>
                <a:ea typeface="黑体" charset="0"/>
                <a:cs typeface="黑体" charset="0"/>
              </a:rPr>
              <a:t>示 你 的 </a:t>
            </a:r>
            <a:r>
              <a:rPr lang="ja-JP" altLang="en-US" sz="2400">
                <a:solidFill>
                  <a:schemeClr val="folHlink"/>
                </a:solidFill>
                <a:latin typeface="黑体" charset="0"/>
                <a:ea typeface="黑体" charset="0"/>
                <a:cs typeface="黑体" charset="0"/>
              </a:rPr>
              <a:t>地</a:t>
            </a:r>
            <a:r>
              <a:rPr lang="ja-JP" altLang="en-US" sz="2400">
                <a:latin typeface="黑体" charset="0"/>
                <a:ea typeface="黑体" charset="0"/>
                <a:cs typeface="黑体" charset="0"/>
              </a:rPr>
              <a:t> 去。</a:t>
            </a:r>
            <a:endParaRPr lang="zh-CN" altLang="en-US" sz="2400">
              <a:latin typeface="黑体" charset="0"/>
              <a:ea typeface="黑体" charset="0"/>
              <a:cs typeface="黑体" charset="0"/>
            </a:endParaRPr>
          </a:p>
        </p:txBody>
      </p:sp>
      <p:grpSp>
        <p:nvGrpSpPr>
          <p:cNvPr id="728102" name="Group 38"/>
          <p:cNvGrpSpPr>
            <a:grpSpLocks/>
          </p:cNvGrpSpPr>
          <p:nvPr/>
        </p:nvGrpSpPr>
        <p:grpSpPr bwMode="auto">
          <a:xfrm>
            <a:off x="6626225" y="2235200"/>
            <a:ext cx="2058988" cy="561975"/>
            <a:chOff x="4236" y="1417"/>
            <a:chExt cx="1297" cy="354"/>
          </a:xfrm>
        </p:grpSpPr>
        <p:sp>
          <p:nvSpPr>
            <p:cNvPr id="728071" name="Oval 7"/>
            <p:cNvSpPr>
              <a:spLocks noChangeArrowheads="1"/>
            </p:cNvSpPr>
            <p:nvPr/>
          </p:nvSpPr>
          <p:spPr bwMode="auto">
            <a:xfrm>
              <a:off x="4236" y="1417"/>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endParaRPr lang="zh-CN" altLang="en-US" sz="1200" b="0" i="1">
                <a:solidFill>
                  <a:srgbClr val="DDEE5E"/>
                </a:solidFill>
                <a:latin typeface="Helvetica" charset="0"/>
                <a:ea typeface="宋体" charset="0"/>
                <a:cs typeface="宋体" charset="0"/>
              </a:endParaRPr>
            </a:p>
          </p:txBody>
        </p:sp>
        <p:sp>
          <p:nvSpPr>
            <p:cNvPr id="728072" name="Rectangle 8"/>
            <p:cNvSpPr>
              <a:spLocks noChangeArrowheads="1"/>
            </p:cNvSpPr>
            <p:nvPr/>
          </p:nvSpPr>
          <p:spPr bwMode="auto">
            <a:xfrm>
              <a:off x="4488" y="1421"/>
              <a:ext cx="788" cy="325"/>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ja-JP" altLang="en-US" sz="2800" i="1">
                  <a:solidFill>
                    <a:srgbClr val="DDEE5E"/>
                  </a:solidFill>
                  <a:latin typeface="NJ Chinese Simplified" charset="0"/>
                  <a:ea typeface="MS PGothic" charset="0"/>
                  <a:cs typeface="MS PGothic" charset="0"/>
                </a:rPr>
                <a:t>土</a:t>
              </a:r>
              <a:r>
                <a:rPr lang="ja-JP" altLang="en-US" sz="2800" i="1">
                  <a:solidFill>
                    <a:srgbClr val="DDEE5E"/>
                  </a:solidFill>
                  <a:latin typeface="Arial" charset="0"/>
                  <a:ea typeface="MS PGothic" charset="0"/>
                  <a:cs typeface="MS PGothic" charset="0"/>
                </a:rPr>
                <a:t>  </a:t>
              </a:r>
              <a:r>
                <a:rPr lang="ja-JP" altLang="en-US" sz="2800" i="1">
                  <a:solidFill>
                    <a:srgbClr val="DDEE5E"/>
                  </a:solidFill>
                  <a:latin typeface="NJ Chinese Simplified" charset="0"/>
                  <a:ea typeface="MS PGothic" charset="0"/>
                  <a:cs typeface="MS PGothic" charset="0"/>
                </a:rPr>
                <a:t>地</a:t>
              </a:r>
              <a:r>
                <a:rPr lang="ja-JP" altLang="en-US" sz="2000" i="1">
                  <a:solidFill>
                    <a:srgbClr val="DDEE5E"/>
                  </a:solidFill>
                  <a:latin typeface="Arial" charset="0"/>
                  <a:ea typeface="MS PGothic" charset="0"/>
                  <a:cs typeface="MS PGothic" charset="0"/>
                </a:rPr>
                <a:t> </a:t>
              </a:r>
              <a:endParaRPr lang="zh-CN" altLang="en-US" sz="2000" i="1">
                <a:solidFill>
                  <a:srgbClr val="DDEE5E"/>
                </a:solidFill>
                <a:latin typeface="Arial" charset="0"/>
                <a:ea typeface="NJ Chinese Simplified" charset="0"/>
                <a:cs typeface="NJ Chinese Simplified" charset="0"/>
              </a:endParaRPr>
            </a:p>
          </p:txBody>
        </p:sp>
      </p:grpSp>
      <p:grpSp>
        <p:nvGrpSpPr>
          <p:cNvPr id="728103" name="Group 39"/>
          <p:cNvGrpSpPr>
            <a:grpSpLocks/>
          </p:cNvGrpSpPr>
          <p:nvPr/>
        </p:nvGrpSpPr>
        <p:grpSpPr bwMode="auto">
          <a:xfrm>
            <a:off x="5721350" y="3213100"/>
            <a:ext cx="2058988" cy="561975"/>
            <a:chOff x="3654" y="2084"/>
            <a:chExt cx="1297" cy="354"/>
          </a:xfrm>
        </p:grpSpPr>
        <p:sp>
          <p:nvSpPr>
            <p:cNvPr id="728074" name="Oval 10"/>
            <p:cNvSpPr>
              <a:spLocks noChangeArrowheads="1"/>
            </p:cNvSpPr>
            <p:nvPr/>
          </p:nvSpPr>
          <p:spPr bwMode="auto">
            <a:xfrm>
              <a:off x="3654" y="2084"/>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endParaRPr lang="zh-CN" altLang="en-US" sz="1200" b="0" i="1">
                <a:solidFill>
                  <a:srgbClr val="DDEE5E"/>
                </a:solidFill>
                <a:latin typeface="Helvetica" charset="0"/>
                <a:ea typeface="宋体" charset="0"/>
                <a:cs typeface="宋体" charset="0"/>
              </a:endParaRPr>
            </a:p>
          </p:txBody>
        </p:sp>
        <p:sp>
          <p:nvSpPr>
            <p:cNvPr id="728075" name="Rectangle 11"/>
            <p:cNvSpPr>
              <a:spLocks noChangeArrowheads="1"/>
            </p:cNvSpPr>
            <p:nvPr/>
          </p:nvSpPr>
          <p:spPr bwMode="auto">
            <a:xfrm>
              <a:off x="3945" y="2097"/>
              <a:ext cx="788" cy="325"/>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ja-JP" altLang="en-US" sz="2800" i="1">
                  <a:solidFill>
                    <a:srgbClr val="DDEE5E"/>
                  </a:solidFill>
                  <a:latin typeface="NJ Chinese Simplified" charset="0"/>
                  <a:ea typeface="MS PGothic" charset="0"/>
                  <a:cs typeface="MS PGothic" charset="0"/>
                </a:rPr>
                <a:t>后</a:t>
              </a:r>
              <a:r>
                <a:rPr lang="ja-JP" altLang="en-US" sz="2800" i="1">
                  <a:solidFill>
                    <a:srgbClr val="DDEE5E"/>
                  </a:solidFill>
                  <a:latin typeface="Arial" charset="0"/>
                  <a:ea typeface="MS PGothic" charset="0"/>
                  <a:cs typeface="MS PGothic" charset="0"/>
                </a:rPr>
                <a:t> </a:t>
              </a:r>
              <a:r>
                <a:rPr lang="ja-JP" altLang="en-US" sz="2800" i="1">
                  <a:solidFill>
                    <a:srgbClr val="DDEE5E"/>
                  </a:solidFill>
                  <a:latin typeface="NJ Chinese Simplified" charset="0"/>
                  <a:ea typeface="MS PGothic" charset="0"/>
                  <a:cs typeface="MS PGothic" charset="0"/>
                </a:rPr>
                <a:t>裔</a:t>
              </a:r>
              <a:endParaRPr lang="zh-CN" altLang="en-US" sz="2800" i="1">
                <a:solidFill>
                  <a:srgbClr val="DDEE5E"/>
                </a:solidFill>
                <a:latin typeface="NJ Chinese Simplified" charset="0"/>
                <a:ea typeface="MS PGothic" charset="0"/>
                <a:cs typeface="MS PGothic" charset="0"/>
              </a:endParaRPr>
            </a:p>
          </p:txBody>
        </p:sp>
      </p:grpSp>
      <p:sp>
        <p:nvSpPr>
          <p:cNvPr id="728076" name="Rectangle 12"/>
          <p:cNvSpPr>
            <a:spLocks noChangeArrowheads="1"/>
          </p:cNvSpPr>
          <p:nvPr/>
        </p:nvSpPr>
        <p:spPr bwMode="auto">
          <a:xfrm>
            <a:off x="1295400" y="-25400"/>
            <a:ext cx="6450013" cy="11874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600">
                <a:solidFill>
                  <a:srgbClr val="DDEE5E"/>
                </a:solidFill>
                <a:latin typeface="黑体" charset="0"/>
                <a:ea typeface="黑体" charset="0"/>
                <a:cs typeface="黑体" charset="0"/>
              </a:rPr>
              <a:t>创 世 记  </a:t>
            </a:r>
            <a:r>
              <a:rPr lang="en-US" altLang="ja-JP" sz="3600">
                <a:solidFill>
                  <a:srgbClr val="DDEE5E"/>
                </a:solidFill>
                <a:latin typeface="黑体" charset="0"/>
                <a:ea typeface="黑体" charset="0"/>
                <a:cs typeface="黑体" charset="0"/>
              </a:rPr>
              <a:t>12: 1-3</a:t>
            </a:r>
          </a:p>
          <a:p>
            <a:pPr algn="ctr"/>
            <a:r>
              <a:rPr lang="ja-JP" altLang="en-US" sz="3600">
                <a:solidFill>
                  <a:srgbClr val="DDEE5E"/>
                </a:solidFill>
                <a:latin typeface="黑体" charset="0"/>
                <a:ea typeface="黑体" charset="0"/>
                <a:cs typeface="黑体" charset="0"/>
              </a:rPr>
              <a:t>亚 伯 拉 罕 </a:t>
            </a:r>
            <a:r>
              <a:rPr lang="zh-CN" altLang="en-US" sz="3600">
                <a:solidFill>
                  <a:srgbClr val="DDEE5E"/>
                </a:solidFill>
                <a:latin typeface="黑体" charset="0"/>
                <a:ea typeface="黑体" charset="0"/>
                <a:cs typeface="黑体" charset="0"/>
              </a:rPr>
              <a:t>的 应 许</a:t>
            </a:r>
          </a:p>
        </p:txBody>
      </p:sp>
      <p:sp>
        <p:nvSpPr>
          <p:cNvPr id="728077" name="Text Box 13"/>
          <p:cNvSpPr txBox="1">
            <a:spLocks noChangeArrowheads="1"/>
          </p:cNvSpPr>
          <p:nvPr/>
        </p:nvSpPr>
        <p:spPr bwMode="auto">
          <a:xfrm>
            <a:off x="8891588" y="-17463"/>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728078" name="Text Box 14"/>
          <p:cNvSpPr txBox="1">
            <a:spLocks noChangeArrowheads="1"/>
          </p:cNvSpPr>
          <p:nvPr/>
        </p:nvSpPr>
        <p:spPr bwMode="auto">
          <a:xfrm>
            <a:off x="700088" y="2725738"/>
            <a:ext cx="8139112" cy="161448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CN" sz="2000">
                <a:latin typeface="黑体" charset="0"/>
                <a:ea typeface="黑体" charset="0"/>
                <a:cs typeface="黑体" charset="0"/>
              </a:rPr>
              <a:t>    </a:t>
            </a:r>
            <a:r>
              <a:rPr lang="zh-CN" altLang="en-US" sz="2000">
                <a:latin typeface="黑体" charset="0"/>
                <a:ea typeface="黑体" charset="0"/>
                <a:cs typeface="黑体" charset="0"/>
              </a:rPr>
              <a:t> </a:t>
            </a:r>
            <a:r>
              <a:rPr lang="en-US" altLang="zh-CN" sz="2700" baseline="30000">
                <a:latin typeface="黑体" charset="0"/>
                <a:ea typeface="黑体" charset="0"/>
                <a:cs typeface="黑体" charset="0"/>
              </a:rPr>
              <a:t>2</a:t>
            </a:r>
            <a:r>
              <a:rPr lang="en-US" altLang="zh-CN" sz="2800">
                <a:latin typeface="黑体" charset="0"/>
                <a:ea typeface="黑体" charset="0"/>
                <a:cs typeface="黑体" charset="0"/>
              </a:rPr>
              <a:t>  </a:t>
            </a:r>
            <a:r>
              <a:rPr lang="ja-JP" altLang="en-US" sz="2400">
                <a:latin typeface="黑体" charset="0"/>
                <a:ea typeface="黑体" charset="0"/>
                <a:cs typeface="黑体" charset="0"/>
              </a:rPr>
              <a:t>我 必 叫 你 成 为 </a:t>
            </a:r>
            <a:r>
              <a:rPr lang="ja-JP" altLang="en-US" sz="2400">
                <a:solidFill>
                  <a:schemeClr val="folHlink"/>
                </a:solidFill>
                <a:latin typeface="黑体" charset="0"/>
                <a:ea typeface="黑体" charset="0"/>
                <a:cs typeface="黑体" charset="0"/>
              </a:rPr>
              <a:t>大 国。</a:t>
            </a:r>
          </a:p>
          <a:p>
            <a:r>
              <a:rPr lang="ja-JP" altLang="en-US" sz="2400">
                <a:latin typeface="黑体" charset="0"/>
                <a:ea typeface="黑体" charset="0"/>
                <a:cs typeface="黑体" charset="0"/>
              </a:rPr>
              <a:t>     </a:t>
            </a:r>
            <a:r>
              <a:rPr lang="zh-CN" altLang="en-US" sz="2400">
                <a:latin typeface="黑体" charset="0"/>
                <a:ea typeface="黑体" charset="0"/>
                <a:cs typeface="黑体" charset="0"/>
              </a:rPr>
              <a:t>	 </a:t>
            </a:r>
            <a:r>
              <a:rPr lang="ja-JP" altLang="en-US" sz="2400">
                <a:latin typeface="黑体" charset="0"/>
                <a:ea typeface="黑体" charset="0"/>
                <a:cs typeface="黑体" charset="0"/>
              </a:rPr>
              <a:t>我 必 赐 福 给 你， </a:t>
            </a:r>
            <a:endParaRPr lang="ja-JP" sz="2400">
              <a:latin typeface="黑体" charset="0"/>
              <a:ea typeface="黑体" charset="0"/>
              <a:cs typeface="黑体" charset="0"/>
            </a:endParaRPr>
          </a:p>
          <a:p>
            <a:r>
              <a:rPr lang="ja-JP" sz="2400">
                <a:latin typeface="黑体" charset="0"/>
                <a:ea typeface="黑体" charset="0"/>
                <a:cs typeface="黑体" charset="0"/>
              </a:rPr>
              <a:t> </a:t>
            </a:r>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叫 你</a:t>
            </a:r>
            <a:r>
              <a:rPr lang="ja-JP" sz="2400">
                <a:latin typeface="黑体" charset="0"/>
                <a:ea typeface="黑体" charset="0"/>
                <a:cs typeface="黑体" charset="0"/>
              </a:rPr>
              <a:t> </a:t>
            </a:r>
            <a:r>
              <a:rPr lang="ja-JP" altLang="en-US" sz="2400">
                <a:latin typeface="黑体" charset="0"/>
                <a:ea typeface="黑体" charset="0"/>
                <a:cs typeface="黑体" charset="0"/>
              </a:rPr>
              <a:t>的 名 为 大</a:t>
            </a:r>
            <a:r>
              <a:rPr lang="zh-CN" altLang="en-US" sz="2400">
                <a:latin typeface="黑体" charset="0"/>
                <a:ea typeface="黑体" charset="0"/>
                <a:cs typeface="黑体" charset="0"/>
              </a:rPr>
              <a:t>，</a:t>
            </a:r>
          </a:p>
          <a:p>
            <a:r>
              <a:rPr lang="zh-CN" altLang="en-US" sz="2400">
                <a:latin typeface="黑体" charset="0"/>
                <a:ea typeface="黑体" charset="0"/>
                <a:cs typeface="黑体" charset="0"/>
              </a:rPr>
              <a:t>       </a:t>
            </a:r>
            <a:r>
              <a:rPr lang="ja-JP" altLang="en-US" sz="2400">
                <a:latin typeface="黑体" charset="0"/>
                <a:ea typeface="黑体" charset="0"/>
                <a:cs typeface="黑体" charset="0"/>
              </a:rPr>
              <a:t>你 也</a:t>
            </a:r>
            <a:r>
              <a:rPr lang="ja-JP" sz="2400">
                <a:latin typeface="黑体" charset="0"/>
                <a:ea typeface="黑体" charset="0"/>
                <a:cs typeface="黑体" charset="0"/>
              </a:rPr>
              <a:t> </a:t>
            </a:r>
            <a:r>
              <a:rPr lang="ja-JP" altLang="en-US" sz="2400">
                <a:latin typeface="黑体" charset="0"/>
                <a:ea typeface="黑体" charset="0"/>
                <a:cs typeface="黑体" charset="0"/>
              </a:rPr>
              <a:t>要 叫 别 人 得 福。</a:t>
            </a:r>
            <a:endParaRPr lang="zh-CN" altLang="en-US" sz="2400">
              <a:latin typeface="黑体" charset="0"/>
              <a:ea typeface="黑体" charset="0"/>
              <a:cs typeface="黑体" charset="0"/>
            </a:endParaRPr>
          </a:p>
        </p:txBody>
      </p:sp>
      <p:grpSp>
        <p:nvGrpSpPr>
          <p:cNvPr id="728101" name="Group 37"/>
          <p:cNvGrpSpPr>
            <a:grpSpLocks/>
          </p:cNvGrpSpPr>
          <p:nvPr/>
        </p:nvGrpSpPr>
        <p:grpSpPr bwMode="auto">
          <a:xfrm>
            <a:off x="7918450" y="4098925"/>
            <a:ext cx="952500" cy="1231900"/>
            <a:chOff x="4988" y="2582"/>
            <a:chExt cx="600" cy="776"/>
          </a:xfrm>
        </p:grpSpPr>
        <p:sp>
          <p:nvSpPr>
            <p:cNvPr id="728080" name="Freeform 16"/>
            <p:cNvSpPr>
              <a:spLocks/>
            </p:cNvSpPr>
            <p:nvPr/>
          </p:nvSpPr>
          <p:spPr bwMode="auto">
            <a:xfrm>
              <a:off x="5437" y="266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8081" name="AutoShape 17"/>
            <p:cNvSpPr>
              <a:spLocks noChangeArrowheads="1"/>
            </p:cNvSpPr>
            <p:nvPr/>
          </p:nvSpPr>
          <p:spPr bwMode="auto">
            <a:xfrm>
              <a:off x="4989" y="259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82" name="Rectangle 18"/>
            <p:cNvSpPr>
              <a:spLocks noChangeArrowheads="1"/>
            </p:cNvSpPr>
            <p:nvPr/>
          </p:nvSpPr>
          <p:spPr bwMode="auto">
            <a:xfrm>
              <a:off x="4988" y="269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83" name="AutoShape 19"/>
            <p:cNvSpPr>
              <a:spLocks noChangeArrowheads="1"/>
            </p:cNvSpPr>
            <p:nvPr/>
          </p:nvSpPr>
          <p:spPr bwMode="auto">
            <a:xfrm>
              <a:off x="5001" y="261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84" name="Line 20"/>
            <p:cNvSpPr>
              <a:spLocks noChangeShapeType="1"/>
            </p:cNvSpPr>
            <p:nvPr/>
          </p:nvSpPr>
          <p:spPr bwMode="auto">
            <a:xfrm flipV="1">
              <a:off x="5027" y="2949"/>
              <a:ext cx="528"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85" name="Line 21"/>
            <p:cNvSpPr>
              <a:spLocks noChangeShapeType="1"/>
            </p:cNvSpPr>
            <p:nvPr/>
          </p:nvSpPr>
          <p:spPr bwMode="auto">
            <a:xfrm flipV="1">
              <a:off x="5027" y="3077"/>
              <a:ext cx="53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86" name="Rectangle 22"/>
            <p:cNvSpPr>
              <a:spLocks noChangeArrowheads="1"/>
            </p:cNvSpPr>
            <p:nvPr/>
          </p:nvSpPr>
          <p:spPr bwMode="auto">
            <a:xfrm>
              <a:off x="5231" y="2978"/>
              <a:ext cx="208" cy="72"/>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87" name="Rectangle 23"/>
            <p:cNvSpPr>
              <a:spLocks noChangeArrowheads="1"/>
            </p:cNvSpPr>
            <p:nvPr/>
          </p:nvSpPr>
          <p:spPr bwMode="auto">
            <a:xfrm>
              <a:off x="5019" y="2825"/>
              <a:ext cx="514"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ja-JP" altLang="en-US" sz="1000">
                  <a:solidFill>
                    <a:srgbClr val="000000"/>
                  </a:solidFill>
                  <a:latin typeface="Helvetica" charset="0"/>
                  <a:ea typeface="MS PGothic" charset="0"/>
                  <a:cs typeface="MS PGothic" charset="0"/>
                </a:rPr>
                <a:t>地</a:t>
              </a:r>
              <a:r>
                <a:rPr lang="en-US" altLang="ja-JP" sz="1000">
                  <a:solidFill>
                    <a:srgbClr val="000000"/>
                  </a:solidFill>
                  <a:latin typeface="Arial"/>
                  <a:ea typeface="MS PGothic" charset="0"/>
                  <a:cs typeface="MS PGothic" charset="0"/>
                </a:rPr>
                <a:t>—</a:t>
              </a:r>
              <a:r>
                <a:rPr lang="ja-JP" altLang="en-US" sz="1000">
                  <a:solidFill>
                    <a:srgbClr val="000000"/>
                  </a:solidFill>
                  <a:latin typeface="Helvetica" charset="0"/>
                  <a:ea typeface="MS PGothic" charset="0"/>
                  <a:cs typeface="MS PGothic" charset="0"/>
                </a:rPr>
                <a:t>裔－福</a:t>
              </a:r>
              <a:endParaRPr lang="zh-CN" altLang="en-US" sz="1000">
                <a:solidFill>
                  <a:srgbClr val="000000"/>
                </a:solidFill>
                <a:latin typeface="Helvetica" charset="0"/>
                <a:ea typeface="宋体" charset="0"/>
                <a:cs typeface="宋体" charset="0"/>
              </a:endParaRPr>
            </a:p>
          </p:txBody>
        </p:sp>
        <p:sp>
          <p:nvSpPr>
            <p:cNvPr id="728088" name="Rectangle 24"/>
            <p:cNvSpPr>
              <a:spLocks noChangeArrowheads="1"/>
            </p:cNvSpPr>
            <p:nvPr/>
          </p:nvSpPr>
          <p:spPr bwMode="auto">
            <a:xfrm>
              <a:off x="5118" y="3070"/>
              <a:ext cx="362"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000">
                  <a:solidFill>
                    <a:srgbClr val="000000"/>
                  </a:solidFill>
                  <a:latin typeface="Helvetica" charset="0"/>
                  <a:ea typeface="宋体" charset="0"/>
                  <a:cs typeface="宋体" charset="0"/>
                </a:rPr>
                <a:t>以 </a:t>
              </a:r>
              <a:r>
                <a:rPr lang="en-US" altLang="zh-CN" sz="1000">
                  <a:solidFill>
                    <a:srgbClr val="000000"/>
                  </a:solidFill>
                  <a:latin typeface="Helvetica" charset="0"/>
                  <a:ea typeface="宋体" charset="0"/>
                  <a:cs typeface="宋体" charset="0"/>
                </a:rPr>
                <a:t>– </a:t>
              </a:r>
              <a:r>
                <a:rPr lang="zh-CN" altLang="en-US" sz="1000">
                  <a:solidFill>
                    <a:srgbClr val="000000"/>
                  </a:solidFill>
                  <a:latin typeface="Helvetica" charset="0"/>
                  <a:ea typeface="宋体" charset="0"/>
                  <a:cs typeface="宋体" charset="0"/>
                </a:rPr>
                <a:t>埃</a:t>
              </a:r>
            </a:p>
          </p:txBody>
        </p:sp>
        <p:sp>
          <p:nvSpPr>
            <p:cNvPr id="728089" name="Rectangle 25"/>
            <p:cNvSpPr>
              <a:spLocks noChangeArrowheads="1"/>
            </p:cNvSpPr>
            <p:nvPr/>
          </p:nvSpPr>
          <p:spPr bwMode="auto">
            <a:xfrm>
              <a:off x="5179" y="3199"/>
              <a:ext cx="202"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US" altLang="zh-CN" sz="1000">
                  <a:solidFill>
                    <a:srgbClr val="000000"/>
                  </a:solidFill>
                  <a:latin typeface="Helvetica" charset="0"/>
                  <a:ea typeface="宋体" charset="0"/>
                  <a:cs typeface="宋体" charset="0"/>
                </a:rPr>
                <a:t>12</a:t>
              </a:r>
            </a:p>
          </p:txBody>
        </p:sp>
        <p:sp>
          <p:nvSpPr>
            <p:cNvPr id="728090" name="Rectangle 26"/>
            <p:cNvSpPr>
              <a:spLocks noChangeArrowheads="1"/>
            </p:cNvSpPr>
            <p:nvPr/>
          </p:nvSpPr>
          <p:spPr bwMode="auto">
            <a:xfrm>
              <a:off x="5129" y="2704"/>
              <a:ext cx="274"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000">
                  <a:solidFill>
                    <a:srgbClr val="000000"/>
                  </a:solidFill>
                  <a:latin typeface="Helvetica" charset="0"/>
                  <a:ea typeface="宋体" charset="0"/>
                  <a:cs typeface="宋体" charset="0"/>
                </a:rPr>
                <a:t>呼</a:t>
              </a:r>
              <a:r>
                <a:rPr lang="zh-CN" altLang="en-US" sz="1000">
                  <a:solidFill>
                    <a:srgbClr val="000000"/>
                  </a:solidFill>
                  <a:latin typeface="Helvetica" charset="0"/>
                  <a:ea typeface="MS PGothic" charset="0"/>
                  <a:cs typeface="MS PGothic" charset="0"/>
                </a:rPr>
                <a:t>召</a:t>
              </a:r>
            </a:p>
          </p:txBody>
        </p:sp>
        <p:sp>
          <p:nvSpPr>
            <p:cNvPr id="728091" name="Rectangle 27"/>
            <p:cNvSpPr>
              <a:spLocks noChangeArrowheads="1"/>
            </p:cNvSpPr>
            <p:nvPr/>
          </p:nvSpPr>
          <p:spPr bwMode="auto">
            <a:xfrm>
              <a:off x="5021" y="2582"/>
              <a:ext cx="402"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900">
                  <a:solidFill>
                    <a:srgbClr val="000000"/>
                  </a:solidFill>
                  <a:latin typeface="Chicago" charset="0"/>
                  <a:ea typeface="宋体" charset="0"/>
                  <a:cs typeface="宋体" charset="0"/>
                </a:rPr>
                <a:t>亚伯拉罕</a:t>
              </a:r>
            </a:p>
          </p:txBody>
        </p:sp>
        <p:sp>
          <p:nvSpPr>
            <p:cNvPr id="728092" name="Rectangle 28"/>
            <p:cNvSpPr>
              <a:spLocks noChangeArrowheads="1"/>
            </p:cNvSpPr>
            <p:nvPr/>
          </p:nvSpPr>
          <p:spPr bwMode="auto">
            <a:xfrm>
              <a:off x="5106" y="2952"/>
              <a:ext cx="354" cy="15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ja-JP" altLang="en-US" sz="1000">
                  <a:solidFill>
                    <a:srgbClr val="000000"/>
                  </a:solidFill>
                  <a:latin typeface="Helvetica" charset="0"/>
                  <a:ea typeface="MS PGothic" charset="0"/>
                  <a:cs typeface="MS PGothic" charset="0"/>
                </a:rPr>
                <a:t>以－以</a:t>
              </a:r>
              <a:endParaRPr lang="zh-CN" altLang="en-US" sz="1000">
                <a:solidFill>
                  <a:srgbClr val="000000"/>
                </a:solidFill>
                <a:latin typeface="Helvetica" charset="0"/>
                <a:ea typeface="MS PGothic" charset="0"/>
                <a:cs typeface="MS PGothic" charset="0"/>
              </a:endParaRPr>
            </a:p>
          </p:txBody>
        </p:sp>
        <p:sp>
          <p:nvSpPr>
            <p:cNvPr id="728093" name="Line 29"/>
            <p:cNvSpPr>
              <a:spLocks noChangeShapeType="1"/>
            </p:cNvSpPr>
            <p:nvPr/>
          </p:nvSpPr>
          <p:spPr bwMode="auto">
            <a:xfrm flipV="1">
              <a:off x="5023" y="2829"/>
              <a:ext cx="523" cy="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94" name="Line 30"/>
            <p:cNvSpPr>
              <a:spLocks noChangeShapeType="1"/>
            </p:cNvSpPr>
            <p:nvPr/>
          </p:nvSpPr>
          <p:spPr bwMode="auto">
            <a:xfrm flipV="1">
              <a:off x="5023" y="3192"/>
              <a:ext cx="533"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95" name="Line 31"/>
            <p:cNvSpPr>
              <a:spLocks noChangeShapeType="1"/>
            </p:cNvSpPr>
            <p:nvPr/>
          </p:nvSpPr>
          <p:spPr bwMode="auto">
            <a:xfrm flipV="1">
              <a:off x="5023" y="3316"/>
              <a:ext cx="528" cy="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28096" name="Oval 32"/>
          <p:cNvSpPr>
            <a:spLocks noChangeArrowheads="1"/>
          </p:cNvSpPr>
          <p:nvPr/>
        </p:nvSpPr>
        <p:spPr bwMode="auto">
          <a:xfrm>
            <a:off x="7789863" y="4422775"/>
            <a:ext cx="1196975"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28097" name="Text Box 33"/>
          <p:cNvSpPr txBox="1">
            <a:spLocks noChangeArrowheads="1"/>
          </p:cNvSpPr>
          <p:nvPr/>
        </p:nvSpPr>
        <p:spPr bwMode="auto">
          <a:xfrm>
            <a:off x="684213" y="4406900"/>
            <a:ext cx="8437562" cy="159861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CN" sz="2700" baseline="30000">
                <a:latin typeface="黑体" charset="0"/>
                <a:ea typeface="黑体" charset="0"/>
                <a:cs typeface="黑体" charset="0"/>
              </a:rPr>
              <a:t>     3</a:t>
            </a:r>
            <a:r>
              <a:rPr lang="en-US" altLang="zh-CN" sz="2700">
                <a:latin typeface="黑体" charset="0"/>
                <a:ea typeface="黑体" charset="0"/>
                <a:cs typeface="黑体" charset="0"/>
              </a:rPr>
              <a:t>  </a:t>
            </a:r>
            <a:r>
              <a:rPr lang="ja-JP" altLang="en-US" sz="2400">
                <a:solidFill>
                  <a:srgbClr val="FBF43D"/>
                </a:solidFill>
                <a:latin typeface="黑体" charset="0"/>
                <a:ea typeface="黑体" charset="0"/>
                <a:cs typeface="黑体" charset="0"/>
              </a:rPr>
              <a:t>为 你 祝 福 的，我 必 赐 福 </a:t>
            </a:r>
            <a:r>
              <a:rPr lang="zh-CN" altLang="en-US" sz="2400">
                <a:solidFill>
                  <a:srgbClr val="FBF43D"/>
                </a:solidFill>
                <a:latin typeface="黑体" charset="0"/>
                <a:ea typeface="黑体" charset="0"/>
                <a:cs typeface="黑体" charset="0"/>
              </a:rPr>
              <a:t>与 </a:t>
            </a:r>
            <a:r>
              <a:rPr lang="ja-JP" altLang="en-US" sz="2400">
                <a:solidFill>
                  <a:srgbClr val="FBF43D"/>
                </a:solidFill>
                <a:latin typeface="黑体" charset="0"/>
                <a:ea typeface="黑体" charset="0"/>
                <a:cs typeface="黑体" charset="0"/>
              </a:rPr>
              <a:t>他；</a:t>
            </a:r>
          </a:p>
          <a:p>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那 咒 诅 你 的</a:t>
            </a:r>
            <a:r>
              <a:rPr lang="zh-CN" altLang="en-US"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我 必 咒 诅 他。</a:t>
            </a:r>
          </a:p>
          <a:p>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地 上 的 万 族 都 要 因 你 </a:t>
            </a:r>
            <a:r>
              <a:rPr lang="zh-CN" altLang="en-US" sz="2400">
                <a:solidFill>
                  <a:srgbClr val="FBF43D"/>
                </a:solidFill>
                <a:latin typeface="黑体" charset="0"/>
                <a:ea typeface="黑体" charset="0"/>
                <a:cs typeface="黑体" charset="0"/>
              </a:rPr>
              <a:t>得 </a:t>
            </a:r>
            <a:r>
              <a:rPr lang="ja-JP" altLang="en-US" sz="2400">
                <a:solidFill>
                  <a:srgbClr val="FBF43D"/>
                </a:solidFill>
                <a:latin typeface="黑体" charset="0"/>
                <a:ea typeface="黑体" charset="0"/>
                <a:cs typeface="黑体" charset="0"/>
              </a:rPr>
              <a:t>福。</a:t>
            </a:r>
            <a:r>
              <a:rPr lang="ja-JP" altLang="en-US" sz="2400">
                <a:solidFill>
                  <a:schemeClr val="folHlink"/>
                </a:solidFill>
                <a:latin typeface="黑体" charset="0"/>
                <a:ea typeface="黑体" charset="0"/>
                <a:cs typeface="黑体" charset="0"/>
              </a:rPr>
              <a:t> </a:t>
            </a:r>
            <a:endParaRPr lang="ja-JP" sz="2400">
              <a:solidFill>
                <a:schemeClr val="folHlink"/>
              </a:solidFill>
              <a:latin typeface="黑体" charset="0"/>
              <a:ea typeface="黑体" charset="0"/>
              <a:cs typeface="黑体" charset="0"/>
            </a:endParaRPr>
          </a:p>
          <a:p>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zh-CN" altLang="en-US" sz="2400">
                <a:latin typeface="黑体" charset="0"/>
                <a:ea typeface="黑体" charset="0"/>
                <a:cs typeface="黑体" charset="0"/>
              </a:rPr>
              <a:t>（和合本）</a:t>
            </a:r>
          </a:p>
        </p:txBody>
      </p:sp>
      <p:sp>
        <p:nvSpPr>
          <p:cNvPr id="728098" name="Oval 34"/>
          <p:cNvSpPr>
            <a:spLocks noChangeArrowheads="1"/>
          </p:cNvSpPr>
          <p:nvPr/>
        </p:nvSpPr>
        <p:spPr bwMode="auto">
          <a:xfrm>
            <a:off x="7600950" y="4321175"/>
            <a:ext cx="1528763"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28099" name="Rectangle 35"/>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39</a:t>
            </a:r>
          </a:p>
        </p:txBody>
      </p:sp>
      <p:sp>
        <p:nvSpPr>
          <p:cNvPr id="728100" name="Text Box 36"/>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8</a:t>
            </a:r>
          </a:p>
        </p:txBody>
      </p:sp>
      <p:grpSp>
        <p:nvGrpSpPr>
          <p:cNvPr id="728104" name="Group 40"/>
          <p:cNvGrpSpPr>
            <a:grpSpLocks/>
          </p:cNvGrpSpPr>
          <p:nvPr/>
        </p:nvGrpSpPr>
        <p:grpSpPr bwMode="auto">
          <a:xfrm>
            <a:off x="4603750" y="5775325"/>
            <a:ext cx="2058988" cy="561975"/>
            <a:chOff x="3595" y="3452"/>
            <a:chExt cx="1297" cy="354"/>
          </a:xfrm>
        </p:grpSpPr>
        <p:sp>
          <p:nvSpPr>
            <p:cNvPr id="728068" name="Oval 4"/>
            <p:cNvSpPr>
              <a:spLocks noChangeArrowheads="1"/>
            </p:cNvSpPr>
            <p:nvPr/>
          </p:nvSpPr>
          <p:spPr bwMode="auto">
            <a:xfrm>
              <a:off x="3595" y="3452"/>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endParaRPr lang="zh-CN" altLang="en-US" sz="1200" b="0" i="1">
                <a:solidFill>
                  <a:srgbClr val="DDEE5E"/>
                </a:solidFill>
                <a:latin typeface="Helvetica" charset="0"/>
                <a:ea typeface="宋体" charset="0"/>
                <a:cs typeface="宋体" charset="0"/>
              </a:endParaRPr>
            </a:p>
          </p:txBody>
        </p:sp>
        <p:sp>
          <p:nvSpPr>
            <p:cNvPr id="728069" name="Rectangle 5"/>
            <p:cNvSpPr>
              <a:spLocks noChangeArrowheads="1"/>
            </p:cNvSpPr>
            <p:nvPr/>
          </p:nvSpPr>
          <p:spPr bwMode="auto">
            <a:xfrm>
              <a:off x="3638" y="3455"/>
              <a:ext cx="1234" cy="325"/>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a14="http://schemas.microsoft.com/office/drawing/2010/main" xmlns="">
                  <a:solidFill>
                    <a:srgbClr val="C6082C"/>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zh-CN" altLang="en-US" sz="2800" i="1">
                  <a:solidFill>
                    <a:srgbClr val="DDEE5E"/>
                  </a:solidFill>
                  <a:latin typeface="MS PGothic" charset="0"/>
                  <a:ea typeface="MS PGothic" charset="0"/>
                  <a:cs typeface="MS PGothic" charset="0"/>
                </a:rPr>
                <a:t>祝 </a:t>
              </a:r>
              <a:r>
                <a:rPr lang="ja-JP" altLang="en-US" sz="2800" i="1">
                  <a:solidFill>
                    <a:srgbClr val="DDEE5E"/>
                  </a:solidFill>
                  <a:latin typeface="MS PGothic" charset="0"/>
                  <a:ea typeface="MS PGothic" charset="0"/>
                  <a:cs typeface="MS PGothic" charset="0"/>
                </a:rPr>
                <a:t>福</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8096"/>
                                        </p:tgtEl>
                                        <p:attrNameLst>
                                          <p:attrName>style.visibility</p:attrName>
                                        </p:attrNameLst>
                                      </p:cBhvr>
                                      <p:to>
                                        <p:strVal val="visible"/>
                                      </p:to>
                                    </p:set>
                                    <p:anim calcmode="lin" valueType="num">
                                      <p:cBhvr additive="base">
                                        <p:cTn id="7" dur="500" fill="hold"/>
                                        <p:tgtEl>
                                          <p:spTgt spid="728096"/>
                                        </p:tgtEl>
                                        <p:attrNameLst>
                                          <p:attrName>ppt_x</p:attrName>
                                        </p:attrNameLst>
                                      </p:cBhvr>
                                      <p:tavLst>
                                        <p:tav tm="0">
                                          <p:val>
                                            <p:strVal val="0-#ppt_w/2"/>
                                          </p:val>
                                        </p:tav>
                                        <p:tav tm="100000">
                                          <p:val>
                                            <p:strVal val="#ppt_x"/>
                                          </p:val>
                                        </p:tav>
                                      </p:tavLst>
                                    </p:anim>
                                    <p:anim calcmode="lin" valueType="num">
                                      <p:cBhvr additive="base">
                                        <p:cTn id="8" dur="500" fill="hold"/>
                                        <p:tgtEl>
                                          <p:spTgt spid="7280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28066"/>
                                        </p:tgtEl>
                                        <p:attrNameLst>
                                          <p:attrName>style.visibility</p:attrName>
                                        </p:attrNameLst>
                                      </p:cBhvr>
                                      <p:to>
                                        <p:strVal val="visible"/>
                                      </p:to>
                                    </p:set>
                                    <p:animEffect transition="in" filter="fade">
                                      <p:cBhvr>
                                        <p:cTn id="13" dur="500"/>
                                        <p:tgtEl>
                                          <p:spTgt spid="7280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p:cTn id="17" dur="1" fill="hold">
                                          <p:stCondLst>
                                            <p:cond delay="0"/>
                                          </p:stCondLst>
                                        </p:cTn>
                                        <p:tgtEl>
                                          <p:spTgt spid="728102"/>
                                        </p:tgtEl>
                                        <p:attrNameLst>
                                          <p:attrName>style.visibility</p:attrName>
                                        </p:attrNameLst>
                                      </p:cBhvr>
                                      <p:to>
                                        <p:strVal val="visible"/>
                                      </p:to>
                                    </p:set>
                                    <p:anim calcmode="lin" valueType="num">
                                      <p:cBhvr>
                                        <p:cTn id="18" dur="500" fill="hold"/>
                                        <p:tgtEl>
                                          <p:spTgt spid="728102"/>
                                        </p:tgtEl>
                                        <p:attrNameLst>
                                          <p:attrName>ppt_w</p:attrName>
                                        </p:attrNameLst>
                                      </p:cBhvr>
                                      <p:tavLst>
                                        <p:tav tm="0">
                                          <p:val>
                                            <p:strVal val="2/3*#ppt_w"/>
                                          </p:val>
                                        </p:tav>
                                        <p:tav tm="100000">
                                          <p:val>
                                            <p:strVal val="#ppt_w"/>
                                          </p:val>
                                        </p:tav>
                                      </p:tavLst>
                                    </p:anim>
                                    <p:anim calcmode="lin" valueType="num">
                                      <p:cBhvr>
                                        <p:cTn id="19" dur="500" fill="hold"/>
                                        <p:tgtEl>
                                          <p:spTgt spid="728102"/>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28078"/>
                                        </p:tgtEl>
                                        <p:attrNameLst>
                                          <p:attrName>style.visibility</p:attrName>
                                        </p:attrNameLst>
                                      </p:cBhvr>
                                      <p:to>
                                        <p:strVal val="visible"/>
                                      </p:to>
                                    </p:set>
                                    <p:animEffect transition="in" filter="fade">
                                      <p:cBhvr>
                                        <p:cTn id="24" dur="500"/>
                                        <p:tgtEl>
                                          <p:spTgt spid="72807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272" fill="hold" nodeType="clickEffect">
                                  <p:stCondLst>
                                    <p:cond delay="0"/>
                                  </p:stCondLst>
                                  <p:childTnLst>
                                    <p:set>
                                      <p:cBhvr>
                                        <p:cTn id="28" dur="1" fill="hold">
                                          <p:stCondLst>
                                            <p:cond delay="0"/>
                                          </p:stCondLst>
                                        </p:cTn>
                                        <p:tgtEl>
                                          <p:spTgt spid="728103"/>
                                        </p:tgtEl>
                                        <p:attrNameLst>
                                          <p:attrName>style.visibility</p:attrName>
                                        </p:attrNameLst>
                                      </p:cBhvr>
                                      <p:to>
                                        <p:strVal val="visible"/>
                                      </p:to>
                                    </p:set>
                                    <p:anim calcmode="lin" valueType="num">
                                      <p:cBhvr>
                                        <p:cTn id="29" dur="500" fill="hold"/>
                                        <p:tgtEl>
                                          <p:spTgt spid="728103"/>
                                        </p:tgtEl>
                                        <p:attrNameLst>
                                          <p:attrName>ppt_w</p:attrName>
                                        </p:attrNameLst>
                                      </p:cBhvr>
                                      <p:tavLst>
                                        <p:tav tm="0">
                                          <p:val>
                                            <p:strVal val="2/3*#ppt_w"/>
                                          </p:val>
                                        </p:tav>
                                        <p:tav tm="100000">
                                          <p:val>
                                            <p:strVal val="#ppt_w"/>
                                          </p:val>
                                        </p:tav>
                                      </p:tavLst>
                                    </p:anim>
                                    <p:anim calcmode="lin" valueType="num">
                                      <p:cBhvr>
                                        <p:cTn id="30" dur="500" fill="hold"/>
                                        <p:tgtEl>
                                          <p:spTgt spid="728103"/>
                                        </p:tgtEl>
                                        <p:attrNameLst>
                                          <p:attrName>ppt_h</p:attrName>
                                        </p:attrNameLst>
                                      </p:cBhvr>
                                      <p:tavLst>
                                        <p:tav tm="0">
                                          <p:val>
                                            <p:strVal val="2/3*#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28097"/>
                                        </p:tgtEl>
                                        <p:attrNameLst>
                                          <p:attrName>style.visibility</p:attrName>
                                        </p:attrNameLst>
                                      </p:cBhvr>
                                      <p:to>
                                        <p:strVal val="visible"/>
                                      </p:to>
                                    </p:set>
                                    <p:animEffect transition="in" filter="fade">
                                      <p:cBhvr>
                                        <p:cTn id="35" dur="500"/>
                                        <p:tgtEl>
                                          <p:spTgt spid="72809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nodeType="clickEffect">
                                  <p:stCondLst>
                                    <p:cond delay="0"/>
                                  </p:stCondLst>
                                  <p:childTnLst>
                                    <p:set>
                                      <p:cBhvr>
                                        <p:cTn id="39" dur="1" fill="hold">
                                          <p:stCondLst>
                                            <p:cond delay="0"/>
                                          </p:stCondLst>
                                        </p:cTn>
                                        <p:tgtEl>
                                          <p:spTgt spid="728104"/>
                                        </p:tgtEl>
                                        <p:attrNameLst>
                                          <p:attrName>style.visibility</p:attrName>
                                        </p:attrNameLst>
                                      </p:cBhvr>
                                      <p:to>
                                        <p:strVal val="visible"/>
                                      </p:to>
                                    </p:set>
                                    <p:anim calcmode="lin" valueType="num">
                                      <p:cBhvr>
                                        <p:cTn id="40" dur="500" fill="hold"/>
                                        <p:tgtEl>
                                          <p:spTgt spid="728104"/>
                                        </p:tgtEl>
                                        <p:attrNameLst>
                                          <p:attrName>ppt_w</p:attrName>
                                        </p:attrNameLst>
                                      </p:cBhvr>
                                      <p:tavLst>
                                        <p:tav tm="0">
                                          <p:val>
                                            <p:strVal val="2/3*#ppt_w"/>
                                          </p:val>
                                        </p:tav>
                                        <p:tav tm="100000">
                                          <p:val>
                                            <p:strVal val="#ppt_w"/>
                                          </p:val>
                                        </p:tav>
                                      </p:tavLst>
                                    </p:anim>
                                    <p:anim calcmode="lin" valueType="num">
                                      <p:cBhvr>
                                        <p:cTn id="41" dur="500" fill="hold"/>
                                        <p:tgtEl>
                                          <p:spTgt spid="728104"/>
                                        </p:tgtEl>
                                        <p:attrNameLst>
                                          <p:attrName>ppt_h</p:attrName>
                                        </p:attrNameLst>
                                      </p:cBhvr>
                                      <p:tavLst>
                                        <p:tav tm="0">
                                          <p:val>
                                            <p:strVal val="2/3*#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728098"/>
                                        </p:tgtEl>
                                        <p:attrNameLst>
                                          <p:attrName>style.visibility</p:attrName>
                                        </p:attrNameLst>
                                      </p:cBhvr>
                                      <p:to>
                                        <p:strVal val="visible"/>
                                      </p:to>
                                    </p:set>
                                    <p:anim calcmode="lin" valueType="num">
                                      <p:cBhvr additive="base">
                                        <p:cTn id="46" dur="500" fill="hold"/>
                                        <p:tgtEl>
                                          <p:spTgt spid="728098"/>
                                        </p:tgtEl>
                                        <p:attrNameLst>
                                          <p:attrName>ppt_x</p:attrName>
                                        </p:attrNameLst>
                                      </p:cBhvr>
                                      <p:tavLst>
                                        <p:tav tm="0">
                                          <p:val>
                                            <p:strVal val="0-#ppt_w/2"/>
                                          </p:val>
                                        </p:tav>
                                        <p:tav tm="100000">
                                          <p:val>
                                            <p:strVal val="#ppt_x"/>
                                          </p:val>
                                        </p:tav>
                                      </p:tavLst>
                                    </p:anim>
                                    <p:anim calcmode="lin" valueType="num">
                                      <p:cBhvr additive="base">
                                        <p:cTn id="47" dur="500" fill="hold"/>
                                        <p:tgtEl>
                                          <p:spTgt spid="728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6" grpId="0" autoUpdateAnimBg="0"/>
      <p:bldP spid="728078" grpId="0" autoUpdateAnimBg="0"/>
      <p:bldP spid="728096" grpId="0" animBg="1"/>
      <p:bldP spid="728097" grpId="0" autoUpdateAnimBg="0"/>
      <p:bldP spid="72809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75" name="Picture 39"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07976" name="Rectangle 40"/>
          <p:cNvSpPr>
            <a:spLocks noChangeArrowheads="1"/>
          </p:cNvSpPr>
          <p:nvPr/>
        </p:nvSpPr>
        <p:spPr bwMode="auto">
          <a:xfrm>
            <a:off x="-6350" y="-635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1320" dir="3080412" algn="ctr" rotWithShape="0">
                    <a:schemeClr val="bg2">
                      <a:alpha val="74998"/>
                    </a:schemeClr>
                  </a:outerShdw>
                </a:effectLst>
              </a14:hiddenEffects>
            </a:ext>
          </a:extLst>
        </p:spPr>
        <p:txBody>
          <a:bodyPr anchor="ctr">
            <a:spAutoFit/>
          </a:bodyPr>
          <a:lstStyle/>
          <a:p>
            <a:endParaRPr lang="en-US"/>
          </a:p>
        </p:txBody>
      </p:sp>
      <p:sp>
        <p:nvSpPr>
          <p:cNvPr id="807939" name="Rectangle 3"/>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807940" name="Line 4"/>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41" name="Line 5"/>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42" name="Line 6"/>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43" name="Line 7"/>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44" name="Line 8"/>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45" name="Text Box 9"/>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grpSp>
        <p:nvGrpSpPr>
          <p:cNvPr id="807949" name="Group 13"/>
          <p:cNvGrpSpPr>
            <a:grpSpLocks/>
          </p:cNvGrpSpPr>
          <p:nvPr/>
        </p:nvGrpSpPr>
        <p:grpSpPr bwMode="auto">
          <a:xfrm>
            <a:off x="190500" y="1152525"/>
            <a:ext cx="307975" cy="4992688"/>
            <a:chOff x="120" y="726"/>
            <a:chExt cx="194" cy="3145"/>
          </a:xfrm>
        </p:grpSpPr>
        <p:sp>
          <p:nvSpPr>
            <p:cNvPr id="807950" name="AutoShape 14"/>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51" name="AutoShape 15"/>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52" name="AutoShape 16"/>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53" name="AutoShape 17"/>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07955" name="Text Box 19"/>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sp>
        <p:nvSpPr>
          <p:cNvPr id="807957" name="Rectangle 21"/>
          <p:cNvSpPr>
            <a:spLocks noChangeArrowheads="1"/>
          </p:cNvSpPr>
          <p:nvPr/>
        </p:nvSpPr>
        <p:spPr bwMode="auto">
          <a:xfrm>
            <a:off x="931863" y="458788"/>
            <a:ext cx="7426325" cy="264953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0000"/>
              </a:lnSpc>
            </a:pPr>
            <a:r>
              <a:rPr lang="ja-JP" altLang="en-US" sz="7200">
                <a:solidFill>
                  <a:srgbClr val="FFCC66"/>
                </a:solidFill>
                <a:latin typeface="MS PGothic" charset="0"/>
                <a:ea typeface="华文细黑" charset="0"/>
                <a:cs typeface="华文细黑" charset="0"/>
              </a:rPr>
              <a:t>亚</a:t>
            </a:r>
            <a:r>
              <a:rPr lang="ja-JP" altLang="en-US" sz="7200">
                <a:solidFill>
                  <a:srgbClr val="FFCC66"/>
                </a:solidFill>
                <a:latin typeface="MS PGothic" charset="0"/>
                <a:ea typeface="MS PGothic" charset="0"/>
                <a:cs typeface="MS PGothic" charset="0"/>
              </a:rPr>
              <a:t>伯拉罕</a:t>
            </a:r>
            <a:endParaRPr lang="zh-CN" altLang="en-US" sz="7200">
              <a:solidFill>
                <a:srgbClr val="FFCC66"/>
              </a:solidFill>
              <a:latin typeface="MS PGothic" charset="0"/>
              <a:ea typeface="MS PGothic" charset="0"/>
              <a:cs typeface="MS PGothic" charset="0"/>
            </a:endParaRPr>
          </a:p>
          <a:p>
            <a:pPr algn="ctr">
              <a:lnSpc>
                <a:spcPct val="80000"/>
              </a:lnSpc>
            </a:pPr>
            <a:r>
              <a:rPr lang="zh-CN" altLang="en-US" sz="7200">
                <a:solidFill>
                  <a:srgbClr val="FFCC66"/>
                </a:solidFill>
                <a:latin typeface="NJ Chinese Simplified" charset="0"/>
                <a:ea typeface="MS PGothic" charset="0"/>
                <a:cs typeface="MS PGothic" charset="0"/>
              </a:rPr>
              <a:t>之</a:t>
            </a:r>
            <a:r>
              <a:rPr lang="ja-JP" altLang="en-US" sz="7200">
                <a:solidFill>
                  <a:srgbClr val="FFCC66"/>
                </a:solidFill>
                <a:latin typeface="NJ Chinese Simplified" charset="0"/>
                <a:ea typeface="华文细黑" charset="0"/>
                <a:cs typeface="华文细黑" charset="0"/>
              </a:rPr>
              <a:t>约</a:t>
            </a:r>
            <a:endParaRPr lang="zh-CN" altLang="en-US" sz="7200">
              <a:solidFill>
                <a:srgbClr val="FFCC66"/>
              </a:solidFill>
              <a:latin typeface="NJ Chinese Simplified" charset="0"/>
              <a:ea typeface="MS PGothic" charset="0"/>
              <a:cs typeface="MS PGothic" charset="0"/>
            </a:endParaRPr>
          </a:p>
          <a:p>
            <a:pPr algn="ctr">
              <a:lnSpc>
                <a:spcPct val="80000"/>
              </a:lnSpc>
            </a:pPr>
            <a:endParaRPr lang="zh-CN" altLang="en-US" sz="6600" i="1">
              <a:solidFill>
                <a:srgbClr val="FFCC66"/>
              </a:solidFill>
              <a:latin typeface="Kosher-Normal" charset="0"/>
              <a:ea typeface="宋体" charset="0"/>
              <a:cs typeface="宋体" charset="0"/>
            </a:endParaRPr>
          </a:p>
        </p:txBody>
      </p:sp>
      <p:sp>
        <p:nvSpPr>
          <p:cNvPr id="807960" name="Rectangle 24"/>
          <p:cNvSpPr>
            <a:spLocks noChangeArrowheads="1"/>
          </p:cNvSpPr>
          <p:nvPr/>
        </p:nvSpPr>
        <p:spPr bwMode="auto">
          <a:xfrm>
            <a:off x="8102600" y="6530975"/>
            <a:ext cx="450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r>
              <a:rPr lang="en-US" altLang="zh-CN" sz="1000">
                <a:effectLst>
                  <a:outerShdw blurRad="38100" dist="38100" dir="2700000" algn="tl">
                    <a:srgbClr val="000000"/>
                  </a:outerShdw>
                </a:effectLst>
                <a:ea typeface="宋体" charset="0"/>
                <a:cs typeface="宋体" charset="0"/>
              </a:rPr>
              <a:t>40</a:t>
            </a:r>
          </a:p>
        </p:txBody>
      </p:sp>
      <p:sp>
        <p:nvSpPr>
          <p:cNvPr id="807961" name="Rectangle 25"/>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807962" name="Rectangle 26"/>
          <p:cNvSpPr>
            <a:spLocks noChangeArrowheads="1"/>
          </p:cNvSpPr>
          <p:nvPr/>
        </p:nvSpPr>
        <p:spPr bwMode="auto">
          <a:xfrm>
            <a:off x="1004888" y="3603625"/>
            <a:ext cx="15732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i="1">
                <a:solidFill>
                  <a:srgbClr val="66FF78"/>
                </a:solidFill>
                <a:latin typeface="黑体" charset="0"/>
                <a:ea typeface="黑体" charset="0"/>
                <a:cs typeface="黑体" charset="0"/>
              </a:rPr>
              <a:t>土</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地</a:t>
            </a:r>
            <a:endParaRPr lang="zh-CN" altLang="en-US" sz="2800" i="1">
              <a:solidFill>
                <a:srgbClr val="66FF78"/>
              </a:solidFill>
              <a:latin typeface="黑体" charset="0"/>
              <a:ea typeface="黑体" charset="0"/>
              <a:cs typeface="黑体" charset="0"/>
            </a:endParaRPr>
          </a:p>
        </p:txBody>
      </p:sp>
      <p:sp>
        <p:nvSpPr>
          <p:cNvPr id="807963" name="Line 27"/>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7964" name="Rectangle 28"/>
          <p:cNvSpPr>
            <a:spLocks noChangeArrowheads="1"/>
          </p:cNvSpPr>
          <p:nvPr/>
        </p:nvSpPr>
        <p:spPr bwMode="auto">
          <a:xfrm>
            <a:off x="3813175" y="3582988"/>
            <a:ext cx="1571625"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ja-JP" altLang="en-US" sz="2800" i="1">
                <a:solidFill>
                  <a:srgbClr val="66FF78"/>
                </a:solidFill>
                <a:latin typeface="黑体" charset="0"/>
                <a:ea typeface="黑体" charset="0"/>
                <a:cs typeface="黑体" charset="0"/>
              </a:rPr>
              <a:t>后</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裔</a:t>
            </a:r>
            <a:endParaRPr lang="zh-CN" altLang="en-US" sz="2800" i="1">
              <a:solidFill>
                <a:srgbClr val="66FF78"/>
              </a:solidFill>
              <a:latin typeface="黑体" charset="0"/>
              <a:ea typeface="黑体" charset="0"/>
              <a:cs typeface="黑体" charset="0"/>
            </a:endParaRPr>
          </a:p>
        </p:txBody>
      </p:sp>
      <p:sp>
        <p:nvSpPr>
          <p:cNvPr id="807965" name="Rectangle 29"/>
          <p:cNvSpPr>
            <a:spLocks noChangeArrowheads="1"/>
          </p:cNvSpPr>
          <p:nvPr/>
        </p:nvSpPr>
        <p:spPr bwMode="auto">
          <a:xfrm>
            <a:off x="6118225" y="3598863"/>
            <a:ext cx="248761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zh-CN" altLang="en-US" sz="2800" i="1">
                <a:solidFill>
                  <a:srgbClr val="66FF78"/>
                </a:solidFill>
                <a:latin typeface="黑体" charset="0"/>
                <a:ea typeface="黑体" charset="0"/>
                <a:cs typeface="黑体" charset="0"/>
              </a:rPr>
              <a:t>祝 福</a:t>
            </a:r>
          </a:p>
        </p:txBody>
      </p:sp>
      <p:sp>
        <p:nvSpPr>
          <p:cNvPr id="807966" name="Rectangle 30"/>
          <p:cNvSpPr>
            <a:spLocks noChangeArrowheads="1"/>
          </p:cNvSpPr>
          <p:nvPr/>
        </p:nvSpPr>
        <p:spPr bwMode="auto">
          <a:xfrm>
            <a:off x="812800" y="4032250"/>
            <a:ext cx="17716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a:latin typeface="黑体" charset="0"/>
                <a:ea typeface="黑体" charset="0"/>
                <a:cs typeface="黑体" charset="0"/>
              </a:rPr>
              <a:t> </a:t>
            </a:r>
            <a:r>
              <a:rPr lang="en-US" altLang="zh-CN" sz="2000">
                <a:latin typeface="黑体" charset="0"/>
                <a:ea typeface="黑体" charset="0"/>
                <a:cs typeface="黑体" charset="0"/>
              </a:rPr>
              <a:t>12:1</a:t>
            </a:r>
          </a:p>
        </p:txBody>
      </p:sp>
      <p:sp>
        <p:nvSpPr>
          <p:cNvPr id="807967" name="Rectangle 31"/>
          <p:cNvSpPr>
            <a:spLocks noChangeArrowheads="1"/>
          </p:cNvSpPr>
          <p:nvPr/>
        </p:nvSpPr>
        <p:spPr bwMode="auto">
          <a:xfrm>
            <a:off x="3638550" y="4035425"/>
            <a:ext cx="19113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12:2</a:t>
            </a:r>
          </a:p>
        </p:txBody>
      </p:sp>
      <p:sp>
        <p:nvSpPr>
          <p:cNvPr id="807968" name="Rectangle 32"/>
          <p:cNvSpPr>
            <a:spLocks noChangeArrowheads="1"/>
          </p:cNvSpPr>
          <p:nvPr/>
        </p:nvSpPr>
        <p:spPr bwMode="auto">
          <a:xfrm>
            <a:off x="6256338" y="4043363"/>
            <a:ext cx="2244725"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12:3</a:t>
            </a:r>
          </a:p>
        </p:txBody>
      </p:sp>
      <p:sp>
        <p:nvSpPr>
          <p:cNvPr id="807969" name="Line 33"/>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07970" name="Line 34"/>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07971" name="Line 35"/>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07972" name="Rectangle 36"/>
          <p:cNvSpPr>
            <a:spLocks noChangeArrowheads="1"/>
          </p:cNvSpPr>
          <p:nvPr/>
        </p:nvSpPr>
        <p:spPr bwMode="auto">
          <a:xfrm>
            <a:off x="1114425" y="6196013"/>
            <a:ext cx="7331075" cy="57626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200" i="1">
                <a:solidFill>
                  <a:schemeClr val="folHlink"/>
                </a:solidFill>
                <a:latin typeface="黑体" charset="0"/>
                <a:ea typeface="黑体" charset="0"/>
                <a:cs typeface="黑体" charset="0"/>
              </a:rPr>
              <a:t>圣</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经</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启</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示</a:t>
            </a:r>
            <a:r>
              <a:rPr lang="en-US" altLang="zh-CN" sz="3200" i="1">
                <a:solidFill>
                  <a:schemeClr val="folHlink"/>
                </a:solidFill>
                <a:latin typeface="黑体" charset="0"/>
                <a:ea typeface="黑体" charset="0"/>
                <a:cs typeface="黑体" charset="0"/>
              </a:rPr>
              <a:t> </a:t>
            </a:r>
            <a:r>
              <a:rPr lang="zh-CN" altLang="en-US" sz="3200" i="1">
                <a:solidFill>
                  <a:schemeClr val="folHlink"/>
                </a:solidFill>
                <a:latin typeface="黑体" charset="0"/>
                <a:ea typeface="黑体" charset="0"/>
                <a:cs typeface="黑体" charset="0"/>
              </a:rPr>
              <a:t>的 脊 柱</a:t>
            </a:r>
            <a:endParaRPr lang="zh-CN" altLang="en-US" sz="3200" i="1">
              <a:latin typeface="黑体" charset="0"/>
              <a:ea typeface="黑体" charset="0"/>
              <a:cs typeface="黑体" charset="0"/>
            </a:endParaRPr>
          </a:p>
        </p:txBody>
      </p:sp>
      <p:sp>
        <p:nvSpPr>
          <p:cNvPr id="807973" name="Rectangle 37"/>
          <p:cNvSpPr>
            <a:spLocks noChangeArrowheads="1"/>
          </p:cNvSpPr>
          <p:nvPr/>
        </p:nvSpPr>
        <p:spPr bwMode="auto">
          <a:xfrm>
            <a:off x="536575" y="566738"/>
            <a:ext cx="2081213" cy="9429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r">
              <a:lnSpc>
                <a:spcPct val="140000"/>
              </a:lnSpc>
            </a:pPr>
            <a:r>
              <a:rPr lang="ja-JP" altLang="en-US" sz="2000">
                <a:solidFill>
                  <a:srgbClr val="FF3300"/>
                </a:solidFill>
                <a:latin typeface="黑体" charset="0"/>
                <a:ea typeface="黑体" charset="0"/>
                <a:cs typeface="黑体" charset="0"/>
              </a:rPr>
              <a:t>呼</a:t>
            </a:r>
            <a:r>
              <a:rPr lang="zh-CN" altLang="en-US" sz="2000">
                <a:solidFill>
                  <a:srgbClr val="FF3300"/>
                </a:solidFill>
                <a:latin typeface="黑体" charset="0"/>
                <a:ea typeface="黑体" charset="0"/>
                <a:cs typeface="黑体" charset="0"/>
              </a:rPr>
              <a:t>召</a:t>
            </a:r>
            <a:r>
              <a:rPr lang="ja-JP" altLang="en-US" sz="2000">
                <a:solidFill>
                  <a:srgbClr val="FF3300"/>
                </a:solidFill>
                <a:latin typeface="黑体" charset="0"/>
                <a:ea typeface="黑体" charset="0"/>
                <a:cs typeface="黑体" charset="0"/>
              </a:rPr>
              <a:t>亚伯拉罕</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12:1-3</a:t>
            </a:r>
          </a:p>
        </p:txBody>
      </p:sp>
      <p:sp>
        <p:nvSpPr>
          <p:cNvPr id="807974" name="Text Box 38"/>
          <p:cNvSpPr txBox="1">
            <a:spLocks noChangeArrowheads="1"/>
          </p:cNvSpPr>
          <p:nvPr/>
        </p:nvSpPr>
        <p:spPr bwMode="auto">
          <a:xfrm>
            <a:off x="6832600" y="615950"/>
            <a:ext cx="2354263" cy="9461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140000"/>
              </a:lnSpc>
            </a:pPr>
            <a:r>
              <a:rPr lang="ja-JP" altLang="en-US" sz="2000">
                <a:solidFill>
                  <a:srgbClr val="FD2558"/>
                </a:solidFill>
                <a:latin typeface="黑体" charset="0"/>
                <a:ea typeface="黑体" charset="0"/>
                <a:cs typeface="黑体" charset="0"/>
              </a:rPr>
              <a:t>立</a:t>
            </a:r>
            <a:r>
              <a:rPr lang="zh-CN" altLang="en-US" sz="2000">
                <a:solidFill>
                  <a:srgbClr val="FD2558"/>
                </a:solidFill>
                <a:latin typeface="黑体" charset="0"/>
                <a:ea typeface="黑体" charset="0"/>
                <a:cs typeface="黑体" charset="0"/>
              </a:rPr>
              <a:t> </a:t>
            </a:r>
            <a:r>
              <a:rPr lang="ja-JP" altLang="en-US" sz="2000">
                <a:solidFill>
                  <a:srgbClr val="FD2558"/>
                </a:solidFill>
                <a:latin typeface="黑体" charset="0"/>
                <a:ea typeface="黑体" charset="0"/>
                <a:cs typeface="黑体" charset="0"/>
              </a:rPr>
              <a:t>约</a:t>
            </a:r>
            <a:endParaRPr lang="zh-CN" altLang="en-US" sz="2000">
              <a:latin typeface="黑体" charset="0"/>
              <a:ea typeface="黑体" charset="0"/>
              <a:cs typeface="黑体" charset="0"/>
            </a:endParaRPr>
          </a:p>
          <a:p>
            <a:pPr>
              <a:lnSpc>
                <a:spcPct val="140000"/>
              </a:lnSpc>
            </a:pPr>
            <a:r>
              <a:rPr lang="ja-JP" altLang="en-US" sz="2000">
                <a:latin typeface="黑体" charset="0"/>
                <a:ea typeface="黑体" charset="0"/>
                <a:cs typeface="黑体" charset="0"/>
              </a:rPr>
              <a:t>创</a:t>
            </a:r>
            <a:r>
              <a:rPr lang="en-US" altLang="zh-CN" sz="2000">
                <a:latin typeface="黑体" charset="0"/>
                <a:ea typeface="黑体" charset="0"/>
                <a:cs typeface="黑体" charset="0"/>
              </a:rPr>
              <a:t> 15:9-18</a:t>
            </a:r>
          </a:p>
        </p:txBody>
      </p:sp>
      <p:sp>
        <p:nvSpPr>
          <p:cNvPr id="807977" name="Text Box 41"/>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7962"/>
                                        </p:tgtEl>
                                        <p:attrNameLst>
                                          <p:attrName>style.visibility</p:attrName>
                                        </p:attrNameLst>
                                      </p:cBhvr>
                                      <p:to>
                                        <p:strVal val="visible"/>
                                      </p:to>
                                    </p:set>
                                    <p:animEffect transition="in" filter="fade">
                                      <p:cBhvr>
                                        <p:cTn id="7" dur="1000"/>
                                        <p:tgtEl>
                                          <p:spTgt spid="80796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07966"/>
                                        </p:tgtEl>
                                        <p:attrNameLst>
                                          <p:attrName>style.visibility</p:attrName>
                                        </p:attrNameLst>
                                      </p:cBhvr>
                                      <p:to>
                                        <p:strVal val="visible"/>
                                      </p:to>
                                    </p:set>
                                    <p:animEffect transition="in" filter="fade">
                                      <p:cBhvr>
                                        <p:cTn id="11" dur="1000"/>
                                        <p:tgtEl>
                                          <p:spTgt spid="8079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07964"/>
                                        </p:tgtEl>
                                        <p:attrNameLst>
                                          <p:attrName>style.visibility</p:attrName>
                                        </p:attrNameLst>
                                      </p:cBhvr>
                                      <p:to>
                                        <p:strVal val="visible"/>
                                      </p:to>
                                    </p:set>
                                    <p:animEffect transition="in" filter="fade">
                                      <p:cBhvr>
                                        <p:cTn id="16" dur="1000"/>
                                        <p:tgtEl>
                                          <p:spTgt spid="807964"/>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07967"/>
                                        </p:tgtEl>
                                        <p:attrNameLst>
                                          <p:attrName>style.visibility</p:attrName>
                                        </p:attrNameLst>
                                      </p:cBhvr>
                                      <p:to>
                                        <p:strVal val="visible"/>
                                      </p:to>
                                    </p:set>
                                    <p:animEffect transition="in" filter="fade">
                                      <p:cBhvr>
                                        <p:cTn id="20" dur="1000"/>
                                        <p:tgtEl>
                                          <p:spTgt spid="80796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07965"/>
                                        </p:tgtEl>
                                        <p:attrNameLst>
                                          <p:attrName>style.visibility</p:attrName>
                                        </p:attrNameLst>
                                      </p:cBhvr>
                                      <p:to>
                                        <p:strVal val="visible"/>
                                      </p:to>
                                    </p:set>
                                    <p:animEffect transition="in" filter="fade">
                                      <p:cBhvr>
                                        <p:cTn id="25" dur="1000"/>
                                        <p:tgtEl>
                                          <p:spTgt spid="807965"/>
                                        </p:tgtEl>
                                      </p:cBhvr>
                                    </p:animEffect>
                                  </p:childTnLst>
                                </p:cTn>
                              </p:par>
                            </p:childTnLst>
                          </p:cTn>
                        </p:par>
                        <p:par>
                          <p:cTn id="26" fill="hold" nodeType="afterGroup">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07968"/>
                                        </p:tgtEl>
                                        <p:attrNameLst>
                                          <p:attrName>style.visibility</p:attrName>
                                        </p:attrNameLst>
                                      </p:cBhvr>
                                      <p:to>
                                        <p:strVal val="visible"/>
                                      </p:to>
                                    </p:set>
                                    <p:animEffect transition="in" filter="fade">
                                      <p:cBhvr>
                                        <p:cTn id="29" dur="1000"/>
                                        <p:tgtEl>
                                          <p:spTgt spid="807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62" grpId="0" autoUpdateAnimBg="0"/>
      <p:bldP spid="807964" grpId="0" autoUpdateAnimBg="0"/>
      <p:bldP spid="807965" grpId="0" autoUpdateAnimBg="0"/>
      <p:bldP spid="807966" grpId="0" autoUpdateAnimBg="0"/>
      <p:bldP spid="807967" grpId="0" autoUpdateAnimBg="0"/>
      <p:bldP spid="807968"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p:cNvSpPr>
            <a:spLocks noChangeArrowheads="1"/>
          </p:cNvSpPr>
          <p:nvPr/>
        </p:nvSpPr>
        <p:spPr bwMode="auto">
          <a:xfrm>
            <a:off x="290513" y="1389063"/>
            <a:ext cx="8853487" cy="1246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46662" dir="3284183" algn="ctr" rotWithShape="0">
                    <a:schemeClr val="bg2">
                      <a:alpha val="74998"/>
                    </a:schemeClr>
                  </a:outerShdw>
                </a:effectLst>
              </a14:hiddenEffects>
            </a:ext>
          </a:extLst>
        </p:spPr>
        <p:txBody>
          <a:bodyPr lIns="90487" tIns="44450" rIns="90487" bIns="44450">
            <a:spAutoFit/>
          </a:bodyPr>
          <a:lstStyle/>
          <a:p>
            <a:r>
              <a:rPr lang="zh-CN" altLang="en-US" sz="28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1</a:t>
            </a:r>
            <a:r>
              <a:rPr lang="en-US" altLang="zh-CN" sz="2400">
                <a:solidFill>
                  <a:srgbClr val="000044"/>
                </a:solidFill>
                <a:latin typeface="黑体" charset="0"/>
                <a:ea typeface="黑体" charset="0"/>
                <a:cs typeface="黑体" charset="0"/>
              </a:rPr>
              <a:t> </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耶 和 华 对 亚 伯 </a:t>
            </a:r>
            <a:r>
              <a:rPr lang="zh-CN" altLang="en-US" sz="2400">
                <a:solidFill>
                  <a:srgbClr val="000044"/>
                </a:solidFill>
                <a:latin typeface="黑体" charset="0"/>
                <a:ea typeface="黑体" charset="0"/>
                <a:cs typeface="黑体" charset="0"/>
              </a:rPr>
              <a:t>兰 </a:t>
            </a:r>
            <a:r>
              <a:rPr lang="ja-JP" altLang="en-US" sz="2400">
                <a:solidFill>
                  <a:srgbClr val="000044"/>
                </a:solidFill>
                <a:latin typeface="黑体" charset="0"/>
                <a:ea typeface="黑体" charset="0"/>
                <a:cs typeface="黑体" charset="0"/>
              </a:rPr>
              <a:t>说</a:t>
            </a:r>
            <a:r>
              <a:rPr lang="en-US" altLang="ja-JP" sz="2400">
                <a:solidFill>
                  <a:srgbClr val="000044"/>
                </a:solidFill>
                <a:latin typeface="黑体" charset="0"/>
                <a:ea typeface="黑体" charset="0"/>
                <a:cs typeface="黑体" charset="0"/>
              </a:rPr>
              <a:t>, </a:t>
            </a:r>
          </a:p>
          <a:p>
            <a:r>
              <a:rPr lang="en-US" altLang="ja-JP" sz="2400">
                <a:solidFill>
                  <a:srgbClr val="000044"/>
                </a:solidFill>
                <a:latin typeface="黑体" charset="0"/>
                <a:ea typeface="黑体" charset="0"/>
                <a:cs typeface="黑体" charset="0"/>
              </a:rPr>
              <a:t>        </a:t>
            </a:r>
            <a:r>
              <a:rPr lang="en-US" altLang="zh-CN"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要 离 开  本 地</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本 族</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父 家，</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往 我 所 要 指</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示 你 的 地 去。</a:t>
            </a:r>
            <a:endParaRPr lang="zh-CN" altLang="en-US" sz="2400">
              <a:solidFill>
                <a:srgbClr val="000044"/>
              </a:solidFill>
              <a:latin typeface="黑体" charset="0"/>
              <a:ea typeface="黑体" charset="0"/>
              <a:cs typeface="黑体" charset="0"/>
            </a:endParaRPr>
          </a:p>
        </p:txBody>
      </p:sp>
      <p:sp>
        <p:nvSpPr>
          <p:cNvPr id="809993" name="Rectangle 9"/>
          <p:cNvSpPr>
            <a:spLocks noChangeArrowheads="1"/>
          </p:cNvSpPr>
          <p:nvPr/>
        </p:nvSpPr>
        <p:spPr bwMode="auto">
          <a:xfrm>
            <a:off x="1295400" y="-25400"/>
            <a:ext cx="6450013" cy="11874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600">
                <a:solidFill>
                  <a:srgbClr val="DDEE5E"/>
                </a:solidFill>
                <a:latin typeface="黑体" charset="0"/>
                <a:ea typeface="黑体" charset="0"/>
                <a:cs typeface="黑体" charset="0"/>
              </a:rPr>
              <a:t>创 世 记  </a:t>
            </a:r>
            <a:r>
              <a:rPr lang="en-US" altLang="ja-JP" sz="3600">
                <a:solidFill>
                  <a:srgbClr val="DDEE5E"/>
                </a:solidFill>
                <a:latin typeface="黑体" charset="0"/>
                <a:ea typeface="黑体" charset="0"/>
                <a:cs typeface="黑体" charset="0"/>
              </a:rPr>
              <a:t>12: 1-3</a:t>
            </a:r>
          </a:p>
          <a:p>
            <a:pPr algn="ctr"/>
            <a:r>
              <a:rPr lang="ja-JP" altLang="en-US" sz="3600">
                <a:solidFill>
                  <a:srgbClr val="DDEE5E"/>
                </a:solidFill>
                <a:latin typeface="黑体" charset="0"/>
                <a:ea typeface="黑体" charset="0"/>
                <a:cs typeface="黑体" charset="0"/>
              </a:rPr>
              <a:t>亚 伯 拉 罕 </a:t>
            </a:r>
            <a:r>
              <a:rPr lang="zh-CN" altLang="en-US" sz="3600">
                <a:solidFill>
                  <a:srgbClr val="DDEE5E"/>
                </a:solidFill>
                <a:latin typeface="黑体" charset="0"/>
                <a:ea typeface="黑体" charset="0"/>
                <a:cs typeface="黑体" charset="0"/>
              </a:rPr>
              <a:t>的 应 许</a:t>
            </a:r>
          </a:p>
        </p:txBody>
      </p:sp>
      <p:sp>
        <p:nvSpPr>
          <p:cNvPr id="809994" name="Text Box 10"/>
          <p:cNvSpPr txBox="1">
            <a:spLocks noChangeArrowheads="1"/>
          </p:cNvSpPr>
          <p:nvPr/>
        </p:nvSpPr>
        <p:spPr bwMode="auto">
          <a:xfrm>
            <a:off x="8891588" y="-17463"/>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809995" name="Text Box 11"/>
          <p:cNvSpPr txBox="1">
            <a:spLocks noChangeArrowheads="1"/>
          </p:cNvSpPr>
          <p:nvPr/>
        </p:nvSpPr>
        <p:spPr bwMode="auto">
          <a:xfrm>
            <a:off x="700088" y="2725738"/>
            <a:ext cx="8139112" cy="161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000">
                <a:solidFill>
                  <a:srgbClr val="000044"/>
                </a:solidFill>
                <a:latin typeface="黑体" charset="0"/>
                <a:ea typeface="黑体" charset="0"/>
                <a:cs typeface="黑体" charset="0"/>
              </a:rPr>
              <a:t>    </a:t>
            </a:r>
            <a:r>
              <a:rPr lang="zh-CN" altLang="en-US" sz="20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2</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叫 你 成 为 大 国。</a:t>
            </a:r>
          </a:p>
          <a:p>
            <a:r>
              <a:rPr lang="ja-JP" altLang="en-US"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赐 福 给 你，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叫 你</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的 名 为 大</a:t>
            </a:r>
            <a:r>
              <a:rPr lang="zh-CN" altLang="en-US" sz="2400">
                <a:solidFill>
                  <a:srgbClr val="000044"/>
                </a:solidFill>
                <a:latin typeface="黑体" charset="0"/>
                <a:ea typeface="黑体" charset="0"/>
                <a:cs typeface="黑体" charset="0"/>
              </a:rPr>
              <a:t>，</a:t>
            </a:r>
          </a:p>
          <a:p>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也</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要 叫 别 人 得 福。</a:t>
            </a:r>
            <a:endParaRPr lang="zh-CN" altLang="en-US" sz="2400">
              <a:solidFill>
                <a:srgbClr val="000044"/>
              </a:solidFill>
              <a:latin typeface="黑体" charset="0"/>
              <a:ea typeface="黑体" charset="0"/>
              <a:cs typeface="黑体" charset="0"/>
            </a:endParaRPr>
          </a:p>
        </p:txBody>
      </p:sp>
      <p:sp>
        <p:nvSpPr>
          <p:cNvPr id="810014" name="Text Box 30"/>
          <p:cNvSpPr txBox="1">
            <a:spLocks noChangeArrowheads="1"/>
          </p:cNvSpPr>
          <p:nvPr/>
        </p:nvSpPr>
        <p:spPr bwMode="auto">
          <a:xfrm>
            <a:off x="684213" y="4406900"/>
            <a:ext cx="8437562" cy="159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700" baseline="30000">
                <a:solidFill>
                  <a:srgbClr val="000044"/>
                </a:solidFill>
                <a:latin typeface="黑体" charset="0"/>
                <a:ea typeface="黑体" charset="0"/>
                <a:cs typeface="黑体" charset="0"/>
              </a:rPr>
              <a:t>     3</a:t>
            </a:r>
            <a:r>
              <a:rPr lang="en-US" altLang="zh-CN" sz="27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为 你 祝 福 的，我 必 赐 福 </a:t>
            </a:r>
            <a:r>
              <a:rPr lang="zh-CN" altLang="en-US" sz="2400">
                <a:solidFill>
                  <a:srgbClr val="000044"/>
                </a:solidFill>
                <a:latin typeface="黑体" charset="0"/>
                <a:ea typeface="黑体" charset="0"/>
                <a:cs typeface="黑体" charset="0"/>
              </a:rPr>
              <a:t>与 </a:t>
            </a:r>
            <a:r>
              <a:rPr lang="ja-JP" altLang="en-US" sz="2400">
                <a:solidFill>
                  <a:srgbClr val="000044"/>
                </a:solidFill>
                <a:latin typeface="黑体" charset="0"/>
                <a:ea typeface="黑体" charset="0"/>
                <a:cs typeface="黑体" charset="0"/>
              </a:rPr>
              <a:t>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那 咒 诅 你 的</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咒 诅 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地 上 的 万 族 都 要 因 你 </a:t>
            </a:r>
            <a:r>
              <a:rPr lang="zh-CN" altLang="en-US" sz="2400">
                <a:solidFill>
                  <a:srgbClr val="000044"/>
                </a:solidFill>
                <a:latin typeface="黑体" charset="0"/>
                <a:ea typeface="黑体" charset="0"/>
                <a:cs typeface="黑体" charset="0"/>
              </a:rPr>
              <a:t>得 </a:t>
            </a:r>
            <a:r>
              <a:rPr lang="ja-JP" altLang="en-US" sz="2400">
                <a:solidFill>
                  <a:srgbClr val="000044"/>
                </a:solidFill>
                <a:latin typeface="黑体" charset="0"/>
                <a:ea typeface="黑体" charset="0"/>
                <a:cs typeface="黑体" charset="0"/>
              </a:rPr>
              <a:t>福。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（和合本）</a:t>
            </a:r>
          </a:p>
        </p:txBody>
      </p:sp>
      <p:sp>
        <p:nvSpPr>
          <p:cNvPr id="810021" name="Rectangle 37"/>
          <p:cNvSpPr>
            <a:spLocks noChangeArrowheads="1"/>
          </p:cNvSpPr>
          <p:nvPr/>
        </p:nvSpPr>
        <p:spPr bwMode="auto">
          <a:xfrm>
            <a:off x="0" y="-6350"/>
            <a:ext cx="9144000" cy="6858000"/>
          </a:xfrm>
          <a:prstGeom prst="rect">
            <a:avLst/>
          </a:prstGeom>
          <a:solidFill>
            <a:srgbClr val="10101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0016" name="Rectangle 32"/>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41</a:t>
            </a:r>
          </a:p>
        </p:txBody>
      </p:sp>
      <p:sp>
        <p:nvSpPr>
          <p:cNvPr id="810022" name="Text Box 38"/>
          <p:cNvSpPr txBox="1">
            <a:spLocks noChangeArrowheads="1"/>
          </p:cNvSpPr>
          <p:nvPr/>
        </p:nvSpPr>
        <p:spPr bwMode="auto">
          <a:xfrm>
            <a:off x="585788" y="2279650"/>
            <a:ext cx="8035925" cy="22860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ja-JP" altLang="en-US" sz="7200">
                <a:solidFill>
                  <a:schemeClr val="folHlink"/>
                </a:solidFill>
                <a:latin typeface="华文细黑" charset="0"/>
                <a:ea typeface="华文细黑" charset="0"/>
                <a:cs typeface="华文细黑" charset="0"/>
              </a:rPr>
              <a:t>现在再看</a:t>
            </a:r>
            <a:r>
              <a:rPr lang="zh-CN" altLang="en-US" sz="7200">
                <a:solidFill>
                  <a:schemeClr val="folHlink"/>
                </a:solidFill>
                <a:latin typeface="华文细黑" charset="0"/>
                <a:ea typeface="华文细黑" charset="0"/>
                <a:cs typeface="华文细黑" charset="0"/>
              </a:rPr>
              <a:t>看         </a:t>
            </a:r>
            <a:r>
              <a:rPr lang="ja-JP" altLang="en-US" sz="7200">
                <a:solidFill>
                  <a:schemeClr val="folHlink"/>
                </a:solidFill>
                <a:latin typeface="华文细黑" charset="0"/>
                <a:ea typeface="华文细黑" charset="0"/>
                <a:cs typeface="华文细黑" charset="0"/>
              </a:rPr>
              <a:t>这</a:t>
            </a:r>
            <a:r>
              <a:rPr lang="zh-CN" altLang="en-US" sz="7200">
                <a:solidFill>
                  <a:schemeClr val="folHlink"/>
                </a:solidFill>
                <a:latin typeface="华文细黑" charset="0"/>
                <a:ea typeface="华文细黑" charset="0"/>
                <a:cs typeface="华文细黑" charset="0"/>
              </a:rPr>
              <a:t>些话 </a:t>
            </a:r>
            <a:r>
              <a:rPr lang="en-US" altLang="zh-CN" sz="7200">
                <a:solidFill>
                  <a:schemeClr val="folHlink"/>
                </a:solidFill>
                <a:latin typeface="Arial"/>
                <a:ea typeface="华文细黑" charset="0"/>
                <a:cs typeface="华文细黑" charset="0"/>
              </a:rPr>
              <a:t>…</a:t>
            </a:r>
            <a:endParaRPr lang="en-US" altLang="zh-CN" sz="7200">
              <a:solidFill>
                <a:schemeClr val="folHlink"/>
              </a:solidFill>
              <a:latin typeface="华文细黑" charset="0"/>
              <a:ea typeface="华文细黑" charset="0"/>
              <a:cs typeface="华文细黑" charset="0"/>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ChangeArrowheads="1"/>
          </p:cNvSpPr>
          <p:nvPr/>
        </p:nvSpPr>
        <p:spPr bwMode="auto">
          <a:xfrm>
            <a:off x="290513" y="1389063"/>
            <a:ext cx="8853487" cy="1246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46662" dir="3284183" algn="ctr" rotWithShape="0">
                    <a:schemeClr val="bg2">
                      <a:alpha val="74998"/>
                    </a:schemeClr>
                  </a:outerShdw>
                </a:effectLst>
              </a14:hiddenEffects>
            </a:ext>
          </a:extLst>
        </p:spPr>
        <p:txBody>
          <a:bodyPr lIns="90487" tIns="44450" rIns="90487" bIns="44450">
            <a:spAutoFit/>
          </a:bodyPr>
          <a:lstStyle/>
          <a:p>
            <a:r>
              <a:rPr lang="zh-CN" altLang="en-US" sz="28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1</a:t>
            </a:r>
            <a:r>
              <a:rPr lang="en-US" altLang="zh-CN" sz="2400">
                <a:solidFill>
                  <a:srgbClr val="000044"/>
                </a:solidFill>
                <a:latin typeface="黑体" charset="0"/>
                <a:ea typeface="黑体" charset="0"/>
                <a:cs typeface="黑体" charset="0"/>
              </a:rPr>
              <a:t> </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耶 和 华 对 亚 伯 </a:t>
            </a:r>
            <a:r>
              <a:rPr lang="zh-CN" altLang="en-US" sz="2400">
                <a:solidFill>
                  <a:srgbClr val="000044"/>
                </a:solidFill>
                <a:latin typeface="黑体" charset="0"/>
                <a:ea typeface="黑体" charset="0"/>
                <a:cs typeface="黑体" charset="0"/>
              </a:rPr>
              <a:t>兰 </a:t>
            </a:r>
            <a:r>
              <a:rPr lang="ja-JP" altLang="en-US" sz="2400">
                <a:solidFill>
                  <a:srgbClr val="000044"/>
                </a:solidFill>
                <a:latin typeface="黑体" charset="0"/>
                <a:ea typeface="黑体" charset="0"/>
                <a:cs typeface="黑体" charset="0"/>
              </a:rPr>
              <a:t>说</a:t>
            </a:r>
            <a:r>
              <a:rPr lang="en-US" altLang="ja-JP" sz="2400">
                <a:solidFill>
                  <a:srgbClr val="000044"/>
                </a:solidFill>
                <a:latin typeface="黑体" charset="0"/>
                <a:ea typeface="黑体" charset="0"/>
                <a:cs typeface="黑体" charset="0"/>
              </a:rPr>
              <a:t>, </a:t>
            </a:r>
          </a:p>
          <a:p>
            <a:r>
              <a:rPr lang="en-US" altLang="ja-JP" sz="2400">
                <a:solidFill>
                  <a:srgbClr val="000044"/>
                </a:solidFill>
                <a:latin typeface="黑体" charset="0"/>
                <a:ea typeface="黑体" charset="0"/>
                <a:cs typeface="黑体" charset="0"/>
              </a:rPr>
              <a:t>        </a:t>
            </a:r>
            <a:r>
              <a:rPr lang="en-US" altLang="zh-CN"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要 离 开  本 地</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本 族</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父 家，</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往 我 所 要 指</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示 你 的 地 去。</a:t>
            </a:r>
            <a:endParaRPr lang="zh-CN" altLang="en-US" sz="2400">
              <a:solidFill>
                <a:srgbClr val="000044"/>
              </a:solidFill>
              <a:latin typeface="黑体" charset="0"/>
              <a:ea typeface="黑体" charset="0"/>
              <a:cs typeface="黑体" charset="0"/>
            </a:endParaRPr>
          </a:p>
        </p:txBody>
      </p:sp>
      <p:sp>
        <p:nvSpPr>
          <p:cNvPr id="811011" name="Rectangle 3"/>
          <p:cNvSpPr>
            <a:spLocks noChangeArrowheads="1"/>
          </p:cNvSpPr>
          <p:nvPr/>
        </p:nvSpPr>
        <p:spPr bwMode="auto">
          <a:xfrm>
            <a:off x="1295400" y="-25400"/>
            <a:ext cx="6450013" cy="11874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600">
                <a:solidFill>
                  <a:srgbClr val="DDEE5E"/>
                </a:solidFill>
                <a:latin typeface="黑体" charset="0"/>
                <a:ea typeface="黑体" charset="0"/>
                <a:cs typeface="黑体" charset="0"/>
              </a:rPr>
              <a:t>创 世 记  </a:t>
            </a:r>
            <a:r>
              <a:rPr lang="en-US" altLang="ja-JP" sz="3600">
                <a:solidFill>
                  <a:srgbClr val="DDEE5E"/>
                </a:solidFill>
                <a:latin typeface="黑体" charset="0"/>
                <a:ea typeface="黑体" charset="0"/>
                <a:cs typeface="黑体" charset="0"/>
              </a:rPr>
              <a:t>12: 1-3</a:t>
            </a:r>
          </a:p>
          <a:p>
            <a:pPr algn="ctr"/>
            <a:r>
              <a:rPr lang="ja-JP" altLang="en-US" sz="3600">
                <a:solidFill>
                  <a:srgbClr val="DDEE5E"/>
                </a:solidFill>
                <a:latin typeface="黑体" charset="0"/>
                <a:ea typeface="黑体" charset="0"/>
                <a:cs typeface="黑体" charset="0"/>
              </a:rPr>
              <a:t>亚 伯 拉 罕 </a:t>
            </a:r>
            <a:r>
              <a:rPr lang="zh-CN" altLang="en-US" sz="3600">
                <a:solidFill>
                  <a:srgbClr val="DDEE5E"/>
                </a:solidFill>
                <a:latin typeface="黑体" charset="0"/>
                <a:ea typeface="黑体" charset="0"/>
                <a:cs typeface="黑体" charset="0"/>
              </a:rPr>
              <a:t>的 应 许</a:t>
            </a:r>
          </a:p>
        </p:txBody>
      </p:sp>
      <p:sp>
        <p:nvSpPr>
          <p:cNvPr id="811012" name="Text Box 4"/>
          <p:cNvSpPr txBox="1">
            <a:spLocks noChangeArrowheads="1"/>
          </p:cNvSpPr>
          <p:nvPr/>
        </p:nvSpPr>
        <p:spPr bwMode="auto">
          <a:xfrm>
            <a:off x="8891588" y="-17463"/>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811013" name="Text Box 5"/>
          <p:cNvSpPr txBox="1">
            <a:spLocks noChangeArrowheads="1"/>
          </p:cNvSpPr>
          <p:nvPr/>
        </p:nvSpPr>
        <p:spPr bwMode="auto">
          <a:xfrm>
            <a:off x="700088" y="2725738"/>
            <a:ext cx="8139112" cy="161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000">
                <a:solidFill>
                  <a:srgbClr val="000044"/>
                </a:solidFill>
                <a:latin typeface="黑体" charset="0"/>
                <a:ea typeface="黑体" charset="0"/>
                <a:cs typeface="黑体" charset="0"/>
              </a:rPr>
              <a:t>    </a:t>
            </a:r>
            <a:r>
              <a:rPr lang="zh-CN" altLang="en-US" sz="20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2</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叫 你 成 为 大 国。</a:t>
            </a:r>
          </a:p>
          <a:p>
            <a:r>
              <a:rPr lang="ja-JP" altLang="en-US"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赐 福 给 你，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叫 你</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的 名 为 大</a:t>
            </a:r>
            <a:r>
              <a:rPr lang="zh-CN" altLang="en-US" sz="2400">
                <a:solidFill>
                  <a:srgbClr val="000044"/>
                </a:solidFill>
                <a:latin typeface="黑体" charset="0"/>
                <a:ea typeface="黑体" charset="0"/>
                <a:cs typeface="黑体" charset="0"/>
              </a:rPr>
              <a:t>，</a:t>
            </a:r>
          </a:p>
          <a:p>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也</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要 叫 别 人 得 福。</a:t>
            </a:r>
            <a:endParaRPr lang="zh-CN" altLang="en-US" sz="2400">
              <a:solidFill>
                <a:srgbClr val="000044"/>
              </a:solidFill>
              <a:latin typeface="黑体" charset="0"/>
              <a:ea typeface="黑体" charset="0"/>
              <a:cs typeface="黑体" charset="0"/>
            </a:endParaRPr>
          </a:p>
        </p:txBody>
      </p:sp>
      <p:sp>
        <p:nvSpPr>
          <p:cNvPr id="811014" name="Text Box 6"/>
          <p:cNvSpPr txBox="1">
            <a:spLocks noChangeArrowheads="1"/>
          </p:cNvSpPr>
          <p:nvPr/>
        </p:nvSpPr>
        <p:spPr bwMode="auto">
          <a:xfrm>
            <a:off x="684213" y="4406900"/>
            <a:ext cx="8437562" cy="159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700" baseline="30000">
                <a:solidFill>
                  <a:srgbClr val="000044"/>
                </a:solidFill>
                <a:latin typeface="黑体" charset="0"/>
                <a:ea typeface="黑体" charset="0"/>
                <a:cs typeface="黑体" charset="0"/>
              </a:rPr>
              <a:t>     3</a:t>
            </a:r>
            <a:r>
              <a:rPr lang="en-US" altLang="zh-CN" sz="27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为 你 祝 福 的，我 必 赐 福 </a:t>
            </a:r>
            <a:r>
              <a:rPr lang="zh-CN" altLang="en-US" sz="2400">
                <a:solidFill>
                  <a:srgbClr val="000044"/>
                </a:solidFill>
                <a:latin typeface="黑体" charset="0"/>
                <a:ea typeface="黑体" charset="0"/>
                <a:cs typeface="黑体" charset="0"/>
              </a:rPr>
              <a:t>与 </a:t>
            </a:r>
            <a:r>
              <a:rPr lang="ja-JP" altLang="en-US" sz="2400">
                <a:solidFill>
                  <a:srgbClr val="000044"/>
                </a:solidFill>
                <a:latin typeface="黑体" charset="0"/>
                <a:ea typeface="黑体" charset="0"/>
                <a:cs typeface="黑体" charset="0"/>
              </a:rPr>
              <a:t>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那 咒 诅 你 的</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咒 诅 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地 上 的 万 族 都 要 因 你 </a:t>
            </a:r>
            <a:r>
              <a:rPr lang="zh-CN" altLang="en-US" sz="2400">
                <a:solidFill>
                  <a:srgbClr val="000044"/>
                </a:solidFill>
                <a:latin typeface="黑体" charset="0"/>
                <a:ea typeface="黑体" charset="0"/>
                <a:cs typeface="黑体" charset="0"/>
              </a:rPr>
              <a:t>得 </a:t>
            </a:r>
            <a:r>
              <a:rPr lang="ja-JP" altLang="en-US" sz="2400">
                <a:solidFill>
                  <a:srgbClr val="000044"/>
                </a:solidFill>
                <a:latin typeface="黑体" charset="0"/>
                <a:ea typeface="黑体" charset="0"/>
                <a:cs typeface="黑体" charset="0"/>
              </a:rPr>
              <a:t>福。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（和合本）</a:t>
            </a:r>
          </a:p>
        </p:txBody>
      </p:sp>
      <p:sp>
        <p:nvSpPr>
          <p:cNvPr id="811015" name="Rectangle 7"/>
          <p:cNvSpPr>
            <a:spLocks noChangeArrowheads="1"/>
          </p:cNvSpPr>
          <p:nvPr/>
        </p:nvSpPr>
        <p:spPr bwMode="auto">
          <a:xfrm>
            <a:off x="0" y="-6350"/>
            <a:ext cx="9144000" cy="6858000"/>
          </a:xfrm>
          <a:prstGeom prst="rect">
            <a:avLst/>
          </a:prstGeom>
          <a:solidFill>
            <a:srgbClr val="10101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1016" name="Rectangle 8"/>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42</a:t>
            </a:r>
          </a:p>
        </p:txBody>
      </p:sp>
      <p:sp>
        <p:nvSpPr>
          <p:cNvPr id="811018" name="Text Box 10"/>
          <p:cNvSpPr txBox="1">
            <a:spLocks noChangeArrowheads="1"/>
          </p:cNvSpPr>
          <p:nvPr/>
        </p:nvSpPr>
        <p:spPr bwMode="auto">
          <a:xfrm>
            <a:off x="614363" y="2251075"/>
            <a:ext cx="8035925" cy="22860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7200">
                <a:solidFill>
                  <a:srgbClr val="FBF43D"/>
                </a:solidFill>
                <a:latin typeface="NJ Chinese Simplified" charset="0"/>
                <a:ea typeface="华文细黑" charset="0"/>
                <a:cs typeface="华文细黑" charset="0"/>
              </a:rPr>
              <a:t>我们难道仅按字面看待这些话吗？</a:t>
            </a:r>
            <a:endParaRPr lang="en-US" altLang="zh-CN" sz="7200">
              <a:solidFill>
                <a:srgbClr val="FBF43D"/>
              </a:solidFill>
              <a:latin typeface="NJ Chinese Simplified" charset="0"/>
              <a:ea typeface="NJ Chinese Simplified" charset="0"/>
              <a:cs typeface="NJ Chinese Simplified" charset="0"/>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ChangeArrowheads="1"/>
          </p:cNvSpPr>
          <p:nvPr/>
        </p:nvSpPr>
        <p:spPr bwMode="auto">
          <a:xfrm>
            <a:off x="290513" y="1389063"/>
            <a:ext cx="8853487" cy="124618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2800">
                <a:latin typeface="黑体" charset="0"/>
                <a:ea typeface="黑体" charset="0"/>
                <a:cs typeface="黑体" charset="0"/>
              </a:rPr>
              <a:t>	 </a:t>
            </a:r>
            <a:r>
              <a:rPr lang="en-US" altLang="zh-CN" sz="2700" baseline="30000">
                <a:latin typeface="黑体" charset="0"/>
                <a:ea typeface="黑体" charset="0"/>
                <a:cs typeface="黑体" charset="0"/>
              </a:rPr>
              <a:t>1</a:t>
            </a:r>
            <a:r>
              <a:rPr lang="en-US" altLang="zh-CN" sz="2400">
                <a:latin typeface="黑体" charset="0"/>
                <a:ea typeface="黑体" charset="0"/>
                <a:cs typeface="黑体" charset="0"/>
              </a:rPr>
              <a:t> </a:t>
            </a:r>
            <a:r>
              <a:rPr lang="en-US" altLang="zh-CN" sz="2800">
                <a:latin typeface="黑体" charset="0"/>
                <a:ea typeface="黑体" charset="0"/>
                <a:cs typeface="黑体" charset="0"/>
              </a:rPr>
              <a:t> </a:t>
            </a:r>
            <a:r>
              <a:rPr lang="ja-JP" altLang="en-US" sz="2400">
                <a:latin typeface="黑体" charset="0"/>
                <a:ea typeface="黑体" charset="0"/>
                <a:cs typeface="黑体" charset="0"/>
              </a:rPr>
              <a:t>耶 和 华 对 亚 伯 </a:t>
            </a:r>
            <a:r>
              <a:rPr lang="zh-CN" altLang="en-US" sz="2400">
                <a:latin typeface="黑体" charset="0"/>
                <a:ea typeface="黑体" charset="0"/>
                <a:cs typeface="黑体" charset="0"/>
              </a:rPr>
              <a:t>兰 </a:t>
            </a:r>
            <a:r>
              <a:rPr lang="ja-JP" altLang="en-US" sz="2400">
                <a:latin typeface="黑体" charset="0"/>
                <a:ea typeface="黑体" charset="0"/>
                <a:cs typeface="黑体" charset="0"/>
              </a:rPr>
              <a:t>说</a:t>
            </a:r>
            <a:r>
              <a:rPr lang="en-US" altLang="ja-JP" sz="2400">
                <a:latin typeface="黑体" charset="0"/>
                <a:ea typeface="黑体" charset="0"/>
                <a:cs typeface="黑体" charset="0"/>
              </a:rPr>
              <a:t>, </a:t>
            </a:r>
          </a:p>
          <a:p>
            <a:r>
              <a:rPr lang="en-US" altLang="ja-JP" sz="2400">
                <a:latin typeface="黑体" charset="0"/>
                <a:ea typeface="黑体" charset="0"/>
                <a:cs typeface="黑体" charset="0"/>
              </a:rPr>
              <a:t>        </a:t>
            </a:r>
            <a:r>
              <a:rPr lang="en-US" altLang="zh-CN" sz="2400">
                <a:latin typeface="黑体" charset="0"/>
                <a:ea typeface="黑体" charset="0"/>
                <a:cs typeface="黑体" charset="0"/>
              </a:rPr>
              <a:t>  </a:t>
            </a:r>
            <a:r>
              <a:rPr lang="ja-JP" altLang="en-US" sz="2400">
                <a:latin typeface="黑体" charset="0"/>
                <a:ea typeface="黑体" charset="0"/>
                <a:cs typeface="黑体" charset="0"/>
              </a:rPr>
              <a:t>你 要 离 开  本 地</a:t>
            </a:r>
            <a:r>
              <a:rPr lang="zh-CN" altLang="en-US" sz="2400">
                <a:latin typeface="黑体" charset="0"/>
                <a:ea typeface="黑体" charset="0"/>
                <a:cs typeface="黑体" charset="0"/>
              </a:rPr>
              <a:t>、</a:t>
            </a:r>
            <a:r>
              <a:rPr lang="ja-JP" altLang="en-US" sz="2400">
                <a:latin typeface="黑体" charset="0"/>
                <a:ea typeface="黑体" charset="0"/>
                <a:cs typeface="黑体" charset="0"/>
              </a:rPr>
              <a:t>本 族</a:t>
            </a:r>
            <a:r>
              <a:rPr lang="zh-CN" altLang="en-US" sz="2400">
                <a:latin typeface="黑体" charset="0"/>
                <a:ea typeface="黑体" charset="0"/>
                <a:cs typeface="黑体" charset="0"/>
              </a:rPr>
              <a:t>、</a:t>
            </a:r>
            <a:r>
              <a:rPr lang="ja-JP" altLang="en-US" sz="2400">
                <a:latin typeface="黑体" charset="0"/>
                <a:ea typeface="黑体" charset="0"/>
                <a:cs typeface="黑体" charset="0"/>
              </a:rPr>
              <a:t>父 家，</a:t>
            </a:r>
          </a:p>
          <a:p>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往 我 所 要 指</a:t>
            </a:r>
            <a:r>
              <a:rPr lang="ja-JP" sz="2400">
                <a:latin typeface="黑体" charset="0"/>
                <a:ea typeface="黑体" charset="0"/>
                <a:cs typeface="黑体" charset="0"/>
              </a:rPr>
              <a:t> </a:t>
            </a:r>
            <a:r>
              <a:rPr lang="ja-JP" altLang="en-US" sz="2400">
                <a:latin typeface="黑体" charset="0"/>
                <a:ea typeface="黑体" charset="0"/>
                <a:cs typeface="黑体" charset="0"/>
              </a:rPr>
              <a:t>示 你 的 </a:t>
            </a:r>
            <a:r>
              <a:rPr lang="ja-JP" altLang="en-US" sz="2400">
                <a:solidFill>
                  <a:schemeClr val="folHlink"/>
                </a:solidFill>
                <a:latin typeface="黑体" charset="0"/>
                <a:ea typeface="黑体" charset="0"/>
                <a:cs typeface="黑体" charset="0"/>
              </a:rPr>
              <a:t>地</a:t>
            </a:r>
            <a:r>
              <a:rPr lang="ja-JP" altLang="en-US" sz="2400">
                <a:latin typeface="黑体" charset="0"/>
                <a:ea typeface="黑体" charset="0"/>
                <a:cs typeface="黑体" charset="0"/>
              </a:rPr>
              <a:t> 去。</a:t>
            </a:r>
            <a:endParaRPr lang="zh-CN" altLang="en-US" sz="2400">
              <a:latin typeface="黑体" charset="0"/>
              <a:ea typeface="黑体" charset="0"/>
              <a:cs typeface="黑体" charset="0"/>
            </a:endParaRPr>
          </a:p>
        </p:txBody>
      </p:sp>
      <p:sp>
        <p:nvSpPr>
          <p:cNvPr id="812041" name="Rectangle 9"/>
          <p:cNvSpPr>
            <a:spLocks noChangeArrowheads="1"/>
          </p:cNvSpPr>
          <p:nvPr/>
        </p:nvSpPr>
        <p:spPr bwMode="auto">
          <a:xfrm>
            <a:off x="1295400" y="-25400"/>
            <a:ext cx="6450013" cy="11874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600">
                <a:solidFill>
                  <a:srgbClr val="DDEE5E"/>
                </a:solidFill>
                <a:latin typeface="黑体" charset="0"/>
                <a:ea typeface="黑体" charset="0"/>
                <a:cs typeface="黑体" charset="0"/>
              </a:rPr>
              <a:t>创 世 记  </a:t>
            </a:r>
            <a:r>
              <a:rPr lang="en-US" altLang="ja-JP" sz="3600">
                <a:solidFill>
                  <a:srgbClr val="DDEE5E"/>
                </a:solidFill>
                <a:latin typeface="黑体" charset="0"/>
                <a:ea typeface="黑体" charset="0"/>
                <a:cs typeface="黑体" charset="0"/>
              </a:rPr>
              <a:t>12: 1-3</a:t>
            </a:r>
          </a:p>
          <a:p>
            <a:pPr algn="ctr"/>
            <a:r>
              <a:rPr lang="ja-JP" altLang="en-US" sz="3600">
                <a:solidFill>
                  <a:srgbClr val="DDEE5E"/>
                </a:solidFill>
                <a:latin typeface="黑体" charset="0"/>
                <a:ea typeface="黑体" charset="0"/>
                <a:cs typeface="黑体" charset="0"/>
              </a:rPr>
              <a:t>亚 伯 拉 罕 </a:t>
            </a:r>
            <a:r>
              <a:rPr lang="zh-CN" altLang="en-US" sz="3600">
                <a:solidFill>
                  <a:srgbClr val="DDEE5E"/>
                </a:solidFill>
                <a:latin typeface="黑体" charset="0"/>
                <a:ea typeface="黑体" charset="0"/>
                <a:cs typeface="黑体" charset="0"/>
              </a:rPr>
              <a:t>的 应 许</a:t>
            </a:r>
          </a:p>
        </p:txBody>
      </p:sp>
      <p:sp>
        <p:nvSpPr>
          <p:cNvPr id="812042" name="Text Box 10"/>
          <p:cNvSpPr txBox="1">
            <a:spLocks noChangeArrowheads="1"/>
          </p:cNvSpPr>
          <p:nvPr/>
        </p:nvSpPr>
        <p:spPr bwMode="auto">
          <a:xfrm>
            <a:off x="8891588" y="-17463"/>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812043" name="Text Box 11"/>
          <p:cNvSpPr txBox="1">
            <a:spLocks noChangeArrowheads="1"/>
          </p:cNvSpPr>
          <p:nvPr/>
        </p:nvSpPr>
        <p:spPr bwMode="auto">
          <a:xfrm>
            <a:off x="700088" y="2725738"/>
            <a:ext cx="8139112" cy="161448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CN" sz="2000">
                <a:latin typeface="黑体" charset="0"/>
                <a:ea typeface="黑体" charset="0"/>
                <a:cs typeface="黑体" charset="0"/>
              </a:rPr>
              <a:t>    </a:t>
            </a:r>
            <a:r>
              <a:rPr lang="zh-CN" altLang="en-US" sz="2000">
                <a:latin typeface="黑体" charset="0"/>
                <a:ea typeface="黑体" charset="0"/>
                <a:cs typeface="黑体" charset="0"/>
              </a:rPr>
              <a:t> </a:t>
            </a:r>
            <a:r>
              <a:rPr lang="en-US" altLang="zh-CN" sz="2700" baseline="30000">
                <a:latin typeface="黑体" charset="0"/>
                <a:ea typeface="黑体" charset="0"/>
                <a:cs typeface="黑体" charset="0"/>
              </a:rPr>
              <a:t>2</a:t>
            </a:r>
            <a:r>
              <a:rPr lang="en-US" altLang="zh-CN" sz="2800">
                <a:latin typeface="黑体" charset="0"/>
                <a:ea typeface="黑体" charset="0"/>
                <a:cs typeface="黑体" charset="0"/>
              </a:rPr>
              <a:t>  </a:t>
            </a:r>
            <a:r>
              <a:rPr lang="ja-JP" altLang="en-US" sz="2400">
                <a:latin typeface="黑体" charset="0"/>
                <a:ea typeface="黑体" charset="0"/>
                <a:cs typeface="黑体" charset="0"/>
              </a:rPr>
              <a:t>我 必 叫 你 成 为 </a:t>
            </a:r>
            <a:r>
              <a:rPr lang="ja-JP" altLang="en-US" sz="2400">
                <a:solidFill>
                  <a:schemeClr val="folHlink"/>
                </a:solidFill>
                <a:latin typeface="黑体" charset="0"/>
                <a:ea typeface="黑体" charset="0"/>
                <a:cs typeface="黑体" charset="0"/>
              </a:rPr>
              <a:t>大 国。</a:t>
            </a:r>
          </a:p>
          <a:p>
            <a:r>
              <a:rPr lang="ja-JP" altLang="en-US" sz="2400">
                <a:latin typeface="黑体" charset="0"/>
                <a:ea typeface="黑体" charset="0"/>
                <a:cs typeface="黑体" charset="0"/>
              </a:rPr>
              <a:t>     </a:t>
            </a:r>
            <a:r>
              <a:rPr lang="zh-CN" altLang="en-US" sz="2400">
                <a:latin typeface="黑体" charset="0"/>
                <a:ea typeface="黑体" charset="0"/>
                <a:cs typeface="黑体" charset="0"/>
              </a:rPr>
              <a:t>	 </a:t>
            </a:r>
            <a:r>
              <a:rPr lang="ja-JP" altLang="en-US" sz="2400">
                <a:latin typeface="黑体" charset="0"/>
                <a:ea typeface="黑体" charset="0"/>
                <a:cs typeface="黑体" charset="0"/>
              </a:rPr>
              <a:t>我 必 赐 福 给 你， </a:t>
            </a:r>
            <a:endParaRPr lang="ja-JP" sz="2400">
              <a:latin typeface="黑体" charset="0"/>
              <a:ea typeface="黑体" charset="0"/>
              <a:cs typeface="黑体" charset="0"/>
            </a:endParaRPr>
          </a:p>
          <a:p>
            <a:r>
              <a:rPr lang="ja-JP" sz="2400">
                <a:latin typeface="黑体" charset="0"/>
                <a:ea typeface="黑体" charset="0"/>
                <a:cs typeface="黑体" charset="0"/>
              </a:rPr>
              <a:t> </a:t>
            </a:r>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 </a:t>
            </a:r>
            <a:r>
              <a:rPr lang="ja-JP" sz="2400">
                <a:latin typeface="黑体" charset="0"/>
                <a:ea typeface="黑体" charset="0"/>
                <a:cs typeface="黑体" charset="0"/>
              </a:rPr>
              <a:t> </a:t>
            </a:r>
            <a:r>
              <a:rPr lang="ja-JP" altLang="en-US" sz="2400">
                <a:latin typeface="黑体" charset="0"/>
                <a:ea typeface="黑体" charset="0"/>
                <a:cs typeface="黑体" charset="0"/>
              </a:rPr>
              <a:t>叫 你</a:t>
            </a:r>
            <a:r>
              <a:rPr lang="ja-JP" sz="2400">
                <a:latin typeface="黑体" charset="0"/>
                <a:ea typeface="黑体" charset="0"/>
                <a:cs typeface="黑体" charset="0"/>
              </a:rPr>
              <a:t> </a:t>
            </a:r>
            <a:r>
              <a:rPr lang="ja-JP" altLang="en-US" sz="2400">
                <a:latin typeface="黑体" charset="0"/>
                <a:ea typeface="黑体" charset="0"/>
                <a:cs typeface="黑体" charset="0"/>
              </a:rPr>
              <a:t>的 名 为 大</a:t>
            </a:r>
            <a:r>
              <a:rPr lang="zh-CN" altLang="en-US" sz="2400">
                <a:latin typeface="黑体" charset="0"/>
                <a:ea typeface="黑体" charset="0"/>
                <a:cs typeface="黑体" charset="0"/>
              </a:rPr>
              <a:t>，</a:t>
            </a:r>
          </a:p>
          <a:p>
            <a:r>
              <a:rPr lang="zh-CN" altLang="en-US" sz="2400">
                <a:latin typeface="黑体" charset="0"/>
                <a:ea typeface="黑体" charset="0"/>
                <a:cs typeface="黑体" charset="0"/>
              </a:rPr>
              <a:t>       </a:t>
            </a:r>
            <a:r>
              <a:rPr lang="ja-JP" altLang="en-US" sz="2400">
                <a:latin typeface="黑体" charset="0"/>
                <a:ea typeface="黑体" charset="0"/>
                <a:cs typeface="黑体" charset="0"/>
              </a:rPr>
              <a:t>你 也</a:t>
            </a:r>
            <a:r>
              <a:rPr lang="ja-JP" sz="2400">
                <a:latin typeface="黑体" charset="0"/>
                <a:ea typeface="黑体" charset="0"/>
                <a:cs typeface="黑体" charset="0"/>
              </a:rPr>
              <a:t> </a:t>
            </a:r>
            <a:r>
              <a:rPr lang="ja-JP" altLang="en-US" sz="2400">
                <a:latin typeface="黑体" charset="0"/>
                <a:ea typeface="黑体" charset="0"/>
                <a:cs typeface="黑体" charset="0"/>
              </a:rPr>
              <a:t>要 叫 别 人 得 福。</a:t>
            </a:r>
            <a:endParaRPr lang="zh-CN" altLang="en-US" sz="2400">
              <a:latin typeface="黑体" charset="0"/>
              <a:ea typeface="黑体" charset="0"/>
              <a:cs typeface="黑体" charset="0"/>
            </a:endParaRPr>
          </a:p>
        </p:txBody>
      </p:sp>
      <p:sp>
        <p:nvSpPr>
          <p:cNvPr id="812062" name="Text Box 30"/>
          <p:cNvSpPr txBox="1">
            <a:spLocks noChangeArrowheads="1"/>
          </p:cNvSpPr>
          <p:nvPr/>
        </p:nvSpPr>
        <p:spPr bwMode="auto">
          <a:xfrm>
            <a:off x="684213" y="4406900"/>
            <a:ext cx="8437562" cy="159861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CN" sz="2700" baseline="30000">
                <a:latin typeface="黑体" charset="0"/>
                <a:ea typeface="黑体" charset="0"/>
                <a:cs typeface="黑体" charset="0"/>
              </a:rPr>
              <a:t>     3</a:t>
            </a:r>
            <a:r>
              <a:rPr lang="en-US" altLang="zh-CN" sz="2700">
                <a:latin typeface="黑体" charset="0"/>
                <a:ea typeface="黑体" charset="0"/>
                <a:cs typeface="黑体" charset="0"/>
              </a:rPr>
              <a:t>  </a:t>
            </a:r>
            <a:r>
              <a:rPr lang="ja-JP" altLang="en-US" sz="2400">
                <a:solidFill>
                  <a:srgbClr val="FBF43D"/>
                </a:solidFill>
                <a:latin typeface="黑体" charset="0"/>
                <a:ea typeface="黑体" charset="0"/>
                <a:cs typeface="黑体" charset="0"/>
              </a:rPr>
              <a:t>为 你 祝 福 的，我 必 赐 福 </a:t>
            </a:r>
            <a:r>
              <a:rPr lang="zh-CN" altLang="en-US" sz="2400">
                <a:solidFill>
                  <a:srgbClr val="FBF43D"/>
                </a:solidFill>
                <a:latin typeface="黑体" charset="0"/>
                <a:ea typeface="黑体" charset="0"/>
                <a:cs typeface="黑体" charset="0"/>
              </a:rPr>
              <a:t>与 </a:t>
            </a:r>
            <a:r>
              <a:rPr lang="ja-JP" altLang="en-US" sz="2400">
                <a:solidFill>
                  <a:srgbClr val="FBF43D"/>
                </a:solidFill>
                <a:latin typeface="黑体" charset="0"/>
                <a:ea typeface="黑体" charset="0"/>
                <a:cs typeface="黑体" charset="0"/>
              </a:rPr>
              <a:t>他；</a:t>
            </a:r>
          </a:p>
          <a:p>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那 咒 诅 你 的</a:t>
            </a:r>
            <a:r>
              <a:rPr lang="zh-CN" altLang="en-US"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我 必 咒 诅 他。</a:t>
            </a:r>
          </a:p>
          <a:p>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a:t>
            </a:r>
            <a:r>
              <a:rPr lang="ja-JP" sz="2400">
                <a:solidFill>
                  <a:srgbClr val="FBF43D"/>
                </a:solidFill>
                <a:latin typeface="黑体" charset="0"/>
                <a:ea typeface="黑体" charset="0"/>
                <a:cs typeface="黑体" charset="0"/>
              </a:rPr>
              <a:t> </a:t>
            </a:r>
            <a:r>
              <a:rPr lang="ja-JP" altLang="en-US" sz="2400">
                <a:solidFill>
                  <a:srgbClr val="FBF43D"/>
                </a:solidFill>
                <a:latin typeface="黑体" charset="0"/>
                <a:ea typeface="黑体" charset="0"/>
                <a:cs typeface="黑体" charset="0"/>
              </a:rPr>
              <a:t> 地 上 的 万 族 都 要 因 你 </a:t>
            </a:r>
            <a:r>
              <a:rPr lang="zh-CN" altLang="en-US" sz="2400">
                <a:solidFill>
                  <a:srgbClr val="FBF43D"/>
                </a:solidFill>
                <a:latin typeface="黑体" charset="0"/>
                <a:ea typeface="黑体" charset="0"/>
                <a:cs typeface="黑体" charset="0"/>
              </a:rPr>
              <a:t>得 </a:t>
            </a:r>
            <a:r>
              <a:rPr lang="ja-JP" altLang="en-US" sz="2400">
                <a:solidFill>
                  <a:srgbClr val="FBF43D"/>
                </a:solidFill>
                <a:latin typeface="黑体" charset="0"/>
                <a:ea typeface="黑体" charset="0"/>
                <a:cs typeface="黑体" charset="0"/>
              </a:rPr>
              <a:t>福。</a:t>
            </a:r>
            <a:r>
              <a:rPr lang="ja-JP" altLang="en-US" sz="2400">
                <a:solidFill>
                  <a:schemeClr val="folHlink"/>
                </a:solidFill>
                <a:latin typeface="黑体" charset="0"/>
                <a:ea typeface="黑体" charset="0"/>
                <a:cs typeface="黑体" charset="0"/>
              </a:rPr>
              <a:t> </a:t>
            </a:r>
            <a:endParaRPr lang="ja-JP" sz="2400">
              <a:solidFill>
                <a:schemeClr val="folHlink"/>
              </a:solidFill>
              <a:latin typeface="黑体" charset="0"/>
              <a:ea typeface="黑体" charset="0"/>
              <a:cs typeface="黑体" charset="0"/>
            </a:endParaRPr>
          </a:p>
          <a:p>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ja-JP" altLang="en-US" sz="2400">
                <a:solidFill>
                  <a:schemeClr val="folHlink"/>
                </a:solidFill>
                <a:latin typeface="黑体" charset="0"/>
                <a:ea typeface="黑体" charset="0"/>
                <a:cs typeface="黑体" charset="0"/>
              </a:rPr>
              <a:t> </a:t>
            </a:r>
            <a:r>
              <a:rPr lang="ja-JP" sz="2400">
                <a:solidFill>
                  <a:schemeClr val="folHlink"/>
                </a:solidFill>
                <a:latin typeface="黑体" charset="0"/>
                <a:ea typeface="黑体" charset="0"/>
                <a:cs typeface="黑体" charset="0"/>
              </a:rPr>
              <a:t> </a:t>
            </a:r>
            <a:r>
              <a:rPr lang="zh-CN" altLang="en-US" sz="2400">
                <a:latin typeface="黑体" charset="0"/>
                <a:ea typeface="黑体" charset="0"/>
                <a:cs typeface="黑体" charset="0"/>
              </a:rPr>
              <a:t>（和合本）</a:t>
            </a:r>
          </a:p>
        </p:txBody>
      </p:sp>
      <p:sp>
        <p:nvSpPr>
          <p:cNvPr id="812064" name="Rectangle 32"/>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43</a:t>
            </a:r>
          </a:p>
        </p:txBody>
      </p:sp>
      <p:sp>
        <p:nvSpPr>
          <p:cNvPr id="812069" name="Oval 37"/>
          <p:cNvSpPr>
            <a:spLocks noChangeArrowheads="1"/>
          </p:cNvSpPr>
          <p:nvPr/>
        </p:nvSpPr>
        <p:spPr bwMode="auto">
          <a:xfrm>
            <a:off x="5259388" y="2181225"/>
            <a:ext cx="1150937" cy="54451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812070" name="Oval 38"/>
          <p:cNvSpPr>
            <a:spLocks noChangeArrowheads="1"/>
          </p:cNvSpPr>
          <p:nvPr/>
        </p:nvSpPr>
        <p:spPr bwMode="auto">
          <a:xfrm>
            <a:off x="4352925" y="2782888"/>
            <a:ext cx="1504950" cy="508000"/>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812071" name="Oval 39"/>
          <p:cNvSpPr>
            <a:spLocks noChangeArrowheads="1"/>
          </p:cNvSpPr>
          <p:nvPr/>
        </p:nvSpPr>
        <p:spPr bwMode="auto">
          <a:xfrm>
            <a:off x="1136650" y="4154488"/>
            <a:ext cx="6399213" cy="1809750"/>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812069"/>
                                        </p:tgtEl>
                                        <p:attrNameLst>
                                          <p:attrName>style.visibility</p:attrName>
                                        </p:attrNameLst>
                                      </p:cBhvr>
                                      <p:to>
                                        <p:strVal val="visible"/>
                                      </p:to>
                                    </p:set>
                                    <p:anim calcmode="lin" valueType="num">
                                      <p:cBhvr>
                                        <p:cTn id="7" dur="500" fill="hold"/>
                                        <p:tgtEl>
                                          <p:spTgt spid="812069"/>
                                        </p:tgtEl>
                                        <p:attrNameLst>
                                          <p:attrName>ppt_w</p:attrName>
                                        </p:attrNameLst>
                                      </p:cBhvr>
                                      <p:tavLst>
                                        <p:tav tm="0">
                                          <p:val>
                                            <p:strVal val="2/3*#ppt_w"/>
                                          </p:val>
                                        </p:tav>
                                        <p:tav tm="100000">
                                          <p:val>
                                            <p:strVal val="#ppt_w"/>
                                          </p:val>
                                        </p:tav>
                                      </p:tavLst>
                                    </p:anim>
                                    <p:anim calcmode="lin" valueType="num">
                                      <p:cBhvr>
                                        <p:cTn id="8" dur="500" fill="hold"/>
                                        <p:tgtEl>
                                          <p:spTgt spid="81206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812070"/>
                                        </p:tgtEl>
                                        <p:attrNameLst>
                                          <p:attrName>style.visibility</p:attrName>
                                        </p:attrNameLst>
                                      </p:cBhvr>
                                      <p:to>
                                        <p:strVal val="visible"/>
                                      </p:to>
                                    </p:set>
                                    <p:anim calcmode="lin" valueType="num">
                                      <p:cBhvr>
                                        <p:cTn id="12" dur="500" fill="hold"/>
                                        <p:tgtEl>
                                          <p:spTgt spid="812070"/>
                                        </p:tgtEl>
                                        <p:attrNameLst>
                                          <p:attrName>ppt_w</p:attrName>
                                        </p:attrNameLst>
                                      </p:cBhvr>
                                      <p:tavLst>
                                        <p:tav tm="0">
                                          <p:val>
                                            <p:strVal val="2/3*#ppt_w"/>
                                          </p:val>
                                        </p:tav>
                                        <p:tav tm="100000">
                                          <p:val>
                                            <p:strVal val="#ppt_w"/>
                                          </p:val>
                                        </p:tav>
                                      </p:tavLst>
                                    </p:anim>
                                    <p:anim calcmode="lin" valueType="num">
                                      <p:cBhvr>
                                        <p:cTn id="13" dur="500" fill="hold"/>
                                        <p:tgtEl>
                                          <p:spTgt spid="81207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812071"/>
                                        </p:tgtEl>
                                        <p:attrNameLst>
                                          <p:attrName>style.visibility</p:attrName>
                                        </p:attrNameLst>
                                      </p:cBhvr>
                                      <p:to>
                                        <p:strVal val="visible"/>
                                      </p:to>
                                    </p:set>
                                    <p:anim calcmode="lin" valueType="num">
                                      <p:cBhvr>
                                        <p:cTn id="17" dur="500" fill="hold"/>
                                        <p:tgtEl>
                                          <p:spTgt spid="812071"/>
                                        </p:tgtEl>
                                        <p:attrNameLst>
                                          <p:attrName>ppt_w</p:attrName>
                                        </p:attrNameLst>
                                      </p:cBhvr>
                                      <p:tavLst>
                                        <p:tav tm="0">
                                          <p:val>
                                            <p:strVal val="2/3*#ppt_w"/>
                                          </p:val>
                                        </p:tav>
                                        <p:tav tm="100000">
                                          <p:val>
                                            <p:strVal val="#ppt_w"/>
                                          </p:val>
                                        </p:tav>
                                      </p:tavLst>
                                    </p:anim>
                                    <p:anim calcmode="lin" valueType="num">
                                      <p:cBhvr>
                                        <p:cTn id="18" dur="500" fill="hold"/>
                                        <p:tgtEl>
                                          <p:spTgt spid="81207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69" grpId="0" animBg="1"/>
      <p:bldP spid="812070" grpId="0" animBg="1"/>
      <p:bldP spid="81207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ChangeArrowheads="1"/>
          </p:cNvSpPr>
          <p:nvPr/>
        </p:nvSpPr>
        <p:spPr bwMode="auto">
          <a:xfrm>
            <a:off x="290513" y="1389063"/>
            <a:ext cx="8853487" cy="1246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46662" dir="3284183" algn="ctr" rotWithShape="0">
                    <a:schemeClr val="bg2">
                      <a:alpha val="74998"/>
                    </a:schemeClr>
                  </a:outerShdw>
                </a:effectLst>
              </a14:hiddenEffects>
            </a:ext>
          </a:extLst>
        </p:spPr>
        <p:txBody>
          <a:bodyPr lIns="90487" tIns="44450" rIns="90487" bIns="44450">
            <a:spAutoFit/>
          </a:bodyPr>
          <a:lstStyle/>
          <a:p>
            <a:r>
              <a:rPr lang="zh-CN" altLang="en-US" sz="28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1</a:t>
            </a:r>
            <a:r>
              <a:rPr lang="en-US" altLang="zh-CN" sz="2400">
                <a:solidFill>
                  <a:srgbClr val="000044"/>
                </a:solidFill>
                <a:latin typeface="黑体" charset="0"/>
                <a:ea typeface="黑体" charset="0"/>
                <a:cs typeface="黑体" charset="0"/>
              </a:rPr>
              <a:t> </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耶 和 华 对 亚 伯 </a:t>
            </a:r>
            <a:r>
              <a:rPr lang="zh-CN" altLang="en-US" sz="2400">
                <a:solidFill>
                  <a:srgbClr val="000044"/>
                </a:solidFill>
                <a:latin typeface="黑体" charset="0"/>
                <a:ea typeface="黑体" charset="0"/>
                <a:cs typeface="黑体" charset="0"/>
              </a:rPr>
              <a:t>兰 </a:t>
            </a:r>
            <a:r>
              <a:rPr lang="ja-JP" altLang="en-US" sz="2400">
                <a:solidFill>
                  <a:srgbClr val="000044"/>
                </a:solidFill>
                <a:latin typeface="黑体" charset="0"/>
                <a:ea typeface="黑体" charset="0"/>
                <a:cs typeface="黑体" charset="0"/>
              </a:rPr>
              <a:t>说</a:t>
            </a:r>
            <a:r>
              <a:rPr lang="en-US" altLang="ja-JP" sz="2400">
                <a:solidFill>
                  <a:srgbClr val="000044"/>
                </a:solidFill>
                <a:latin typeface="黑体" charset="0"/>
                <a:ea typeface="黑体" charset="0"/>
                <a:cs typeface="黑体" charset="0"/>
              </a:rPr>
              <a:t>, </a:t>
            </a:r>
          </a:p>
          <a:p>
            <a:r>
              <a:rPr lang="en-US" altLang="ja-JP" sz="2400">
                <a:solidFill>
                  <a:srgbClr val="000044"/>
                </a:solidFill>
                <a:latin typeface="黑体" charset="0"/>
                <a:ea typeface="黑体" charset="0"/>
                <a:cs typeface="黑体" charset="0"/>
              </a:rPr>
              <a:t>        </a:t>
            </a:r>
            <a:r>
              <a:rPr lang="en-US" altLang="zh-CN"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要 离 开  本 地</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本 族</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父 家，</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往 我 所 要 指</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示 你 的 地 去。</a:t>
            </a:r>
            <a:endParaRPr lang="zh-CN" altLang="en-US" sz="2400">
              <a:solidFill>
                <a:srgbClr val="000044"/>
              </a:solidFill>
              <a:latin typeface="黑体" charset="0"/>
              <a:ea typeface="黑体" charset="0"/>
              <a:cs typeface="黑体" charset="0"/>
            </a:endParaRPr>
          </a:p>
        </p:txBody>
      </p:sp>
      <p:sp>
        <p:nvSpPr>
          <p:cNvPr id="813059" name="Rectangle 3"/>
          <p:cNvSpPr>
            <a:spLocks noChangeArrowheads="1"/>
          </p:cNvSpPr>
          <p:nvPr/>
        </p:nvSpPr>
        <p:spPr bwMode="auto">
          <a:xfrm>
            <a:off x="1295400" y="-25400"/>
            <a:ext cx="6450013" cy="11874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600">
                <a:solidFill>
                  <a:srgbClr val="DDEE5E"/>
                </a:solidFill>
                <a:latin typeface="黑体" charset="0"/>
                <a:ea typeface="黑体" charset="0"/>
                <a:cs typeface="黑体" charset="0"/>
              </a:rPr>
              <a:t>创 世 记  </a:t>
            </a:r>
            <a:r>
              <a:rPr lang="en-US" altLang="ja-JP" sz="3600">
                <a:solidFill>
                  <a:srgbClr val="DDEE5E"/>
                </a:solidFill>
                <a:latin typeface="黑体" charset="0"/>
                <a:ea typeface="黑体" charset="0"/>
                <a:cs typeface="黑体" charset="0"/>
              </a:rPr>
              <a:t>12: 1-3</a:t>
            </a:r>
          </a:p>
          <a:p>
            <a:pPr algn="ctr"/>
            <a:r>
              <a:rPr lang="ja-JP" altLang="en-US" sz="3600">
                <a:solidFill>
                  <a:srgbClr val="DDEE5E"/>
                </a:solidFill>
                <a:latin typeface="黑体" charset="0"/>
                <a:ea typeface="黑体" charset="0"/>
                <a:cs typeface="黑体" charset="0"/>
              </a:rPr>
              <a:t>亚 伯 拉 罕 </a:t>
            </a:r>
            <a:r>
              <a:rPr lang="zh-CN" altLang="en-US" sz="3600">
                <a:solidFill>
                  <a:srgbClr val="DDEE5E"/>
                </a:solidFill>
                <a:latin typeface="黑体" charset="0"/>
                <a:ea typeface="黑体" charset="0"/>
                <a:cs typeface="黑体" charset="0"/>
              </a:rPr>
              <a:t>的 应 许</a:t>
            </a:r>
          </a:p>
        </p:txBody>
      </p:sp>
      <p:sp>
        <p:nvSpPr>
          <p:cNvPr id="813060" name="Text Box 4"/>
          <p:cNvSpPr txBox="1">
            <a:spLocks noChangeArrowheads="1"/>
          </p:cNvSpPr>
          <p:nvPr/>
        </p:nvSpPr>
        <p:spPr bwMode="auto">
          <a:xfrm>
            <a:off x="8891588" y="-17463"/>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813061" name="Text Box 5"/>
          <p:cNvSpPr txBox="1">
            <a:spLocks noChangeArrowheads="1"/>
          </p:cNvSpPr>
          <p:nvPr/>
        </p:nvSpPr>
        <p:spPr bwMode="auto">
          <a:xfrm>
            <a:off x="700088" y="2725738"/>
            <a:ext cx="8139112" cy="161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000">
                <a:solidFill>
                  <a:srgbClr val="000044"/>
                </a:solidFill>
                <a:latin typeface="黑体" charset="0"/>
                <a:ea typeface="黑体" charset="0"/>
                <a:cs typeface="黑体" charset="0"/>
              </a:rPr>
              <a:t>    </a:t>
            </a:r>
            <a:r>
              <a:rPr lang="zh-CN" altLang="en-US" sz="20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2</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叫 你 成 为 大 国。</a:t>
            </a:r>
          </a:p>
          <a:p>
            <a:r>
              <a:rPr lang="ja-JP" altLang="en-US"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赐 福 给 你，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叫 你</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的 名 为 大</a:t>
            </a:r>
            <a:r>
              <a:rPr lang="zh-CN" altLang="en-US" sz="2400">
                <a:solidFill>
                  <a:srgbClr val="000044"/>
                </a:solidFill>
                <a:latin typeface="黑体" charset="0"/>
                <a:ea typeface="黑体" charset="0"/>
                <a:cs typeface="黑体" charset="0"/>
              </a:rPr>
              <a:t>，</a:t>
            </a:r>
          </a:p>
          <a:p>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也</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要 叫 别 人 得 福。</a:t>
            </a:r>
            <a:endParaRPr lang="zh-CN" altLang="en-US" sz="2400">
              <a:solidFill>
                <a:srgbClr val="000044"/>
              </a:solidFill>
              <a:latin typeface="黑体" charset="0"/>
              <a:ea typeface="黑体" charset="0"/>
              <a:cs typeface="黑体" charset="0"/>
            </a:endParaRPr>
          </a:p>
        </p:txBody>
      </p:sp>
      <p:sp>
        <p:nvSpPr>
          <p:cNvPr id="813062" name="Text Box 6"/>
          <p:cNvSpPr txBox="1">
            <a:spLocks noChangeArrowheads="1"/>
          </p:cNvSpPr>
          <p:nvPr/>
        </p:nvSpPr>
        <p:spPr bwMode="auto">
          <a:xfrm>
            <a:off x="684213" y="4406900"/>
            <a:ext cx="8437562" cy="159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700" baseline="30000">
                <a:solidFill>
                  <a:srgbClr val="000044"/>
                </a:solidFill>
                <a:latin typeface="黑体" charset="0"/>
                <a:ea typeface="黑体" charset="0"/>
                <a:cs typeface="黑体" charset="0"/>
              </a:rPr>
              <a:t>     3</a:t>
            </a:r>
            <a:r>
              <a:rPr lang="en-US" altLang="zh-CN" sz="27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为 你 祝 福 的，我 必 赐 福 </a:t>
            </a:r>
            <a:r>
              <a:rPr lang="zh-CN" altLang="en-US" sz="2400">
                <a:solidFill>
                  <a:srgbClr val="000044"/>
                </a:solidFill>
                <a:latin typeface="黑体" charset="0"/>
                <a:ea typeface="黑体" charset="0"/>
                <a:cs typeface="黑体" charset="0"/>
              </a:rPr>
              <a:t>与 </a:t>
            </a:r>
            <a:r>
              <a:rPr lang="ja-JP" altLang="en-US" sz="2400">
                <a:solidFill>
                  <a:srgbClr val="000044"/>
                </a:solidFill>
                <a:latin typeface="黑体" charset="0"/>
                <a:ea typeface="黑体" charset="0"/>
                <a:cs typeface="黑体" charset="0"/>
              </a:rPr>
              <a:t>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那 咒 诅 你 的</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咒 诅 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地 上 的 万 族 都 要 因 你 </a:t>
            </a:r>
            <a:r>
              <a:rPr lang="zh-CN" altLang="en-US" sz="2400">
                <a:solidFill>
                  <a:srgbClr val="000044"/>
                </a:solidFill>
                <a:latin typeface="黑体" charset="0"/>
                <a:ea typeface="黑体" charset="0"/>
                <a:cs typeface="黑体" charset="0"/>
              </a:rPr>
              <a:t>得 </a:t>
            </a:r>
            <a:r>
              <a:rPr lang="ja-JP" altLang="en-US" sz="2400">
                <a:solidFill>
                  <a:srgbClr val="000044"/>
                </a:solidFill>
                <a:latin typeface="黑体" charset="0"/>
                <a:ea typeface="黑体" charset="0"/>
                <a:cs typeface="黑体" charset="0"/>
              </a:rPr>
              <a:t>福。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（和合本）</a:t>
            </a:r>
          </a:p>
        </p:txBody>
      </p:sp>
      <p:sp>
        <p:nvSpPr>
          <p:cNvPr id="813064" name="Rectangle 8"/>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44</a:t>
            </a:r>
          </a:p>
        </p:txBody>
      </p:sp>
      <p:sp>
        <p:nvSpPr>
          <p:cNvPr id="813066" name="Text Box 10"/>
          <p:cNvSpPr txBox="1">
            <a:spLocks noChangeArrowheads="1"/>
          </p:cNvSpPr>
          <p:nvPr/>
        </p:nvSpPr>
        <p:spPr bwMode="auto">
          <a:xfrm>
            <a:off x="8497888" y="6397625"/>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sp>
        <p:nvSpPr>
          <p:cNvPr id="813067" name="Text Box 11"/>
          <p:cNvSpPr txBox="1">
            <a:spLocks noChangeArrowheads="1"/>
          </p:cNvSpPr>
          <p:nvPr/>
        </p:nvSpPr>
        <p:spPr bwMode="auto">
          <a:xfrm>
            <a:off x="619125" y="1476375"/>
            <a:ext cx="8320088" cy="14319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ja-JP" altLang="en-US" sz="4400">
                <a:solidFill>
                  <a:schemeClr val="folHlink"/>
                </a:solidFill>
                <a:latin typeface="华文细黑" charset="0"/>
                <a:ea typeface="华文细黑" charset="0"/>
                <a:cs typeface="华文细黑" charset="0"/>
              </a:rPr>
              <a:t>这些经</a:t>
            </a:r>
            <a:r>
              <a:rPr lang="zh-CN" altLang="en-US" sz="4400">
                <a:solidFill>
                  <a:schemeClr val="folHlink"/>
                </a:solidFill>
                <a:latin typeface="华文细黑" charset="0"/>
                <a:ea typeface="华文细黑" charset="0"/>
                <a:cs typeface="华文细黑" charset="0"/>
              </a:rPr>
              <a:t>文</a:t>
            </a:r>
            <a:r>
              <a:rPr lang="ja-JP" altLang="en-US" sz="4400">
                <a:solidFill>
                  <a:schemeClr val="folHlink"/>
                </a:solidFill>
                <a:latin typeface="华文细黑" charset="0"/>
                <a:ea typeface="华文细黑" charset="0"/>
                <a:cs typeface="华文细黑" charset="0"/>
              </a:rPr>
              <a:t>是否</a:t>
            </a:r>
            <a:r>
              <a:rPr lang="zh-CN" altLang="en-US" sz="4400">
                <a:solidFill>
                  <a:schemeClr val="folHlink"/>
                </a:solidFill>
                <a:latin typeface="华文细黑" charset="0"/>
                <a:ea typeface="华文细黑" charset="0"/>
                <a:cs typeface="华文细黑" charset="0"/>
              </a:rPr>
              <a:t>和在                    </a:t>
            </a:r>
            <a:r>
              <a:rPr lang="ja-JP" altLang="en-US" sz="4400">
                <a:solidFill>
                  <a:schemeClr val="folHlink"/>
                </a:solidFill>
                <a:latin typeface="华文细黑" charset="0"/>
                <a:ea typeface="华文细黑" charset="0"/>
                <a:cs typeface="华文细黑" charset="0"/>
              </a:rPr>
              <a:t>亚伯拉罕时代一样有效</a:t>
            </a:r>
            <a:r>
              <a:rPr lang="zh-CN" altLang="en-US" sz="4400">
                <a:solidFill>
                  <a:schemeClr val="folHlink"/>
                </a:solidFill>
                <a:latin typeface="华文细黑" charset="0"/>
                <a:ea typeface="华文细黑" charset="0"/>
                <a:cs typeface="华文细黑" charset="0"/>
              </a:rPr>
              <a:t>呢</a:t>
            </a:r>
            <a:r>
              <a:rPr lang="en-US" altLang="zh-CN" sz="4400">
                <a:solidFill>
                  <a:schemeClr val="folHlink"/>
                </a:solidFill>
                <a:latin typeface="华文细黑" charset="0"/>
                <a:ea typeface="华文细黑" charset="0"/>
                <a:cs typeface="华文细黑" charset="0"/>
              </a:rPr>
              <a:t>? </a:t>
            </a:r>
          </a:p>
        </p:txBody>
      </p:sp>
      <p:sp>
        <p:nvSpPr>
          <p:cNvPr id="813068" name="Text Box 12"/>
          <p:cNvSpPr txBox="1">
            <a:spLocks noChangeArrowheads="1"/>
          </p:cNvSpPr>
          <p:nvPr/>
        </p:nvSpPr>
        <p:spPr bwMode="auto">
          <a:xfrm>
            <a:off x="654050" y="3489325"/>
            <a:ext cx="7974013" cy="14319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400">
                <a:solidFill>
                  <a:schemeClr val="folHlink"/>
                </a:solidFill>
                <a:latin typeface="华文细黑" charset="0"/>
                <a:ea typeface="华文细黑" charset="0"/>
                <a:cs typeface="华文细黑" charset="0"/>
              </a:rPr>
              <a:t>如果不是</a:t>
            </a:r>
            <a:r>
              <a:rPr lang="en-US" altLang="zh-CN" sz="4400">
                <a:solidFill>
                  <a:schemeClr val="folHlink"/>
                </a:solidFill>
                <a:latin typeface="MS PGothic"/>
                <a:ea typeface="华文细黑" charset="0"/>
                <a:cs typeface="华文细黑" charset="0"/>
              </a:rPr>
              <a:t>…</a:t>
            </a:r>
            <a:r>
              <a:rPr lang="zh-CN" altLang="en-US" sz="4400">
                <a:solidFill>
                  <a:schemeClr val="folHlink"/>
                </a:solidFill>
                <a:latin typeface="华文细黑" charset="0"/>
                <a:ea typeface="华文细黑" charset="0"/>
                <a:cs typeface="华文细黑" charset="0"/>
              </a:rPr>
              <a:t>圣经中还有</a:t>
            </a:r>
            <a:r>
              <a:rPr lang="zh-CN" altLang="en-US" sz="4400" i="1">
                <a:solidFill>
                  <a:srgbClr val="99CCFF"/>
                </a:solidFill>
                <a:latin typeface="华文细黑" charset="0"/>
                <a:ea typeface="华文细黑" charset="0"/>
                <a:cs typeface="华文细黑" charset="0"/>
              </a:rPr>
              <a:t>哪些部 分</a:t>
            </a:r>
            <a:r>
              <a:rPr lang="zh-CN" altLang="en-US" sz="4400">
                <a:solidFill>
                  <a:schemeClr val="folHlink"/>
                </a:solidFill>
                <a:latin typeface="华文细黑" charset="0"/>
                <a:ea typeface="华文细黑" charset="0"/>
                <a:cs typeface="华文细黑" charset="0"/>
              </a:rPr>
              <a:t>你会撇开，视它们为无效 </a:t>
            </a:r>
            <a:r>
              <a:rPr lang="en-US" altLang="zh-CN" sz="4400">
                <a:solidFill>
                  <a:schemeClr val="folHlink"/>
                </a:solidFill>
                <a:latin typeface="华文细黑" charset="0"/>
                <a:ea typeface="华文细黑" charset="0"/>
                <a:cs typeface="华文细黑"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3067"/>
                                        </p:tgtEl>
                                        <p:attrNameLst>
                                          <p:attrName>style.visibility</p:attrName>
                                        </p:attrNameLst>
                                      </p:cBhvr>
                                      <p:to>
                                        <p:strVal val="visible"/>
                                      </p:to>
                                    </p:set>
                                    <p:animEffect transition="in" filter="fade">
                                      <p:cBhvr>
                                        <p:cTn id="7" dur="1000"/>
                                        <p:tgtEl>
                                          <p:spTgt spid="813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3068"/>
                                        </p:tgtEl>
                                        <p:attrNameLst>
                                          <p:attrName>style.visibility</p:attrName>
                                        </p:attrNameLst>
                                      </p:cBhvr>
                                      <p:to>
                                        <p:strVal val="visible"/>
                                      </p:to>
                                    </p:set>
                                    <p:animEffect transition="in" filter="fade">
                                      <p:cBhvr>
                                        <p:cTn id="12" dur="1000"/>
                                        <p:tgtEl>
                                          <p:spTgt spid="813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67" grpId="0" autoUpdateAnimBg="0"/>
      <p:bldP spid="81306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ChangeArrowheads="1"/>
          </p:cNvSpPr>
          <p:nvPr/>
        </p:nvSpPr>
        <p:spPr bwMode="auto">
          <a:xfrm>
            <a:off x="290513" y="1389063"/>
            <a:ext cx="8853487" cy="1246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46662" dir="3284183" algn="ctr" rotWithShape="0">
                    <a:schemeClr val="bg2">
                      <a:alpha val="74998"/>
                    </a:schemeClr>
                  </a:outerShdw>
                </a:effectLst>
              </a14:hiddenEffects>
            </a:ext>
          </a:extLst>
        </p:spPr>
        <p:txBody>
          <a:bodyPr lIns="90487" tIns="44450" rIns="90487" bIns="44450">
            <a:spAutoFit/>
          </a:bodyPr>
          <a:lstStyle/>
          <a:p>
            <a:r>
              <a:rPr lang="zh-CN" altLang="en-US" sz="28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1</a:t>
            </a:r>
            <a:r>
              <a:rPr lang="en-US" altLang="zh-CN" sz="2400">
                <a:solidFill>
                  <a:srgbClr val="000044"/>
                </a:solidFill>
                <a:latin typeface="黑体" charset="0"/>
                <a:ea typeface="黑体" charset="0"/>
                <a:cs typeface="黑体" charset="0"/>
              </a:rPr>
              <a:t> </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耶 和 华 对 亚 伯 </a:t>
            </a:r>
            <a:r>
              <a:rPr lang="zh-CN" altLang="en-US" sz="2400">
                <a:solidFill>
                  <a:srgbClr val="000044"/>
                </a:solidFill>
                <a:latin typeface="黑体" charset="0"/>
                <a:ea typeface="黑体" charset="0"/>
                <a:cs typeface="黑体" charset="0"/>
              </a:rPr>
              <a:t>兰 </a:t>
            </a:r>
            <a:r>
              <a:rPr lang="ja-JP" altLang="en-US" sz="2400">
                <a:solidFill>
                  <a:srgbClr val="000044"/>
                </a:solidFill>
                <a:latin typeface="黑体" charset="0"/>
                <a:ea typeface="黑体" charset="0"/>
                <a:cs typeface="黑体" charset="0"/>
              </a:rPr>
              <a:t>说</a:t>
            </a:r>
            <a:r>
              <a:rPr lang="en-US" altLang="ja-JP" sz="2400">
                <a:solidFill>
                  <a:srgbClr val="000044"/>
                </a:solidFill>
                <a:latin typeface="黑体" charset="0"/>
                <a:ea typeface="黑体" charset="0"/>
                <a:cs typeface="黑体" charset="0"/>
              </a:rPr>
              <a:t>, </a:t>
            </a:r>
          </a:p>
          <a:p>
            <a:r>
              <a:rPr lang="en-US" altLang="ja-JP" sz="2400">
                <a:solidFill>
                  <a:srgbClr val="000044"/>
                </a:solidFill>
                <a:latin typeface="黑体" charset="0"/>
                <a:ea typeface="黑体" charset="0"/>
                <a:cs typeface="黑体" charset="0"/>
              </a:rPr>
              <a:t>        </a:t>
            </a:r>
            <a:r>
              <a:rPr lang="en-US" altLang="zh-CN"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要 离 开  本 地</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本 族</a:t>
            </a:r>
            <a:r>
              <a:rPr lang="zh-CN" altLang="en-US" sz="2400">
                <a:solidFill>
                  <a:srgbClr val="000044"/>
                </a:solidFill>
                <a:latin typeface="黑体" charset="0"/>
                <a:ea typeface="黑体" charset="0"/>
                <a:cs typeface="黑体" charset="0"/>
              </a:rPr>
              <a:t>、</a:t>
            </a:r>
            <a:r>
              <a:rPr lang="ja-JP" altLang="en-US" sz="2400">
                <a:solidFill>
                  <a:srgbClr val="000044"/>
                </a:solidFill>
                <a:latin typeface="黑体" charset="0"/>
                <a:ea typeface="黑体" charset="0"/>
                <a:cs typeface="黑体" charset="0"/>
              </a:rPr>
              <a:t>父 家，</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往 我 所 要 指</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示 你 的 地 去。</a:t>
            </a:r>
            <a:endParaRPr lang="zh-CN" altLang="en-US" sz="2400">
              <a:solidFill>
                <a:srgbClr val="000044"/>
              </a:solidFill>
              <a:latin typeface="黑体" charset="0"/>
              <a:ea typeface="黑体" charset="0"/>
              <a:cs typeface="黑体" charset="0"/>
            </a:endParaRPr>
          </a:p>
        </p:txBody>
      </p:sp>
      <p:sp>
        <p:nvSpPr>
          <p:cNvPr id="814083" name="Rectangle 3"/>
          <p:cNvSpPr>
            <a:spLocks noChangeArrowheads="1"/>
          </p:cNvSpPr>
          <p:nvPr/>
        </p:nvSpPr>
        <p:spPr bwMode="auto">
          <a:xfrm>
            <a:off x="1295400" y="-25400"/>
            <a:ext cx="6450013" cy="118745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600">
                <a:solidFill>
                  <a:srgbClr val="DDEE5E"/>
                </a:solidFill>
                <a:latin typeface="黑体" charset="0"/>
                <a:ea typeface="黑体" charset="0"/>
                <a:cs typeface="黑体" charset="0"/>
              </a:rPr>
              <a:t>创 世 记  </a:t>
            </a:r>
            <a:r>
              <a:rPr lang="en-US" altLang="ja-JP" sz="3600">
                <a:solidFill>
                  <a:srgbClr val="DDEE5E"/>
                </a:solidFill>
                <a:latin typeface="黑体" charset="0"/>
                <a:ea typeface="黑体" charset="0"/>
                <a:cs typeface="黑体" charset="0"/>
              </a:rPr>
              <a:t>12: 1-3</a:t>
            </a:r>
          </a:p>
          <a:p>
            <a:pPr algn="ctr"/>
            <a:r>
              <a:rPr lang="ja-JP" altLang="en-US" sz="3600">
                <a:solidFill>
                  <a:srgbClr val="DDEE5E"/>
                </a:solidFill>
                <a:latin typeface="黑体" charset="0"/>
                <a:ea typeface="黑体" charset="0"/>
                <a:cs typeface="黑体" charset="0"/>
              </a:rPr>
              <a:t>亚 伯 拉 罕 </a:t>
            </a:r>
            <a:r>
              <a:rPr lang="zh-CN" altLang="en-US" sz="3600">
                <a:solidFill>
                  <a:srgbClr val="DDEE5E"/>
                </a:solidFill>
                <a:latin typeface="黑体" charset="0"/>
                <a:ea typeface="黑体" charset="0"/>
                <a:cs typeface="黑体" charset="0"/>
              </a:rPr>
              <a:t>的 应 许</a:t>
            </a:r>
          </a:p>
        </p:txBody>
      </p:sp>
      <p:sp>
        <p:nvSpPr>
          <p:cNvPr id="814084" name="Text Box 4"/>
          <p:cNvSpPr txBox="1">
            <a:spLocks noChangeArrowheads="1"/>
          </p:cNvSpPr>
          <p:nvPr/>
        </p:nvSpPr>
        <p:spPr bwMode="auto">
          <a:xfrm>
            <a:off x="8891588" y="-17463"/>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814085" name="Text Box 5"/>
          <p:cNvSpPr txBox="1">
            <a:spLocks noChangeArrowheads="1"/>
          </p:cNvSpPr>
          <p:nvPr/>
        </p:nvSpPr>
        <p:spPr bwMode="auto">
          <a:xfrm>
            <a:off x="700088" y="2725738"/>
            <a:ext cx="8139112" cy="161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000">
                <a:solidFill>
                  <a:srgbClr val="000044"/>
                </a:solidFill>
                <a:latin typeface="黑体" charset="0"/>
                <a:ea typeface="黑体" charset="0"/>
                <a:cs typeface="黑体" charset="0"/>
              </a:rPr>
              <a:t>    </a:t>
            </a:r>
            <a:r>
              <a:rPr lang="zh-CN" altLang="en-US" sz="2000">
                <a:solidFill>
                  <a:srgbClr val="000044"/>
                </a:solidFill>
                <a:latin typeface="黑体" charset="0"/>
                <a:ea typeface="黑体" charset="0"/>
                <a:cs typeface="黑体" charset="0"/>
              </a:rPr>
              <a:t> </a:t>
            </a:r>
            <a:r>
              <a:rPr lang="en-US" altLang="zh-CN" sz="2700" baseline="30000">
                <a:solidFill>
                  <a:srgbClr val="000044"/>
                </a:solidFill>
                <a:latin typeface="黑体" charset="0"/>
                <a:ea typeface="黑体" charset="0"/>
                <a:cs typeface="黑体" charset="0"/>
              </a:rPr>
              <a:t>2</a:t>
            </a:r>
            <a:r>
              <a:rPr lang="en-US" altLang="zh-CN" sz="28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叫 你 成 为 大 国。</a:t>
            </a:r>
          </a:p>
          <a:p>
            <a:r>
              <a:rPr lang="ja-JP" altLang="en-US"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赐 福 给 你，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叫 你</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的 名 为 大</a:t>
            </a:r>
            <a:r>
              <a:rPr lang="zh-CN" altLang="en-US" sz="2400">
                <a:solidFill>
                  <a:srgbClr val="000044"/>
                </a:solidFill>
                <a:latin typeface="黑体" charset="0"/>
                <a:ea typeface="黑体" charset="0"/>
                <a:cs typeface="黑体" charset="0"/>
              </a:rPr>
              <a:t>，</a:t>
            </a:r>
          </a:p>
          <a:p>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你 也</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要 叫 别 人 得 福。</a:t>
            </a:r>
            <a:endParaRPr lang="zh-CN" altLang="en-US" sz="2400">
              <a:solidFill>
                <a:srgbClr val="000044"/>
              </a:solidFill>
              <a:latin typeface="黑体" charset="0"/>
              <a:ea typeface="黑体" charset="0"/>
              <a:cs typeface="黑体" charset="0"/>
            </a:endParaRPr>
          </a:p>
        </p:txBody>
      </p:sp>
      <p:sp>
        <p:nvSpPr>
          <p:cNvPr id="814086" name="Text Box 6"/>
          <p:cNvSpPr txBox="1">
            <a:spLocks noChangeArrowheads="1"/>
          </p:cNvSpPr>
          <p:nvPr/>
        </p:nvSpPr>
        <p:spPr bwMode="auto">
          <a:xfrm>
            <a:off x="684213" y="4406900"/>
            <a:ext cx="8437562" cy="159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71842" dir="2700000" algn="ctr" rotWithShape="0">
                    <a:schemeClr val="bg2">
                      <a:alpha val="74998"/>
                    </a:schemeClr>
                  </a:outerShdw>
                </a:effectLst>
              </a14:hiddenEffects>
            </a:ext>
          </a:extLst>
        </p:spPr>
        <p:txBody>
          <a:bodyPr>
            <a:spAutoFit/>
          </a:bodyPr>
          <a:lstStyle/>
          <a:p>
            <a:r>
              <a:rPr lang="en-US" altLang="zh-CN" sz="2700" baseline="30000">
                <a:solidFill>
                  <a:srgbClr val="000044"/>
                </a:solidFill>
                <a:latin typeface="黑体" charset="0"/>
                <a:ea typeface="黑体" charset="0"/>
                <a:cs typeface="黑体" charset="0"/>
              </a:rPr>
              <a:t>     3</a:t>
            </a:r>
            <a:r>
              <a:rPr lang="en-US" altLang="zh-CN" sz="27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为 你 祝 福 的，我 必 赐 福 </a:t>
            </a:r>
            <a:r>
              <a:rPr lang="zh-CN" altLang="en-US" sz="2400">
                <a:solidFill>
                  <a:srgbClr val="000044"/>
                </a:solidFill>
                <a:latin typeface="黑体" charset="0"/>
                <a:ea typeface="黑体" charset="0"/>
                <a:cs typeface="黑体" charset="0"/>
              </a:rPr>
              <a:t>与 </a:t>
            </a:r>
            <a:r>
              <a:rPr lang="ja-JP" altLang="en-US" sz="2400">
                <a:solidFill>
                  <a:srgbClr val="000044"/>
                </a:solidFill>
                <a:latin typeface="黑体" charset="0"/>
                <a:ea typeface="黑体" charset="0"/>
                <a:cs typeface="黑体" charset="0"/>
              </a:rPr>
              <a:t>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那 咒 诅 你 的</a:t>
            </a:r>
            <a:r>
              <a:rPr lang="zh-CN" altLang="en-US"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我 必 咒 诅 他。</a:t>
            </a:r>
          </a:p>
          <a:p>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地 上 的 万 族 都 要 因 你 </a:t>
            </a:r>
            <a:r>
              <a:rPr lang="zh-CN" altLang="en-US" sz="2400">
                <a:solidFill>
                  <a:srgbClr val="000044"/>
                </a:solidFill>
                <a:latin typeface="黑体" charset="0"/>
                <a:ea typeface="黑体" charset="0"/>
                <a:cs typeface="黑体" charset="0"/>
              </a:rPr>
              <a:t>得 </a:t>
            </a:r>
            <a:r>
              <a:rPr lang="ja-JP" altLang="en-US" sz="2400">
                <a:solidFill>
                  <a:srgbClr val="000044"/>
                </a:solidFill>
                <a:latin typeface="黑体" charset="0"/>
                <a:ea typeface="黑体" charset="0"/>
                <a:cs typeface="黑体" charset="0"/>
              </a:rPr>
              <a:t>福。 </a:t>
            </a:r>
            <a:endParaRPr lang="ja-JP" sz="2400">
              <a:solidFill>
                <a:srgbClr val="000044"/>
              </a:solidFill>
              <a:latin typeface="黑体" charset="0"/>
              <a:ea typeface="黑体" charset="0"/>
              <a:cs typeface="黑体" charset="0"/>
            </a:endParaRPr>
          </a:p>
          <a:p>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ja-JP" altLang="en-US" sz="2400">
                <a:solidFill>
                  <a:srgbClr val="000044"/>
                </a:solidFill>
                <a:latin typeface="黑体" charset="0"/>
                <a:ea typeface="黑体" charset="0"/>
                <a:cs typeface="黑体" charset="0"/>
              </a:rPr>
              <a:t> </a:t>
            </a:r>
            <a:r>
              <a:rPr lang="ja-JP" sz="2400">
                <a:solidFill>
                  <a:srgbClr val="000044"/>
                </a:solidFill>
                <a:latin typeface="黑体" charset="0"/>
                <a:ea typeface="黑体" charset="0"/>
                <a:cs typeface="黑体" charset="0"/>
              </a:rPr>
              <a:t> </a:t>
            </a:r>
            <a:r>
              <a:rPr lang="zh-CN" altLang="en-US" sz="2400">
                <a:solidFill>
                  <a:srgbClr val="000044"/>
                </a:solidFill>
                <a:latin typeface="黑体" charset="0"/>
                <a:ea typeface="黑体" charset="0"/>
                <a:cs typeface="黑体" charset="0"/>
              </a:rPr>
              <a:t>（和合本）</a:t>
            </a:r>
          </a:p>
        </p:txBody>
      </p:sp>
      <p:sp>
        <p:nvSpPr>
          <p:cNvPr id="814087" name="Rectangle 7"/>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45</a:t>
            </a:r>
          </a:p>
        </p:txBody>
      </p:sp>
      <p:sp>
        <p:nvSpPr>
          <p:cNvPr id="814091" name="Text Box 11"/>
          <p:cNvSpPr txBox="1">
            <a:spLocks noChangeArrowheads="1"/>
          </p:cNvSpPr>
          <p:nvPr/>
        </p:nvSpPr>
        <p:spPr bwMode="auto">
          <a:xfrm>
            <a:off x="1160463" y="1808163"/>
            <a:ext cx="7067550" cy="3054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pPr>
            <a:r>
              <a:rPr lang="zh-CN" altLang="en-US" sz="7200">
                <a:solidFill>
                  <a:srgbClr val="FFFF00"/>
                </a:solidFill>
                <a:latin typeface="华文细黑" charset="0"/>
                <a:ea typeface="华文细黑" charset="0"/>
                <a:cs typeface="华文细黑" charset="0"/>
              </a:rPr>
              <a:t>那么</a:t>
            </a:r>
            <a:r>
              <a:rPr lang="en-US" altLang="zh-CN" sz="7200">
                <a:solidFill>
                  <a:srgbClr val="FFFF00"/>
                </a:solidFill>
                <a:latin typeface="Arial"/>
                <a:ea typeface="华文细黑" charset="0"/>
                <a:cs typeface="华文细黑" charset="0"/>
              </a:rPr>
              <a:t>…</a:t>
            </a:r>
            <a:r>
              <a:rPr lang="en-US" altLang="zh-CN" sz="7200">
                <a:solidFill>
                  <a:srgbClr val="FFFF00"/>
                </a:solidFill>
                <a:latin typeface="华文细黑" charset="0"/>
                <a:ea typeface="华文细黑" charset="0"/>
                <a:cs typeface="华文细黑" charset="0"/>
              </a:rPr>
              <a:t> </a:t>
            </a:r>
            <a:r>
              <a:rPr lang="ja-JP" altLang="en-US" sz="7200">
                <a:solidFill>
                  <a:srgbClr val="FFFF00"/>
                </a:solidFill>
                <a:latin typeface="华文细黑" charset="0"/>
                <a:ea typeface="华文细黑" charset="0"/>
                <a:cs typeface="华文细黑" charset="0"/>
              </a:rPr>
              <a:t>还有     什么</a:t>
            </a:r>
            <a:r>
              <a:rPr lang="zh-CN" altLang="en-US" sz="7200">
                <a:solidFill>
                  <a:srgbClr val="FFFF00"/>
                </a:solidFill>
                <a:latin typeface="华文细黑" charset="0"/>
                <a:ea typeface="华文细黑" charset="0"/>
                <a:cs typeface="华文细黑" charset="0"/>
              </a:rPr>
              <a:t>今天仍然  有效 ？</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41" name="Picture 37"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15142" name="Rectangle 38"/>
          <p:cNvSpPr>
            <a:spLocks noChangeArrowheads="1"/>
          </p:cNvSpPr>
          <p:nvPr/>
        </p:nvSpPr>
        <p:spPr bwMode="auto">
          <a:xfrm>
            <a:off x="-635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1320" dir="3080412" algn="ctr" rotWithShape="0">
                    <a:schemeClr val="bg2">
                      <a:alpha val="74998"/>
                    </a:schemeClr>
                  </a:outerShdw>
                </a:effectLst>
              </a14:hiddenEffects>
            </a:ext>
          </a:extLst>
        </p:spPr>
        <p:txBody>
          <a:bodyPr anchor="ctr">
            <a:spAutoFit/>
          </a:bodyPr>
          <a:lstStyle/>
          <a:p>
            <a:endParaRPr lang="en-US"/>
          </a:p>
        </p:txBody>
      </p:sp>
      <p:sp>
        <p:nvSpPr>
          <p:cNvPr id="815106" name="Rectangle 2"/>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815107" name="Line 3"/>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08" name="Line 4"/>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09" name="Line 5"/>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10" name="Line 6"/>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11" name="Line 7"/>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12" name="Text Box 8"/>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grpSp>
        <p:nvGrpSpPr>
          <p:cNvPr id="815113" name="Group 9"/>
          <p:cNvGrpSpPr>
            <a:grpSpLocks/>
          </p:cNvGrpSpPr>
          <p:nvPr/>
        </p:nvGrpSpPr>
        <p:grpSpPr bwMode="auto">
          <a:xfrm>
            <a:off x="190500" y="1152525"/>
            <a:ext cx="307975" cy="4992688"/>
            <a:chOff x="120" y="726"/>
            <a:chExt cx="194" cy="3145"/>
          </a:xfrm>
        </p:grpSpPr>
        <p:sp>
          <p:nvSpPr>
            <p:cNvPr id="815114" name="AutoShape 10"/>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15" name="AutoShape 11"/>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16" name="AutoShape 12"/>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17" name="AutoShape 13"/>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15120" name="Rectangle 16"/>
          <p:cNvSpPr>
            <a:spLocks noChangeArrowheads="1"/>
          </p:cNvSpPr>
          <p:nvPr/>
        </p:nvSpPr>
        <p:spPr bwMode="auto">
          <a:xfrm>
            <a:off x="931863" y="458788"/>
            <a:ext cx="7426325" cy="264953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0000"/>
              </a:lnSpc>
            </a:pPr>
            <a:r>
              <a:rPr lang="ja-JP" altLang="en-US" sz="7200">
                <a:solidFill>
                  <a:srgbClr val="FFCC66"/>
                </a:solidFill>
                <a:latin typeface="MS PGothic" charset="0"/>
                <a:ea typeface="MS PGothic" charset="0"/>
                <a:cs typeface="MS PGothic" charset="0"/>
              </a:rPr>
              <a:t>亚伯拉罕</a:t>
            </a:r>
            <a:endParaRPr lang="zh-CN" altLang="en-US" sz="7200">
              <a:solidFill>
                <a:srgbClr val="FFCC66"/>
              </a:solidFill>
              <a:latin typeface="MS PGothic" charset="0"/>
              <a:ea typeface="MS PGothic" charset="0"/>
              <a:cs typeface="MS PGothic" charset="0"/>
            </a:endParaRPr>
          </a:p>
          <a:p>
            <a:pPr algn="ctr">
              <a:lnSpc>
                <a:spcPct val="80000"/>
              </a:lnSpc>
            </a:pPr>
            <a:r>
              <a:rPr lang="zh-CN" altLang="en-US" sz="7200">
                <a:solidFill>
                  <a:srgbClr val="FFCC66"/>
                </a:solidFill>
                <a:latin typeface="NJ Chinese Simplified" charset="0"/>
                <a:ea typeface="MS PGothic" charset="0"/>
                <a:cs typeface="MS PGothic" charset="0"/>
              </a:rPr>
              <a:t>之</a:t>
            </a:r>
            <a:r>
              <a:rPr lang="ja-JP" altLang="en-US" sz="7200">
                <a:solidFill>
                  <a:srgbClr val="FFCC66"/>
                </a:solidFill>
                <a:latin typeface="NJ Chinese Simplified" charset="0"/>
                <a:ea typeface="MS PGothic" charset="0"/>
                <a:cs typeface="MS PGothic" charset="0"/>
              </a:rPr>
              <a:t>约</a:t>
            </a:r>
            <a:endParaRPr lang="zh-CN" altLang="en-US" sz="7200">
              <a:solidFill>
                <a:srgbClr val="FFCC66"/>
              </a:solidFill>
              <a:latin typeface="NJ Chinese Simplified" charset="0"/>
              <a:ea typeface="MS PGothic" charset="0"/>
              <a:cs typeface="MS PGothic" charset="0"/>
            </a:endParaRPr>
          </a:p>
          <a:p>
            <a:pPr algn="ctr">
              <a:lnSpc>
                <a:spcPct val="80000"/>
              </a:lnSpc>
            </a:pPr>
            <a:endParaRPr lang="zh-CN" altLang="en-US" sz="6600" i="1">
              <a:solidFill>
                <a:srgbClr val="FFCC66"/>
              </a:solidFill>
              <a:latin typeface="Kosher-Normal" charset="0"/>
              <a:ea typeface="宋体" charset="0"/>
              <a:cs typeface="宋体" charset="0"/>
            </a:endParaRPr>
          </a:p>
        </p:txBody>
      </p:sp>
      <p:sp>
        <p:nvSpPr>
          <p:cNvPr id="815122" name="Rectangle 18"/>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815123" name="Rectangle 19"/>
          <p:cNvSpPr>
            <a:spLocks noChangeArrowheads="1"/>
          </p:cNvSpPr>
          <p:nvPr/>
        </p:nvSpPr>
        <p:spPr bwMode="auto">
          <a:xfrm>
            <a:off x="1004888" y="3603625"/>
            <a:ext cx="15732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i="1">
                <a:solidFill>
                  <a:srgbClr val="66FF78"/>
                </a:solidFill>
                <a:latin typeface="黑体" charset="0"/>
                <a:ea typeface="黑体" charset="0"/>
                <a:cs typeface="黑体" charset="0"/>
              </a:rPr>
              <a:t>土</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地</a:t>
            </a:r>
            <a:endParaRPr lang="zh-CN" altLang="en-US" sz="2800" i="1">
              <a:solidFill>
                <a:srgbClr val="66FF78"/>
              </a:solidFill>
              <a:latin typeface="黑体" charset="0"/>
              <a:ea typeface="黑体" charset="0"/>
              <a:cs typeface="黑体" charset="0"/>
            </a:endParaRPr>
          </a:p>
        </p:txBody>
      </p:sp>
      <p:sp>
        <p:nvSpPr>
          <p:cNvPr id="815124" name="Line 20"/>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5125" name="Rectangle 21"/>
          <p:cNvSpPr>
            <a:spLocks noChangeArrowheads="1"/>
          </p:cNvSpPr>
          <p:nvPr/>
        </p:nvSpPr>
        <p:spPr bwMode="auto">
          <a:xfrm>
            <a:off x="3827463" y="3582988"/>
            <a:ext cx="1571625"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ja-JP" altLang="en-US" sz="2800" i="1">
                <a:solidFill>
                  <a:srgbClr val="66FF78"/>
                </a:solidFill>
                <a:latin typeface="黑体" charset="0"/>
                <a:ea typeface="黑体" charset="0"/>
                <a:cs typeface="黑体" charset="0"/>
              </a:rPr>
              <a:t>后</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裔</a:t>
            </a:r>
            <a:endParaRPr lang="zh-CN" altLang="en-US" sz="2800" i="1">
              <a:solidFill>
                <a:srgbClr val="66FF78"/>
              </a:solidFill>
              <a:latin typeface="黑体" charset="0"/>
              <a:ea typeface="黑体" charset="0"/>
              <a:cs typeface="黑体" charset="0"/>
            </a:endParaRPr>
          </a:p>
        </p:txBody>
      </p:sp>
      <p:sp>
        <p:nvSpPr>
          <p:cNvPr id="815126" name="Rectangle 22"/>
          <p:cNvSpPr>
            <a:spLocks noChangeArrowheads="1"/>
          </p:cNvSpPr>
          <p:nvPr/>
        </p:nvSpPr>
        <p:spPr bwMode="auto">
          <a:xfrm>
            <a:off x="6118225" y="3598863"/>
            <a:ext cx="248761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zh-CN" altLang="en-US" sz="2800" i="1">
                <a:solidFill>
                  <a:srgbClr val="66FF78"/>
                </a:solidFill>
                <a:latin typeface="黑体" charset="0"/>
                <a:ea typeface="黑体" charset="0"/>
                <a:cs typeface="黑体" charset="0"/>
              </a:rPr>
              <a:t>祝 福</a:t>
            </a:r>
          </a:p>
        </p:txBody>
      </p:sp>
      <p:sp>
        <p:nvSpPr>
          <p:cNvPr id="815127" name="Rectangle 23"/>
          <p:cNvSpPr>
            <a:spLocks noChangeArrowheads="1"/>
          </p:cNvSpPr>
          <p:nvPr/>
        </p:nvSpPr>
        <p:spPr bwMode="auto">
          <a:xfrm>
            <a:off x="812800" y="4032250"/>
            <a:ext cx="17716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a:latin typeface="黑体" charset="0"/>
                <a:ea typeface="黑体" charset="0"/>
                <a:cs typeface="黑体" charset="0"/>
              </a:rPr>
              <a:t> </a:t>
            </a:r>
            <a:r>
              <a:rPr lang="en-US" altLang="zh-CN" sz="2000">
                <a:latin typeface="黑体" charset="0"/>
                <a:ea typeface="黑体" charset="0"/>
                <a:cs typeface="黑体" charset="0"/>
              </a:rPr>
              <a:t>12:1</a:t>
            </a:r>
          </a:p>
        </p:txBody>
      </p:sp>
      <p:sp>
        <p:nvSpPr>
          <p:cNvPr id="815128" name="Rectangle 24"/>
          <p:cNvSpPr>
            <a:spLocks noChangeArrowheads="1"/>
          </p:cNvSpPr>
          <p:nvPr/>
        </p:nvSpPr>
        <p:spPr bwMode="auto">
          <a:xfrm>
            <a:off x="3652838" y="4035425"/>
            <a:ext cx="19113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a:latin typeface="黑体" charset="0"/>
                <a:ea typeface="黑体" charset="0"/>
                <a:cs typeface="黑体" charset="0"/>
              </a:rPr>
              <a:t> </a:t>
            </a:r>
            <a:r>
              <a:rPr lang="en-US" altLang="zh-CN" sz="2000">
                <a:latin typeface="黑体" charset="0"/>
                <a:ea typeface="黑体" charset="0"/>
                <a:cs typeface="黑体" charset="0"/>
              </a:rPr>
              <a:t>12:2</a:t>
            </a:r>
          </a:p>
        </p:txBody>
      </p:sp>
      <p:sp>
        <p:nvSpPr>
          <p:cNvPr id="815129" name="Rectangle 25"/>
          <p:cNvSpPr>
            <a:spLocks noChangeArrowheads="1"/>
          </p:cNvSpPr>
          <p:nvPr/>
        </p:nvSpPr>
        <p:spPr bwMode="auto">
          <a:xfrm>
            <a:off x="6256338" y="4043363"/>
            <a:ext cx="2244725"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a:latin typeface="黑体" charset="0"/>
                <a:ea typeface="黑体" charset="0"/>
                <a:cs typeface="黑体" charset="0"/>
              </a:rPr>
              <a:t> </a:t>
            </a:r>
            <a:r>
              <a:rPr lang="en-US" altLang="zh-CN" sz="2000">
                <a:latin typeface="黑体" charset="0"/>
                <a:ea typeface="黑体" charset="0"/>
                <a:cs typeface="黑体" charset="0"/>
              </a:rPr>
              <a:t>12:3</a:t>
            </a:r>
          </a:p>
        </p:txBody>
      </p:sp>
      <p:sp>
        <p:nvSpPr>
          <p:cNvPr id="815133" name="Rectangle 29"/>
          <p:cNvSpPr>
            <a:spLocks noChangeArrowheads="1"/>
          </p:cNvSpPr>
          <p:nvPr/>
        </p:nvSpPr>
        <p:spPr bwMode="auto">
          <a:xfrm>
            <a:off x="1114425" y="6196013"/>
            <a:ext cx="7331075" cy="57626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200" i="1">
                <a:solidFill>
                  <a:schemeClr val="folHlink"/>
                </a:solidFill>
                <a:latin typeface="黑体" charset="0"/>
                <a:ea typeface="黑体" charset="0"/>
                <a:cs typeface="黑体" charset="0"/>
              </a:rPr>
              <a:t>圣</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经</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启</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示</a:t>
            </a:r>
            <a:r>
              <a:rPr lang="en-US" altLang="zh-CN" sz="3200" i="1">
                <a:solidFill>
                  <a:schemeClr val="folHlink"/>
                </a:solidFill>
                <a:latin typeface="黑体" charset="0"/>
                <a:ea typeface="黑体" charset="0"/>
                <a:cs typeface="黑体" charset="0"/>
              </a:rPr>
              <a:t> </a:t>
            </a:r>
            <a:r>
              <a:rPr lang="zh-CN" altLang="en-US" sz="3200" i="1">
                <a:solidFill>
                  <a:schemeClr val="folHlink"/>
                </a:solidFill>
                <a:latin typeface="黑体" charset="0"/>
                <a:ea typeface="黑体" charset="0"/>
                <a:cs typeface="黑体" charset="0"/>
              </a:rPr>
              <a:t>的 脊 柱</a:t>
            </a:r>
            <a:endParaRPr lang="zh-CN" altLang="en-US" sz="3200" i="1">
              <a:latin typeface="黑体" charset="0"/>
              <a:ea typeface="黑体" charset="0"/>
              <a:cs typeface="黑体" charset="0"/>
            </a:endParaRPr>
          </a:p>
        </p:txBody>
      </p:sp>
      <p:sp>
        <p:nvSpPr>
          <p:cNvPr id="815134" name="Rectangle 30"/>
          <p:cNvSpPr>
            <a:spLocks noChangeArrowheads="1"/>
          </p:cNvSpPr>
          <p:nvPr/>
        </p:nvSpPr>
        <p:spPr bwMode="auto">
          <a:xfrm>
            <a:off x="536575" y="566738"/>
            <a:ext cx="2081213" cy="9429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r">
              <a:lnSpc>
                <a:spcPct val="140000"/>
              </a:lnSpc>
            </a:pPr>
            <a:r>
              <a:rPr lang="ja-JP" altLang="en-US" sz="2000">
                <a:solidFill>
                  <a:srgbClr val="FF3300"/>
                </a:solidFill>
                <a:latin typeface="黑体" charset="0"/>
                <a:ea typeface="黑体" charset="0"/>
                <a:cs typeface="黑体" charset="0"/>
              </a:rPr>
              <a:t>呼</a:t>
            </a:r>
            <a:r>
              <a:rPr lang="zh-CN" altLang="en-US" sz="2000">
                <a:solidFill>
                  <a:srgbClr val="FF3300"/>
                </a:solidFill>
                <a:latin typeface="黑体" charset="0"/>
                <a:ea typeface="黑体" charset="0"/>
                <a:cs typeface="黑体" charset="0"/>
              </a:rPr>
              <a:t>召</a:t>
            </a:r>
            <a:r>
              <a:rPr lang="ja-JP" altLang="en-US" sz="2000">
                <a:solidFill>
                  <a:srgbClr val="FF3300"/>
                </a:solidFill>
                <a:latin typeface="黑体" charset="0"/>
                <a:ea typeface="黑体" charset="0"/>
                <a:cs typeface="黑体" charset="0"/>
              </a:rPr>
              <a:t>亚伯拉罕</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12:1-3</a:t>
            </a:r>
          </a:p>
        </p:txBody>
      </p:sp>
      <p:sp>
        <p:nvSpPr>
          <p:cNvPr id="815135" name="Text Box 31"/>
          <p:cNvSpPr txBox="1">
            <a:spLocks noChangeArrowheads="1"/>
          </p:cNvSpPr>
          <p:nvPr/>
        </p:nvSpPr>
        <p:spPr bwMode="auto">
          <a:xfrm>
            <a:off x="6832600" y="615950"/>
            <a:ext cx="2354263" cy="9461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140000"/>
              </a:lnSpc>
            </a:pPr>
            <a:r>
              <a:rPr lang="ja-JP" altLang="en-US" sz="2000">
                <a:solidFill>
                  <a:srgbClr val="FD2558"/>
                </a:solidFill>
                <a:latin typeface="黑体" charset="0"/>
                <a:ea typeface="黑体" charset="0"/>
                <a:cs typeface="黑体" charset="0"/>
              </a:rPr>
              <a:t>立</a:t>
            </a:r>
            <a:r>
              <a:rPr lang="zh-CN" altLang="en-US" sz="2000">
                <a:solidFill>
                  <a:srgbClr val="FD2558"/>
                </a:solidFill>
                <a:latin typeface="黑体" charset="0"/>
                <a:ea typeface="黑体" charset="0"/>
                <a:cs typeface="黑体" charset="0"/>
              </a:rPr>
              <a:t> </a:t>
            </a:r>
            <a:r>
              <a:rPr lang="ja-JP" altLang="en-US" sz="2000">
                <a:solidFill>
                  <a:srgbClr val="FD2558"/>
                </a:solidFill>
                <a:latin typeface="黑体" charset="0"/>
                <a:ea typeface="黑体" charset="0"/>
                <a:cs typeface="黑体" charset="0"/>
              </a:rPr>
              <a:t>约</a:t>
            </a:r>
            <a:endParaRPr lang="zh-CN" altLang="en-US" sz="2000">
              <a:latin typeface="黑体" charset="0"/>
              <a:ea typeface="黑体" charset="0"/>
              <a:cs typeface="黑体" charset="0"/>
            </a:endParaRPr>
          </a:p>
          <a:p>
            <a:pPr>
              <a:lnSpc>
                <a:spcPct val="140000"/>
              </a:lnSpc>
            </a:pPr>
            <a:r>
              <a:rPr lang="ja-JP" altLang="en-US" sz="2000">
                <a:latin typeface="黑体" charset="0"/>
                <a:ea typeface="黑体" charset="0"/>
                <a:cs typeface="黑体" charset="0"/>
              </a:rPr>
              <a:t>创</a:t>
            </a:r>
            <a:r>
              <a:rPr lang="en-US" altLang="zh-CN" sz="2000">
                <a:latin typeface="黑体" charset="0"/>
                <a:ea typeface="黑体" charset="0"/>
                <a:cs typeface="黑体" charset="0"/>
              </a:rPr>
              <a:t> 15:9-18</a:t>
            </a:r>
          </a:p>
        </p:txBody>
      </p:sp>
      <p:sp>
        <p:nvSpPr>
          <p:cNvPr id="815136" name="Rectangle 32"/>
          <p:cNvSpPr>
            <a:spLocks noChangeArrowheads="1"/>
          </p:cNvSpPr>
          <p:nvPr/>
        </p:nvSpPr>
        <p:spPr bwMode="auto">
          <a:xfrm>
            <a:off x="587375" y="2873375"/>
            <a:ext cx="2068513"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13:15</a:t>
            </a:r>
          </a:p>
        </p:txBody>
      </p:sp>
      <p:sp>
        <p:nvSpPr>
          <p:cNvPr id="815137" name="Line 33"/>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15138" name="Rectangle 34"/>
          <p:cNvSpPr>
            <a:spLocks noChangeArrowheads="1"/>
          </p:cNvSpPr>
          <p:nvPr/>
        </p:nvSpPr>
        <p:spPr bwMode="auto">
          <a:xfrm>
            <a:off x="831850" y="2443163"/>
            <a:ext cx="2198688"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i="1">
                <a:solidFill>
                  <a:schemeClr val="folHlink"/>
                </a:solidFill>
                <a:latin typeface="黑体" charset="0"/>
                <a:ea typeface="黑体" charset="0"/>
                <a:cs typeface="黑体" charset="0"/>
              </a:rPr>
              <a:t>永</a:t>
            </a:r>
            <a:r>
              <a:rPr lang="zh-CN" altLang="en-US" sz="2800" i="1">
                <a:solidFill>
                  <a:schemeClr val="folHlink"/>
                </a:solidFill>
                <a:latin typeface="黑体" charset="0"/>
                <a:ea typeface="黑体" charset="0"/>
                <a:cs typeface="黑体" charset="0"/>
              </a:rPr>
              <a:t> </a:t>
            </a:r>
            <a:r>
              <a:rPr lang="ja-JP" altLang="en-US" sz="2800" i="1">
                <a:solidFill>
                  <a:schemeClr val="folHlink"/>
                </a:solidFill>
                <a:latin typeface="黑体" charset="0"/>
                <a:ea typeface="黑体" charset="0"/>
                <a:cs typeface="黑体" charset="0"/>
              </a:rPr>
              <a:t>久</a:t>
            </a:r>
            <a:r>
              <a:rPr lang="ja-JP" sz="2800" i="1">
                <a:solidFill>
                  <a:schemeClr val="folHlink"/>
                </a:solidFill>
                <a:latin typeface="黑体" charset="0"/>
                <a:ea typeface="黑体" charset="0"/>
                <a:cs typeface="黑体" charset="0"/>
              </a:rPr>
              <a:t> </a:t>
            </a:r>
            <a:r>
              <a:rPr lang="zh-CN" sz="2800" i="1">
                <a:solidFill>
                  <a:schemeClr val="folHlink"/>
                </a:solidFill>
                <a:latin typeface="黑体" charset="0"/>
                <a:ea typeface="黑体" charset="0"/>
                <a:cs typeface="黑体" charset="0"/>
              </a:rPr>
              <a:t>的</a:t>
            </a:r>
            <a:endParaRPr lang="zh-CN" altLang="en-US" sz="2800" i="1">
              <a:solidFill>
                <a:schemeClr val="folHlink"/>
              </a:solidFill>
              <a:latin typeface="黑体" charset="0"/>
              <a:ea typeface="黑体" charset="0"/>
              <a:cs typeface="黑体" charset="0"/>
            </a:endParaRPr>
          </a:p>
        </p:txBody>
      </p:sp>
      <p:sp>
        <p:nvSpPr>
          <p:cNvPr id="815140" name="Rectangle 36"/>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46</a:t>
            </a:r>
          </a:p>
        </p:txBody>
      </p:sp>
      <p:sp>
        <p:nvSpPr>
          <p:cNvPr id="815143" name="Text Box 39"/>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5138"/>
                                        </p:tgtEl>
                                        <p:attrNameLst>
                                          <p:attrName>style.visibility</p:attrName>
                                        </p:attrNameLst>
                                      </p:cBhvr>
                                      <p:to>
                                        <p:strVal val="visible"/>
                                      </p:to>
                                    </p:set>
                                    <p:animEffect transition="in" filter="fade">
                                      <p:cBhvr>
                                        <p:cTn id="7" dur="500"/>
                                        <p:tgtEl>
                                          <p:spTgt spid="81513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5136"/>
                                        </p:tgtEl>
                                        <p:attrNameLst>
                                          <p:attrName>style.visibility</p:attrName>
                                        </p:attrNameLst>
                                      </p:cBhvr>
                                      <p:to>
                                        <p:strVal val="visible"/>
                                      </p:to>
                                    </p:set>
                                    <p:animEffect transition="in" filter="fade">
                                      <p:cBhvr>
                                        <p:cTn id="11" dur="500"/>
                                        <p:tgtEl>
                                          <p:spTgt spid="81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36" grpId="0" autoUpdateAnimBg="0"/>
      <p:bldP spid="81513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ChangeArrowheads="1"/>
          </p:cNvSpPr>
          <p:nvPr/>
        </p:nvSpPr>
        <p:spPr bwMode="auto">
          <a:xfrm>
            <a:off x="896938" y="1963738"/>
            <a:ext cx="7394575" cy="31527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marL="457200" indent="-457200">
              <a:spcBef>
                <a:spcPct val="50000"/>
              </a:spcBef>
            </a:pPr>
            <a:endParaRPr lang="zh-CN" altLang="en-US" sz="100">
              <a:solidFill>
                <a:srgbClr val="FFFF57"/>
              </a:solidFill>
              <a:latin typeface="华文细黑" charset="0"/>
              <a:ea typeface="华文细黑" charset="0"/>
              <a:cs typeface="华文细黑" charset="0"/>
            </a:endParaRPr>
          </a:p>
          <a:p>
            <a:pPr marL="457200" indent="-457200">
              <a:spcBef>
                <a:spcPct val="50000"/>
              </a:spcBef>
            </a:pPr>
            <a:r>
              <a:rPr lang="en-US" altLang="zh-CN" sz="4400" baseline="32000">
                <a:latin typeface="华文细黑" charset="0"/>
                <a:ea typeface="华文细黑" charset="0"/>
                <a:cs typeface="华文细黑" charset="0"/>
              </a:rPr>
              <a:t>    15</a:t>
            </a:r>
            <a:r>
              <a:rPr lang="ja-JP" altLang="en-US" sz="4000">
                <a:latin typeface="华文细黑" charset="0"/>
                <a:ea typeface="华文细黑" charset="0"/>
                <a:cs typeface="华文细黑" charset="0"/>
              </a:rPr>
              <a:t>凡</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所</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看</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见</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一</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切</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地，</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我</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都</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要</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赐</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给</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和</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后</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裔，</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直</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到</a:t>
            </a:r>
            <a:r>
              <a:rPr lang="zh-CN" altLang="en-US" sz="4000">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永</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远</a:t>
            </a:r>
            <a:r>
              <a:rPr lang="ja-JP" altLang="en-US" sz="4000">
                <a:latin typeface="华文细黑" charset="0"/>
                <a:ea typeface="华文细黑" charset="0"/>
                <a:cs typeface="华文细黑" charset="0"/>
              </a:rPr>
              <a:t>。</a:t>
            </a:r>
            <a:endParaRPr lang="ja-JP" sz="4000">
              <a:latin typeface="华文细黑" charset="0"/>
              <a:ea typeface="华文细黑" charset="0"/>
              <a:cs typeface="华文细黑" charset="0"/>
            </a:endParaRPr>
          </a:p>
          <a:p>
            <a:pPr marL="457200" indent="-457200">
              <a:spcBef>
                <a:spcPct val="50000"/>
              </a:spcBef>
            </a:pPr>
            <a:r>
              <a:rPr lang="ja-JP" altLang="en-US" sz="4000">
                <a:latin typeface="华文细黑" charset="0"/>
                <a:ea typeface="华文细黑" charset="0"/>
                <a:cs typeface="华文细黑" charset="0"/>
              </a:rPr>
              <a:t>	</a:t>
            </a:r>
            <a:r>
              <a:rPr lang="ja-JP" sz="4000">
                <a:latin typeface="华文细黑" charset="0"/>
                <a:ea typeface="华文细黑" charset="0"/>
                <a:cs typeface="华文细黑" charset="0"/>
              </a:rPr>
              <a:t>	</a:t>
            </a:r>
            <a:r>
              <a:rPr lang="ja-JP" altLang="en-US" sz="4000">
                <a:latin typeface="华文细黑" charset="0"/>
                <a:ea typeface="华文细黑" charset="0"/>
                <a:cs typeface="华文细黑" charset="0"/>
              </a:rPr>
              <a:t>	</a:t>
            </a:r>
            <a:r>
              <a:rPr lang="ja-JP" sz="4000">
                <a:latin typeface="华文细黑" charset="0"/>
                <a:ea typeface="华文细黑" charset="0"/>
                <a:cs typeface="华文细黑" charset="0"/>
              </a:rPr>
              <a:t>	</a:t>
            </a:r>
            <a:r>
              <a:rPr lang="ja-JP" altLang="en-US" sz="4000">
                <a:latin typeface="华文细黑" charset="0"/>
                <a:ea typeface="华文细黑" charset="0"/>
                <a:cs typeface="华文细黑" charset="0"/>
              </a:rPr>
              <a:t>	</a:t>
            </a:r>
            <a:r>
              <a:rPr lang="ja-JP" sz="4000">
                <a:latin typeface="华文细黑" charset="0"/>
                <a:ea typeface="华文细黑" charset="0"/>
                <a:cs typeface="华文细黑" charset="0"/>
              </a:rPr>
              <a:t>	</a:t>
            </a:r>
            <a:r>
              <a:rPr lang="en-US" altLang="zh-CN" sz="4000">
                <a:latin typeface="华文细黑" charset="0"/>
                <a:ea typeface="华文细黑" charset="0"/>
                <a:cs typeface="华文细黑" charset="0"/>
              </a:rPr>
              <a:t>(</a:t>
            </a:r>
            <a:r>
              <a:rPr lang="zh-CN" altLang="en-US" sz="4000">
                <a:latin typeface="华文细黑" charset="0"/>
                <a:ea typeface="华文细黑" charset="0"/>
                <a:cs typeface="华文细黑" charset="0"/>
              </a:rPr>
              <a:t>和合本</a:t>
            </a:r>
            <a:r>
              <a:rPr lang="en-US" altLang="zh-CN" sz="4000">
                <a:latin typeface="华文细黑" charset="0"/>
                <a:ea typeface="华文细黑" charset="0"/>
                <a:cs typeface="华文细黑" charset="0"/>
              </a:rPr>
              <a:t>)  </a:t>
            </a:r>
            <a:endParaRPr lang="zh-CN" altLang="en-US" sz="4000">
              <a:latin typeface="华文细黑" charset="0"/>
              <a:ea typeface="华文细黑" charset="0"/>
              <a:cs typeface="华文细黑" charset="0"/>
            </a:endParaRPr>
          </a:p>
        </p:txBody>
      </p:sp>
      <p:sp>
        <p:nvSpPr>
          <p:cNvPr id="94210" name="Rectangle 2"/>
          <p:cNvSpPr>
            <a:spLocks noChangeArrowheads="1"/>
          </p:cNvSpPr>
          <p:nvPr/>
        </p:nvSpPr>
        <p:spPr bwMode="auto">
          <a:xfrm>
            <a:off x="849313" y="485775"/>
            <a:ext cx="7583487" cy="6651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105000"/>
              </a:lnSpc>
              <a:spcBef>
                <a:spcPct val="50000"/>
              </a:spcBef>
            </a:pPr>
            <a:r>
              <a:rPr lang="ja-JP" altLang="en-US" sz="3600" i="1">
                <a:solidFill>
                  <a:schemeClr val="tx2"/>
                </a:solidFill>
                <a:latin typeface="黑体" charset="0"/>
                <a:ea typeface="黑体" charset="0"/>
                <a:cs typeface="黑体" charset="0"/>
              </a:rPr>
              <a:t>永</a:t>
            </a:r>
            <a:r>
              <a:rPr lang="zh-CN" altLang="en-US" sz="3600" i="1">
                <a:solidFill>
                  <a:schemeClr val="tx2"/>
                </a:solidFill>
                <a:latin typeface="黑体" charset="0"/>
                <a:ea typeface="黑体" charset="0"/>
                <a:cs typeface="黑体" charset="0"/>
              </a:rPr>
              <a:t> </a:t>
            </a:r>
            <a:r>
              <a:rPr lang="ja-JP" altLang="en-US" sz="3600" i="1">
                <a:solidFill>
                  <a:schemeClr val="tx2"/>
                </a:solidFill>
                <a:latin typeface="黑体" charset="0"/>
                <a:ea typeface="黑体" charset="0"/>
                <a:cs typeface="黑体" charset="0"/>
              </a:rPr>
              <a:t>久</a:t>
            </a:r>
            <a:r>
              <a:rPr lang="zh-CN" altLang="en-US" sz="3600" i="1">
                <a:solidFill>
                  <a:schemeClr val="tx2"/>
                </a:solidFill>
                <a:latin typeface="黑体" charset="0"/>
                <a:ea typeface="黑体" charset="0"/>
                <a:cs typeface="黑体" charset="0"/>
              </a:rPr>
              <a:t> 的</a:t>
            </a:r>
            <a:r>
              <a:rPr lang="en-US" altLang="zh-CN" sz="3600" i="1">
                <a:solidFill>
                  <a:schemeClr val="tx2"/>
                </a:solidFill>
                <a:latin typeface="Arial"/>
                <a:ea typeface="黑体" charset="0"/>
                <a:cs typeface="黑体" charset="0"/>
              </a:rPr>
              <a:t>…</a:t>
            </a:r>
            <a:r>
              <a:rPr lang="en-US" altLang="zh-CN" sz="3600" i="1">
                <a:solidFill>
                  <a:schemeClr val="tx2"/>
                </a:solidFill>
                <a:latin typeface="黑体" charset="0"/>
                <a:ea typeface="黑体" charset="0"/>
                <a:cs typeface="黑体" charset="0"/>
              </a:rPr>
              <a:t> </a:t>
            </a:r>
            <a:r>
              <a:rPr lang="ja-JP" altLang="en-US" sz="3600" i="1">
                <a:latin typeface="黑体" charset="0"/>
                <a:ea typeface="黑体" charset="0"/>
                <a:cs typeface="黑体" charset="0"/>
              </a:rPr>
              <a:t>创</a:t>
            </a:r>
            <a:r>
              <a:rPr lang="zh-CN" altLang="en-US" sz="3600" i="1">
                <a:latin typeface="黑体" charset="0"/>
                <a:ea typeface="黑体" charset="0"/>
                <a:cs typeface="黑体" charset="0"/>
              </a:rPr>
              <a:t> </a:t>
            </a:r>
            <a:r>
              <a:rPr lang="ja-JP" altLang="en-US" sz="3600" i="1">
                <a:latin typeface="黑体" charset="0"/>
                <a:ea typeface="黑体" charset="0"/>
                <a:cs typeface="黑体" charset="0"/>
              </a:rPr>
              <a:t>世</a:t>
            </a:r>
            <a:r>
              <a:rPr lang="zh-CN" altLang="en-US" sz="3600" i="1">
                <a:latin typeface="黑体" charset="0"/>
                <a:ea typeface="黑体" charset="0"/>
                <a:cs typeface="黑体" charset="0"/>
              </a:rPr>
              <a:t> </a:t>
            </a:r>
            <a:r>
              <a:rPr lang="ja-JP" altLang="en-US" sz="3600" i="1">
                <a:latin typeface="黑体" charset="0"/>
                <a:ea typeface="黑体" charset="0"/>
                <a:cs typeface="黑体" charset="0"/>
              </a:rPr>
              <a:t>记</a:t>
            </a:r>
            <a:r>
              <a:rPr lang="zh-CN" altLang="en-US" sz="3600" i="1">
                <a:latin typeface="黑体" charset="0"/>
                <a:ea typeface="黑体" charset="0"/>
                <a:cs typeface="黑体" charset="0"/>
              </a:rPr>
              <a:t>  </a:t>
            </a:r>
            <a:r>
              <a:rPr lang="en-US" altLang="zh-CN" sz="3600" i="1">
                <a:latin typeface="黑体" charset="0"/>
                <a:ea typeface="黑体" charset="0"/>
                <a:cs typeface="黑体" charset="0"/>
              </a:rPr>
              <a:t>13:15</a:t>
            </a:r>
            <a:endParaRPr lang="zh-CN" altLang="en-US" sz="3600" i="1">
              <a:latin typeface="黑体" charset="0"/>
              <a:ea typeface="黑体" charset="0"/>
              <a:cs typeface="黑体" charset="0"/>
            </a:endParaRPr>
          </a:p>
        </p:txBody>
      </p:sp>
      <p:sp>
        <p:nvSpPr>
          <p:cNvPr id="94213" name="Oval 5"/>
          <p:cNvSpPr>
            <a:spLocks noChangeArrowheads="1"/>
          </p:cNvSpPr>
          <p:nvPr/>
        </p:nvSpPr>
        <p:spPr bwMode="auto">
          <a:xfrm>
            <a:off x="3513138" y="3384550"/>
            <a:ext cx="2033587" cy="898525"/>
          </a:xfrm>
          <a:prstGeom prst="ellipse">
            <a:avLst/>
          </a:prstGeom>
          <a:noFill/>
          <a:ln w="76200">
            <a:solidFill>
              <a:srgbClr val="FF0F07"/>
            </a:solidFill>
            <a:round/>
            <a:headEnd/>
            <a:tailEnd/>
          </a:ln>
          <a:effectLst>
            <a:outerShdw blurRad="63500" dist="68978" dir="4020649"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94214" name="Text Box 6"/>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94220" name="Rectangle 12"/>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47</a:t>
            </a:r>
          </a:p>
        </p:txBody>
      </p:sp>
      <p:sp>
        <p:nvSpPr>
          <p:cNvPr id="94222" name="Text Box 14"/>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4514" name="Picture 2" descr="Nahal Iyon first waterfall, tb n040400 s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a:extLst>
            <a:ext uri="{909E8E84-426E-40dd-AFC4-6F175D3DCCD1}">
              <a14:hiddenFill xmlns:a14="http://schemas.microsoft.com/office/drawing/2010/main" xmlns="">
                <a:blipFill dpi="0" rotWithShape="0">
                  <a:blip r:embed="rId4"/>
                  <a:srcRect/>
                  <a:stretch>
                    <a:fillRect/>
                  </a:stretch>
                </a:blipFill>
              </a14:hiddenFill>
            </a:ext>
          </a:extLst>
        </p:spPr>
      </p:pic>
      <p:sp>
        <p:nvSpPr>
          <p:cNvPr id="704527" name="Rectangle 15"/>
          <p:cNvSpPr>
            <a:spLocks noChangeArrowheads="1"/>
          </p:cNvSpPr>
          <p:nvPr/>
        </p:nvSpPr>
        <p:spPr bwMode="auto">
          <a:xfrm>
            <a:off x="75469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04528" name="Rectangle 16"/>
          <p:cNvSpPr>
            <a:spLocks noChangeArrowheads="1"/>
          </p:cNvSpPr>
          <p:nvPr/>
        </p:nvSpPr>
        <p:spPr bwMode="auto">
          <a:xfrm>
            <a:off x="8102600"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03</a:t>
            </a:r>
          </a:p>
        </p:txBody>
      </p:sp>
      <p:pic>
        <p:nvPicPr>
          <p:cNvPr id="704529" name="Picture 17" descr="Hel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236538"/>
            <a:ext cx="2095500" cy="1590675"/>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30" name="Picture 18" descr="Jesus F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138" y="2205038"/>
            <a:ext cx="3197225" cy="2398712"/>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31" name="Picture 19" descr="Jesus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775" y="254000"/>
            <a:ext cx="2817813" cy="2092325"/>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33" name="Picture 21" descr="Book Set 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588" y="1995488"/>
            <a:ext cx="2170112" cy="1689100"/>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35" name="Picture 23" descr="Choronlog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713" y="3917950"/>
            <a:ext cx="3349625" cy="2473325"/>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39" name="Picture 27" descr="M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5313" y="5011738"/>
            <a:ext cx="1884362" cy="1455737"/>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40" name="Picture 28" descr="Temp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2413" y="687388"/>
            <a:ext cx="2193925" cy="1671637"/>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41" name="Picture 29" descr="Gospe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8163" y="768350"/>
            <a:ext cx="1908175" cy="1544638"/>
          </a:xfrm>
          <a:prstGeom prst="rect">
            <a:avLst/>
          </a:prstGeom>
          <a:noFill/>
          <a:extLst>
            <a:ext uri="{909E8E84-426E-40dd-AFC4-6F175D3DCCD1}">
              <a14:hiddenFill xmlns:a14="http://schemas.microsoft.com/office/drawing/2010/main" xmlns="">
                <a:solidFill>
                  <a:srgbClr val="FFFFFF"/>
                </a:solidFill>
              </a14:hiddenFill>
            </a:ext>
          </a:extLst>
        </p:spPr>
      </p:pic>
      <p:pic>
        <p:nvPicPr>
          <p:cNvPr id="704532" name="Picture 20" descr="Chur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1588" y="1854200"/>
            <a:ext cx="2422525" cy="1873250"/>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37" name="Picture 25" descr="Open Bib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5550" y="2652713"/>
            <a:ext cx="2581275" cy="2022475"/>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04536" name="Picture 24" descr="Ab Cov"/>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4475" y="4210050"/>
            <a:ext cx="2592388" cy="1893888"/>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04542" name="Text Box 30"/>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04532"/>
                                        </p:tgtEl>
                                        <p:attrNameLst>
                                          <p:attrName>style.visibility</p:attrName>
                                        </p:attrNameLst>
                                      </p:cBhvr>
                                      <p:to>
                                        <p:strVal val="visible"/>
                                      </p:to>
                                    </p:set>
                                    <p:anim calcmode="lin" valueType="num">
                                      <p:cBhvr>
                                        <p:cTn id="7" dur="500" fill="hold"/>
                                        <p:tgtEl>
                                          <p:spTgt spid="704532"/>
                                        </p:tgtEl>
                                        <p:attrNameLst>
                                          <p:attrName>ppt_w</p:attrName>
                                        </p:attrNameLst>
                                      </p:cBhvr>
                                      <p:tavLst>
                                        <p:tav tm="0">
                                          <p:val>
                                            <p:fltVal val="0"/>
                                          </p:val>
                                        </p:tav>
                                        <p:tav tm="100000">
                                          <p:val>
                                            <p:strVal val="#ppt_w"/>
                                          </p:val>
                                        </p:tav>
                                      </p:tavLst>
                                    </p:anim>
                                    <p:anim calcmode="lin" valueType="num">
                                      <p:cBhvr>
                                        <p:cTn id="8" dur="500" fill="hold"/>
                                        <p:tgtEl>
                                          <p:spTgt spid="704532"/>
                                        </p:tgtEl>
                                        <p:attrNameLst>
                                          <p:attrName>ppt_h</p:attrName>
                                        </p:attrNameLst>
                                      </p:cBhvr>
                                      <p:tavLst>
                                        <p:tav tm="0">
                                          <p:val>
                                            <p:fltVal val="0"/>
                                          </p:val>
                                        </p:tav>
                                        <p:tav tm="100000">
                                          <p:val>
                                            <p:strVal val="#ppt_h"/>
                                          </p:val>
                                        </p:tav>
                                      </p:tavLst>
                                    </p:anim>
                                    <p:anim calcmode="lin" valueType="num">
                                      <p:cBhvr>
                                        <p:cTn id="9" dur="500" fill="hold"/>
                                        <p:tgtEl>
                                          <p:spTgt spid="704532"/>
                                        </p:tgtEl>
                                        <p:attrNameLst>
                                          <p:attrName>ppt_x</p:attrName>
                                        </p:attrNameLst>
                                      </p:cBhvr>
                                      <p:tavLst>
                                        <p:tav tm="0">
                                          <p:val>
                                            <p:fltVal val="0.5"/>
                                          </p:val>
                                        </p:tav>
                                        <p:tav tm="100000">
                                          <p:val>
                                            <p:strVal val="#ppt_x"/>
                                          </p:val>
                                        </p:tav>
                                      </p:tavLst>
                                    </p:anim>
                                    <p:anim calcmode="lin" valueType="num">
                                      <p:cBhvr>
                                        <p:cTn id="10" dur="500" fill="hold"/>
                                        <p:tgtEl>
                                          <p:spTgt spid="70453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704531"/>
                                        </p:tgtEl>
                                        <p:attrNameLst>
                                          <p:attrName>style.visibility</p:attrName>
                                        </p:attrNameLst>
                                      </p:cBhvr>
                                      <p:to>
                                        <p:strVal val="visible"/>
                                      </p:to>
                                    </p:set>
                                    <p:anim calcmode="lin" valueType="num">
                                      <p:cBhvr>
                                        <p:cTn id="14" dur="500" fill="hold"/>
                                        <p:tgtEl>
                                          <p:spTgt spid="704531"/>
                                        </p:tgtEl>
                                        <p:attrNameLst>
                                          <p:attrName>ppt_w</p:attrName>
                                        </p:attrNameLst>
                                      </p:cBhvr>
                                      <p:tavLst>
                                        <p:tav tm="0">
                                          <p:val>
                                            <p:fltVal val="0"/>
                                          </p:val>
                                        </p:tav>
                                        <p:tav tm="100000">
                                          <p:val>
                                            <p:strVal val="#ppt_w"/>
                                          </p:val>
                                        </p:tav>
                                      </p:tavLst>
                                    </p:anim>
                                    <p:anim calcmode="lin" valueType="num">
                                      <p:cBhvr>
                                        <p:cTn id="15" dur="500" fill="hold"/>
                                        <p:tgtEl>
                                          <p:spTgt spid="704531"/>
                                        </p:tgtEl>
                                        <p:attrNameLst>
                                          <p:attrName>ppt_h</p:attrName>
                                        </p:attrNameLst>
                                      </p:cBhvr>
                                      <p:tavLst>
                                        <p:tav tm="0">
                                          <p:val>
                                            <p:fltVal val="0"/>
                                          </p:val>
                                        </p:tav>
                                        <p:tav tm="100000">
                                          <p:val>
                                            <p:strVal val="#ppt_h"/>
                                          </p:val>
                                        </p:tav>
                                      </p:tavLst>
                                    </p:anim>
                                    <p:anim calcmode="lin" valueType="num">
                                      <p:cBhvr>
                                        <p:cTn id="16" dur="500" fill="hold"/>
                                        <p:tgtEl>
                                          <p:spTgt spid="704531"/>
                                        </p:tgtEl>
                                        <p:attrNameLst>
                                          <p:attrName>ppt_x</p:attrName>
                                        </p:attrNameLst>
                                      </p:cBhvr>
                                      <p:tavLst>
                                        <p:tav tm="0">
                                          <p:val>
                                            <p:fltVal val="0.5"/>
                                          </p:val>
                                        </p:tav>
                                        <p:tav tm="100000">
                                          <p:val>
                                            <p:strVal val="#ppt_x"/>
                                          </p:val>
                                        </p:tav>
                                      </p:tavLst>
                                    </p:anim>
                                    <p:anim calcmode="lin" valueType="num">
                                      <p:cBhvr>
                                        <p:cTn id="17" dur="500" fill="hold"/>
                                        <p:tgtEl>
                                          <p:spTgt spid="70453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704530"/>
                                        </p:tgtEl>
                                        <p:attrNameLst>
                                          <p:attrName>style.visibility</p:attrName>
                                        </p:attrNameLst>
                                      </p:cBhvr>
                                      <p:to>
                                        <p:strVal val="visible"/>
                                      </p:to>
                                    </p:set>
                                    <p:anim calcmode="lin" valueType="num">
                                      <p:cBhvr>
                                        <p:cTn id="21" dur="500" fill="hold"/>
                                        <p:tgtEl>
                                          <p:spTgt spid="704530"/>
                                        </p:tgtEl>
                                        <p:attrNameLst>
                                          <p:attrName>ppt_w</p:attrName>
                                        </p:attrNameLst>
                                      </p:cBhvr>
                                      <p:tavLst>
                                        <p:tav tm="0">
                                          <p:val>
                                            <p:fltVal val="0"/>
                                          </p:val>
                                        </p:tav>
                                        <p:tav tm="100000">
                                          <p:val>
                                            <p:strVal val="#ppt_w"/>
                                          </p:val>
                                        </p:tav>
                                      </p:tavLst>
                                    </p:anim>
                                    <p:anim calcmode="lin" valueType="num">
                                      <p:cBhvr>
                                        <p:cTn id="22" dur="500" fill="hold"/>
                                        <p:tgtEl>
                                          <p:spTgt spid="704530"/>
                                        </p:tgtEl>
                                        <p:attrNameLst>
                                          <p:attrName>ppt_h</p:attrName>
                                        </p:attrNameLst>
                                      </p:cBhvr>
                                      <p:tavLst>
                                        <p:tav tm="0">
                                          <p:val>
                                            <p:fltVal val="0"/>
                                          </p:val>
                                        </p:tav>
                                        <p:tav tm="100000">
                                          <p:val>
                                            <p:strVal val="#ppt_h"/>
                                          </p:val>
                                        </p:tav>
                                      </p:tavLst>
                                    </p:anim>
                                    <p:anim calcmode="lin" valueType="num">
                                      <p:cBhvr>
                                        <p:cTn id="23" dur="500" fill="hold"/>
                                        <p:tgtEl>
                                          <p:spTgt spid="704530"/>
                                        </p:tgtEl>
                                        <p:attrNameLst>
                                          <p:attrName>ppt_x</p:attrName>
                                        </p:attrNameLst>
                                      </p:cBhvr>
                                      <p:tavLst>
                                        <p:tav tm="0">
                                          <p:val>
                                            <p:fltVal val="0.5"/>
                                          </p:val>
                                        </p:tav>
                                        <p:tav tm="100000">
                                          <p:val>
                                            <p:strVal val="#ppt_x"/>
                                          </p:val>
                                        </p:tav>
                                      </p:tavLst>
                                    </p:anim>
                                    <p:anim calcmode="lin" valueType="num">
                                      <p:cBhvr>
                                        <p:cTn id="24" dur="500" fill="hold"/>
                                        <p:tgtEl>
                                          <p:spTgt spid="704530"/>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704541"/>
                                        </p:tgtEl>
                                        <p:attrNameLst>
                                          <p:attrName>style.visibility</p:attrName>
                                        </p:attrNameLst>
                                      </p:cBhvr>
                                      <p:to>
                                        <p:strVal val="visible"/>
                                      </p:to>
                                    </p:set>
                                    <p:anim calcmode="lin" valueType="num">
                                      <p:cBhvr>
                                        <p:cTn id="28" dur="500" fill="hold"/>
                                        <p:tgtEl>
                                          <p:spTgt spid="704541"/>
                                        </p:tgtEl>
                                        <p:attrNameLst>
                                          <p:attrName>ppt_w</p:attrName>
                                        </p:attrNameLst>
                                      </p:cBhvr>
                                      <p:tavLst>
                                        <p:tav tm="0">
                                          <p:val>
                                            <p:fltVal val="0"/>
                                          </p:val>
                                        </p:tav>
                                        <p:tav tm="100000">
                                          <p:val>
                                            <p:strVal val="#ppt_w"/>
                                          </p:val>
                                        </p:tav>
                                      </p:tavLst>
                                    </p:anim>
                                    <p:anim calcmode="lin" valueType="num">
                                      <p:cBhvr>
                                        <p:cTn id="29" dur="500" fill="hold"/>
                                        <p:tgtEl>
                                          <p:spTgt spid="704541"/>
                                        </p:tgtEl>
                                        <p:attrNameLst>
                                          <p:attrName>ppt_h</p:attrName>
                                        </p:attrNameLst>
                                      </p:cBhvr>
                                      <p:tavLst>
                                        <p:tav tm="0">
                                          <p:val>
                                            <p:fltVal val="0"/>
                                          </p:val>
                                        </p:tav>
                                        <p:tav tm="100000">
                                          <p:val>
                                            <p:strVal val="#ppt_h"/>
                                          </p:val>
                                        </p:tav>
                                      </p:tavLst>
                                    </p:anim>
                                    <p:anim calcmode="lin" valueType="num">
                                      <p:cBhvr>
                                        <p:cTn id="30" dur="500" fill="hold"/>
                                        <p:tgtEl>
                                          <p:spTgt spid="704541"/>
                                        </p:tgtEl>
                                        <p:attrNameLst>
                                          <p:attrName>ppt_x</p:attrName>
                                        </p:attrNameLst>
                                      </p:cBhvr>
                                      <p:tavLst>
                                        <p:tav tm="0">
                                          <p:val>
                                            <p:fltVal val="0.5"/>
                                          </p:val>
                                        </p:tav>
                                        <p:tav tm="100000">
                                          <p:val>
                                            <p:strVal val="#ppt_x"/>
                                          </p:val>
                                        </p:tav>
                                      </p:tavLst>
                                    </p:anim>
                                    <p:anim calcmode="lin" valueType="num">
                                      <p:cBhvr>
                                        <p:cTn id="31" dur="500" fill="hold"/>
                                        <p:tgtEl>
                                          <p:spTgt spid="70454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704540"/>
                                        </p:tgtEl>
                                        <p:attrNameLst>
                                          <p:attrName>style.visibility</p:attrName>
                                        </p:attrNameLst>
                                      </p:cBhvr>
                                      <p:to>
                                        <p:strVal val="visible"/>
                                      </p:to>
                                    </p:set>
                                    <p:anim calcmode="lin" valueType="num">
                                      <p:cBhvr>
                                        <p:cTn id="35" dur="500" fill="hold"/>
                                        <p:tgtEl>
                                          <p:spTgt spid="704540"/>
                                        </p:tgtEl>
                                        <p:attrNameLst>
                                          <p:attrName>ppt_w</p:attrName>
                                        </p:attrNameLst>
                                      </p:cBhvr>
                                      <p:tavLst>
                                        <p:tav tm="0">
                                          <p:val>
                                            <p:fltVal val="0"/>
                                          </p:val>
                                        </p:tav>
                                        <p:tav tm="100000">
                                          <p:val>
                                            <p:strVal val="#ppt_w"/>
                                          </p:val>
                                        </p:tav>
                                      </p:tavLst>
                                    </p:anim>
                                    <p:anim calcmode="lin" valueType="num">
                                      <p:cBhvr>
                                        <p:cTn id="36" dur="500" fill="hold"/>
                                        <p:tgtEl>
                                          <p:spTgt spid="704540"/>
                                        </p:tgtEl>
                                        <p:attrNameLst>
                                          <p:attrName>ppt_h</p:attrName>
                                        </p:attrNameLst>
                                      </p:cBhvr>
                                      <p:tavLst>
                                        <p:tav tm="0">
                                          <p:val>
                                            <p:fltVal val="0"/>
                                          </p:val>
                                        </p:tav>
                                        <p:tav tm="100000">
                                          <p:val>
                                            <p:strVal val="#ppt_h"/>
                                          </p:val>
                                        </p:tav>
                                      </p:tavLst>
                                    </p:anim>
                                    <p:anim calcmode="lin" valueType="num">
                                      <p:cBhvr>
                                        <p:cTn id="37" dur="500" fill="hold"/>
                                        <p:tgtEl>
                                          <p:spTgt spid="704540"/>
                                        </p:tgtEl>
                                        <p:attrNameLst>
                                          <p:attrName>ppt_x</p:attrName>
                                        </p:attrNameLst>
                                      </p:cBhvr>
                                      <p:tavLst>
                                        <p:tav tm="0">
                                          <p:val>
                                            <p:fltVal val="0.5"/>
                                          </p:val>
                                        </p:tav>
                                        <p:tav tm="100000">
                                          <p:val>
                                            <p:strVal val="#ppt_x"/>
                                          </p:val>
                                        </p:tav>
                                      </p:tavLst>
                                    </p:anim>
                                    <p:anim calcmode="lin" valueType="num">
                                      <p:cBhvr>
                                        <p:cTn id="38" dur="500" fill="hold"/>
                                        <p:tgtEl>
                                          <p:spTgt spid="704540"/>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04539"/>
                                        </p:tgtEl>
                                        <p:attrNameLst>
                                          <p:attrName>style.visibility</p:attrName>
                                        </p:attrNameLst>
                                      </p:cBhvr>
                                      <p:to>
                                        <p:strVal val="visible"/>
                                      </p:to>
                                    </p:set>
                                    <p:anim calcmode="lin" valueType="num">
                                      <p:cBhvr>
                                        <p:cTn id="42" dur="500" fill="hold"/>
                                        <p:tgtEl>
                                          <p:spTgt spid="704539"/>
                                        </p:tgtEl>
                                        <p:attrNameLst>
                                          <p:attrName>ppt_w</p:attrName>
                                        </p:attrNameLst>
                                      </p:cBhvr>
                                      <p:tavLst>
                                        <p:tav tm="0">
                                          <p:val>
                                            <p:fltVal val="0"/>
                                          </p:val>
                                        </p:tav>
                                        <p:tav tm="100000">
                                          <p:val>
                                            <p:strVal val="#ppt_w"/>
                                          </p:val>
                                        </p:tav>
                                      </p:tavLst>
                                    </p:anim>
                                    <p:anim calcmode="lin" valueType="num">
                                      <p:cBhvr>
                                        <p:cTn id="43" dur="500" fill="hold"/>
                                        <p:tgtEl>
                                          <p:spTgt spid="704539"/>
                                        </p:tgtEl>
                                        <p:attrNameLst>
                                          <p:attrName>ppt_h</p:attrName>
                                        </p:attrNameLst>
                                      </p:cBhvr>
                                      <p:tavLst>
                                        <p:tav tm="0">
                                          <p:val>
                                            <p:fltVal val="0"/>
                                          </p:val>
                                        </p:tav>
                                        <p:tav tm="100000">
                                          <p:val>
                                            <p:strVal val="#ppt_h"/>
                                          </p:val>
                                        </p:tav>
                                      </p:tavLst>
                                    </p:anim>
                                    <p:anim calcmode="lin" valueType="num">
                                      <p:cBhvr>
                                        <p:cTn id="44" dur="500" fill="hold"/>
                                        <p:tgtEl>
                                          <p:spTgt spid="704539"/>
                                        </p:tgtEl>
                                        <p:attrNameLst>
                                          <p:attrName>ppt_x</p:attrName>
                                        </p:attrNameLst>
                                      </p:cBhvr>
                                      <p:tavLst>
                                        <p:tav tm="0">
                                          <p:val>
                                            <p:fltVal val="0.5"/>
                                          </p:val>
                                        </p:tav>
                                        <p:tav tm="100000">
                                          <p:val>
                                            <p:strVal val="#ppt_x"/>
                                          </p:val>
                                        </p:tav>
                                      </p:tavLst>
                                    </p:anim>
                                    <p:anim calcmode="lin" valueType="num">
                                      <p:cBhvr>
                                        <p:cTn id="45" dur="500" fill="hold"/>
                                        <p:tgtEl>
                                          <p:spTgt spid="704539"/>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704533"/>
                                        </p:tgtEl>
                                        <p:attrNameLst>
                                          <p:attrName>style.visibility</p:attrName>
                                        </p:attrNameLst>
                                      </p:cBhvr>
                                      <p:to>
                                        <p:strVal val="visible"/>
                                      </p:to>
                                    </p:set>
                                    <p:anim calcmode="lin" valueType="num">
                                      <p:cBhvr>
                                        <p:cTn id="49" dur="500" fill="hold"/>
                                        <p:tgtEl>
                                          <p:spTgt spid="704533"/>
                                        </p:tgtEl>
                                        <p:attrNameLst>
                                          <p:attrName>ppt_w</p:attrName>
                                        </p:attrNameLst>
                                      </p:cBhvr>
                                      <p:tavLst>
                                        <p:tav tm="0">
                                          <p:val>
                                            <p:fltVal val="0"/>
                                          </p:val>
                                        </p:tav>
                                        <p:tav tm="100000">
                                          <p:val>
                                            <p:strVal val="#ppt_w"/>
                                          </p:val>
                                        </p:tav>
                                      </p:tavLst>
                                    </p:anim>
                                    <p:anim calcmode="lin" valueType="num">
                                      <p:cBhvr>
                                        <p:cTn id="50" dur="500" fill="hold"/>
                                        <p:tgtEl>
                                          <p:spTgt spid="704533"/>
                                        </p:tgtEl>
                                        <p:attrNameLst>
                                          <p:attrName>ppt_h</p:attrName>
                                        </p:attrNameLst>
                                      </p:cBhvr>
                                      <p:tavLst>
                                        <p:tav tm="0">
                                          <p:val>
                                            <p:fltVal val="0"/>
                                          </p:val>
                                        </p:tav>
                                        <p:tav tm="100000">
                                          <p:val>
                                            <p:strVal val="#ppt_h"/>
                                          </p:val>
                                        </p:tav>
                                      </p:tavLst>
                                    </p:anim>
                                    <p:anim calcmode="lin" valueType="num">
                                      <p:cBhvr>
                                        <p:cTn id="51" dur="500" fill="hold"/>
                                        <p:tgtEl>
                                          <p:spTgt spid="704533"/>
                                        </p:tgtEl>
                                        <p:attrNameLst>
                                          <p:attrName>ppt_x</p:attrName>
                                        </p:attrNameLst>
                                      </p:cBhvr>
                                      <p:tavLst>
                                        <p:tav tm="0">
                                          <p:val>
                                            <p:fltVal val="0.5"/>
                                          </p:val>
                                        </p:tav>
                                        <p:tav tm="100000">
                                          <p:val>
                                            <p:strVal val="#ppt_x"/>
                                          </p:val>
                                        </p:tav>
                                      </p:tavLst>
                                    </p:anim>
                                    <p:anim calcmode="lin" valueType="num">
                                      <p:cBhvr>
                                        <p:cTn id="52" dur="500" fill="hold"/>
                                        <p:tgtEl>
                                          <p:spTgt spid="704533"/>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704537"/>
                                        </p:tgtEl>
                                        <p:attrNameLst>
                                          <p:attrName>style.visibility</p:attrName>
                                        </p:attrNameLst>
                                      </p:cBhvr>
                                      <p:to>
                                        <p:strVal val="visible"/>
                                      </p:to>
                                    </p:set>
                                    <p:anim calcmode="lin" valueType="num">
                                      <p:cBhvr>
                                        <p:cTn id="56" dur="500" fill="hold"/>
                                        <p:tgtEl>
                                          <p:spTgt spid="704537"/>
                                        </p:tgtEl>
                                        <p:attrNameLst>
                                          <p:attrName>ppt_w</p:attrName>
                                        </p:attrNameLst>
                                      </p:cBhvr>
                                      <p:tavLst>
                                        <p:tav tm="0">
                                          <p:val>
                                            <p:fltVal val="0"/>
                                          </p:val>
                                        </p:tav>
                                        <p:tav tm="100000">
                                          <p:val>
                                            <p:strVal val="#ppt_w"/>
                                          </p:val>
                                        </p:tav>
                                      </p:tavLst>
                                    </p:anim>
                                    <p:anim calcmode="lin" valueType="num">
                                      <p:cBhvr>
                                        <p:cTn id="57" dur="500" fill="hold"/>
                                        <p:tgtEl>
                                          <p:spTgt spid="704537"/>
                                        </p:tgtEl>
                                        <p:attrNameLst>
                                          <p:attrName>ppt_h</p:attrName>
                                        </p:attrNameLst>
                                      </p:cBhvr>
                                      <p:tavLst>
                                        <p:tav tm="0">
                                          <p:val>
                                            <p:fltVal val="0"/>
                                          </p:val>
                                        </p:tav>
                                        <p:tav tm="100000">
                                          <p:val>
                                            <p:strVal val="#ppt_h"/>
                                          </p:val>
                                        </p:tav>
                                      </p:tavLst>
                                    </p:anim>
                                    <p:anim calcmode="lin" valueType="num">
                                      <p:cBhvr>
                                        <p:cTn id="58" dur="500" fill="hold"/>
                                        <p:tgtEl>
                                          <p:spTgt spid="704537"/>
                                        </p:tgtEl>
                                        <p:attrNameLst>
                                          <p:attrName>ppt_x</p:attrName>
                                        </p:attrNameLst>
                                      </p:cBhvr>
                                      <p:tavLst>
                                        <p:tav tm="0">
                                          <p:val>
                                            <p:fltVal val="0.5"/>
                                          </p:val>
                                        </p:tav>
                                        <p:tav tm="100000">
                                          <p:val>
                                            <p:strVal val="#ppt_x"/>
                                          </p:val>
                                        </p:tav>
                                      </p:tavLst>
                                    </p:anim>
                                    <p:anim calcmode="lin" valueType="num">
                                      <p:cBhvr>
                                        <p:cTn id="59" dur="500" fill="hold"/>
                                        <p:tgtEl>
                                          <p:spTgt spid="704537"/>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704536"/>
                                        </p:tgtEl>
                                        <p:attrNameLst>
                                          <p:attrName>style.visibility</p:attrName>
                                        </p:attrNameLst>
                                      </p:cBhvr>
                                      <p:to>
                                        <p:strVal val="visible"/>
                                      </p:to>
                                    </p:set>
                                    <p:anim calcmode="lin" valueType="num">
                                      <p:cBhvr>
                                        <p:cTn id="63" dur="500" fill="hold"/>
                                        <p:tgtEl>
                                          <p:spTgt spid="704536"/>
                                        </p:tgtEl>
                                        <p:attrNameLst>
                                          <p:attrName>ppt_w</p:attrName>
                                        </p:attrNameLst>
                                      </p:cBhvr>
                                      <p:tavLst>
                                        <p:tav tm="0">
                                          <p:val>
                                            <p:fltVal val="0"/>
                                          </p:val>
                                        </p:tav>
                                        <p:tav tm="100000">
                                          <p:val>
                                            <p:strVal val="#ppt_w"/>
                                          </p:val>
                                        </p:tav>
                                      </p:tavLst>
                                    </p:anim>
                                    <p:anim calcmode="lin" valueType="num">
                                      <p:cBhvr>
                                        <p:cTn id="64" dur="500" fill="hold"/>
                                        <p:tgtEl>
                                          <p:spTgt spid="704536"/>
                                        </p:tgtEl>
                                        <p:attrNameLst>
                                          <p:attrName>ppt_h</p:attrName>
                                        </p:attrNameLst>
                                      </p:cBhvr>
                                      <p:tavLst>
                                        <p:tav tm="0">
                                          <p:val>
                                            <p:fltVal val="0"/>
                                          </p:val>
                                        </p:tav>
                                        <p:tav tm="100000">
                                          <p:val>
                                            <p:strVal val="#ppt_h"/>
                                          </p:val>
                                        </p:tav>
                                      </p:tavLst>
                                    </p:anim>
                                    <p:anim calcmode="lin" valueType="num">
                                      <p:cBhvr>
                                        <p:cTn id="65" dur="500" fill="hold"/>
                                        <p:tgtEl>
                                          <p:spTgt spid="704536"/>
                                        </p:tgtEl>
                                        <p:attrNameLst>
                                          <p:attrName>ppt_x</p:attrName>
                                        </p:attrNameLst>
                                      </p:cBhvr>
                                      <p:tavLst>
                                        <p:tav tm="0">
                                          <p:val>
                                            <p:fltVal val="0.5"/>
                                          </p:val>
                                        </p:tav>
                                        <p:tav tm="100000">
                                          <p:val>
                                            <p:strVal val="#ppt_x"/>
                                          </p:val>
                                        </p:tav>
                                      </p:tavLst>
                                    </p:anim>
                                    <p:anim calcmode="lin" valueType="num">
                                      <p:cBhvr>
                                        <p:cTn id="66" dur="500" fill="hold"/>
                                        <p:tgtEl>
                                          <p:spTgt spid="704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704529"/>
                                        </p:tgtEl>
                                        <p:attrNameLst>
                                          <p:attrName>style.visibility</p:attrName>
                                        </p:attrNameLst>
                                      </p:cBhvr>
                                      <p:to>
                                        <p:strVal val="visible"/>
                                      </p:to>
                                    </p:set>
                                    <p:anim calcmode="lin" valueType="num">
                                      <p:cBhvr>
                                        <p:cTn id="70" dur="500" fill="hold"/>
                                        <p:tgtEl>
                                          <p:spTgt spid="704529"/>
                                        </p:tgtEl>
                                        <p:attrNameLst>
                                          <p:attrName>ppt_w</p:attrName>
                                        </p:attrNameLst>
                                      </p:cBhvr>
                                      <p:tavLst>
                                        <p:tav tm="0">
                                          <p:val>
                                            <p:fltVal val="0"/>
                                          </p:val>
                                        </p:tav>
                                        <p:tav tm="100000">
                                          <p:val>
                                            <p:strVal val="#ppt_w"/>
                                          </p:val>
                                        </p:tav>
                                      </p:tavLst>
                                    </p:anim>
                                    <p:anim calcmode="lin" valueType="num">
                                      <p:cBhvr>
                                        <p:cTn id="71" dur="500" fill="hold"/>
                                        <p:tgtEl>
                                          <p:spTgt spid="704529"/>
                                        </p:tgtEl>
                                        <p:attrNameLst>
                                          <p:attrName>ppt_h</p:attrName>
                                        </p:attrNameLst>
                                      </p:cBhvr>
                                      <p:tavLst>
                                        <p:tav tm="0">
                                          <p:val>
                                            <p:fltVal val="0"/>
                                          </p:val>
                                        </p:tav>
                                        <p:tav tm="100000">
                                          <p:val>
                                            <p:strVal val="#ppt_h"/>
                                          </p:val>
                                        </p:tav>
                                      </p:tavLst>
                                    </p:anim>
                                    <p:anim calcmode="lin" valueType="num">
                                      <p:cBhvr>
                                        <p:cTn id="72" dur="500" fill="hold"/>
                                        <p:tgtEl>
                                          <p:spTgt spid="704529"/>
                                        </p:tgtEl>
                                        <p:attrNameLst>
                                          <p:attrName>ppt_x</p:attrName>
                                        </p:attrNameLst>
                                      </p:cBhvr>
                                      <p:tavLst>
                                        <p:tav tm="0">
                                          <p:val>
                                            <p:fltVal val="0.5"/>
                                          </p:val>
                                        </p:tav>
                                        <p:tav tm="100000">
                                          <p:val>
                                            <p:strVal val="#ppt_x"/>
                                          </p:val>
                                        </p:tav>
                                      </p:tavLst>
                                    </p:anim>
                                    <p:anim calcmode="lin" valueType="num">
                                      <p:cBhvr>
                                        <p:cTn id="73" dur="500" fill="hold"/>
                                        <p:tgtEl>
                                          <p:spTgt spid="70452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704535"/>
                                        </p:tgtEl>
                                        <p:attrNameLst>
                                          <p:attrName>style.visibility</p:attrName>
                                        </p:attrNameLst>
                                      </p:cBhvr>
                                      <p:to>
                                        <p:strVal val="visible"/>
                                      </p:to>
                                    </p:set>
                                    <p:anim calcmode="lin" valueType="num">
                                      <p:cBhvr>
                                        <p:cTn id="77" dur="500" fill="hold"/>
                                        <p:tgtEl>
                                          <p:spTgt spid="704535"/>
                                        </p:tgtEl>
                                        <p:attrNameLst>
                                          <p:attrName>ppt_w</p:attrName>
                                        </p:attrNameLst>
                                      </p:cBhvr>
                                      <p:tavLst>
                                        <p:tav tm="0">
                                          <p:val>
                                            <p:fltVal val="0"/>
                                          </p:val>
                                        </p:tav>
                                        <p:tav tm="100000">
                                          <p:val>
                                            <p:strVal val="#ppt_w"/>
                                          </p:val>
                                        </p:tav>
                                      </p:tavLst>
                                    </p:anim>
                                    <p:anim calcmode="lin" valueType="num">
                                      <p:cBhvr>
                                        <p:cTn id="78" dur="500" fill="hold"/>
                                        <p:tgtEl>
                                          <p:spTgt spid="704535"/>
                                        </p:tgtEl>
                                        <p:attrNameLst>
                                          <p:attrName>ppt_h</p:attrName>
                                        </p:attrNameLst>
                                      </p:cBhvr>
                                      <p:tavLst>
                                        <p:tav tm="0">
                                          <p:val>
                                            <p:fltVal val="0"/>
                                          </p:val>
                                        </p:tav>
                                        <p:tav tm="100000">
                                          <p:val>
                                            <p:strVal val="#ppt_h"/>
                                          </p:val>
                                        </p:tav>
                                      </p:tavLst>
                                    </p:anim>
                                    <p:anim calcmode="lin" valueType="num">
                                      <p:cBhvr>
                                        <p:cTn id="79" dur="500" fill="hold"/>
                                        <p:tgtEl>
                                          <p:spTgt spid="704535"/>
                                        </p:tgtEl>
                                        <p:attrNameLst>
                                          <p:attrName>ppt_x</p:attrName>
                                        </p:attrNameLst>
                                      </p:cBhvr>
                                      <p:tavLst>
                                        <p:tav tm="0">
                                          <p:val>
                                            <p:fltVal val="0.5"/>
                                          </p:val>
                                        </p:tav>
                                        <p:tav tm="100000">
                                          <p:val>
                                            <p:strVal val="#ppt_x"/>
                                          </p:val>
                                        </p:tav>
                                      </p:tavLst>
                                    </p:anim>
                                    <p:anim calcmode="lin" valueType="num">
                                      <p:cBhvr>
                                        <p:cTn id="80" dur="500" fill="hold"/>
                                        <p:tgtEl>
                                          <p:spTgt spid="704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87" name="Picture 35"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17188" name="Rectangle 36"/>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1320" dir="3080412" algn="ctr" rotWithShape="0">
                    <a:schemeClr val="bg2">
                      <a:alpha val="74998"/>
                    </a:schemeClr>
                  </a:outerShdw>
                </a:effectLst>
              </a14:hiddenEffects>
            </a:ext>
          </a:extLst>
        </p:spPr>
        <p:txBody>
          <a:bodyPr anchor="ctr">
            <a:spAutoFit/>
          </a:bodyPr>
          <a:lstStyle/>
          <a:p>
            <a:endParaRPr lang="en-US"/>
          </a:p>
        </p:txBody>
      </p:sp>
      <p:sp>
        <p:nvSpPr>
          <p:cNvPr id="817154" name="Rectangle 2"/>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817155" name="Line 3"/>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56" name="Line 4"/>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57" name="Line 5"/>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58" name="Line 6"/>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59" name="Line 7"/>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60" name="Text Box 8"/>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grpSp>
        <p:nvGrpSpPr>
          <p:cNvPr id="817161" name="Group 9"/>
          <p:cNvGrpSpPr>
            <a:grpSpLocks/>
          </p:cNvGrpSpPr>
          <p:nvPr/>
        </p:nvGrpSpPr>
        <p:grpSpPr bwMode="auto">
          <a:xfrm>
            <a:off x="190500" y="1152525"/>
            <a:ext cx="307975" cy="4992688"/>
            <a:chOff x="120" y="726"/>
            <a:chExt cx="194" cy="3145"/>
          </a:xfrm>
        </p:grpSpPr>
        <p:sp>
          <p:nvSpPr>
            <p:cNvPr id="817162" name="AutoShape 10"/>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63" name="AutoShape 11"/>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64" name="AutoShape 12"/>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65" name="AutoShape 13"/>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17167" name="Rectangle 15"/>
          <p:cNvSpPr>
            <a:spLocks noChangeArrowheads="1"/>
          </p:cNvSpPr>
          <p:nvPr/>
        </p:nvSpPr>
        <p:spPr bwMode="auto">
          <a:xfrm>
            <a:off x="931863" y="458788"/>
            <a:ext cx="7426325" cy="264953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0000"/>
              </a:lnSpc>
            </a:pPr>
            <a:r>
              <a:rPr lang="ja-JP" altLang="en-US" sz="7200">
                <a:solidFill>
                  <a:srgbClr val="FFCC66"/>
                </a:solidFill>
                <a:latin typeface="MS PGothic" charset="0"/>
                <a:ea typeface="MS PGothic" charset="0"/>
                <a:cs typeface="MS PGothic" charset="0"/>
              </a:rPr>
              <a:t>亚伯拉罕</a:t>
            </a:r>
            <a:endParaRPr lang="zh-CN" altLang="en-US" sz="7200">
              <a:solidFill>
                <a:srgbClr val="FFCC66"/>
              </a:solidFill>
              <a:latin typeface="MS PGothic" charset="0"/>
              <a:ea typeface="MS PGothic" charset="0"/>
              <a:cs typeface="MS PGothic" charset="0"/>
            </a:endParaRPr>
          </a:p>
          <a:p>
            <a:pPr algn="ctr">
              <a:lnSpc>
                <a:spcPct val="80000"/>
              </a:lnSpc>
            </a:pPr>
            <a:r>
              <a:rPr lang="zh-CN" altLang="en-US" sz="7200">
                <a:solidFill>
                  <a:srgbClr val="FFCC66"/>
                </a:solidFill>
                <a:latin typeface="NJ Chinese Simplified" charset="0"/>
                <a:ea typeface="MS PGothic" charset="0"/>
                <a:cs typeface="MS PGothic" charset="0"/>
              </a:rPr>
              <a:t>之</a:t>
            </a:r>
            <a:r>
              <a:rPr lang="ja-JP" altLang="en-US" sz="7200">
                <a:solidFill>
                  <a:srgbClr val="FFCC66"/>
                </a:solidFill>
                <a:latin typeface="NJ Chinese Simplified" charset="0"/>
                <a:ea typeface="MS PGothic" charset="0"/>
                <a:cs typeface="MS PGothic" charset="0"/>
              </a:rPr>
              <a:t>约</a:t>
            </a:r>
            <a:endParaRPr lang="zh-CN" altLang="en-US" sz="7200">
              <a:solidFill>
                <a:srgbClr val="FFCC66"/>
              </a:solidFill>
              <a:latin typeface="NJ Chinese Simplified" charset="0"/>
              <a:ea typeface="MS PGothic" charset="0"/>
              <a:cs typeface="MS PGothic" charset="0"/>
            </a:endParaRPr>
          </a:p>
          <a:p>
            <a:pPr algn="ctr">
              <a:lnSpc>
                <a:spcPct val="80000"/>
              </a:lnSpc>
            </a:pPr>
            <a:endParaRPr lang="zh-CN" altLang="en-US" sz="6600" i="1">
              <a:solidFill>
                <a:srgbClr val="FFCC66"/>
              </a:solidFill>
              <a:latin typeface="Kosher-Normal" charset="0"/>
              <a:ea typeface="宋体" charset="0"/>
              <a:cs typeface="宋体" charset="0"/>
            </a:endParaRPr>
          </a:p>
        </p:txBody>
      </p:sp>
      <p:sp>
        <p:nvSpPr>
          <p:cNvPr id="817169" name="Rectangle 17"/>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817170" name="Rectangle 18"/>
          <p:cNvSpPr>
            <a:spLocks noChangeArrowheads="1"/>
          </p:cNvSpPr>
          <p:nvPr/>
        </p:nvSpPr>
        <p:spPr bwMode="auto">
          <a:xfrm>
            <a:off x="1004888" y="3603625"/>
            <a:ext cx="15732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i="1">
                <a:solidFill>
                  <a:srgbClr val="66FF78"/>
                </a:solidFill>
                <a:latin typeface="黑体" charset="0"/>
                <a:ea typeface="黑体" charset="0"/>
                <a:cs typeface="黑体" charset="0"/>
              </a:rPr>
              <a:t>土</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地</a:t>
            </a:r>
            <a:endParaRPr lang="zh-CN" altLang="en-US" sz="2800" i="1">
              <a:solidFill>
                <a:srgbClr val="66FF78"/>
              </a:solidFill>
              <a:latin typeface="黑体" charset="0"/>
              <a:ea typeface="黑体" charset="0"/>
              <a:cs typeface="黑体" charset="0"/>
            </a:endParaRPr>
          </a:p>
        </p:txBody>
      </p:sp>
      <p:sp>
        <p:nvSpPr>
          <p:cNvPr id="817171" name="Line 19"/>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7172" name="Rectangle 20"/>
          <p:cNvSpPr>
            <a:spLocks noChangeArrowheads="1"/>
          </p:cNvSpPr>
          <p:nvPr/>
        </p:nvSpPr>
        <p:spPr bwMode="auto">
          <a:xfrm>
            <a:off x="3813175" y="3582988"/>
            <a:ext cx="1571625"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ja-JP" altLang="en-US" sz="2800" i="1">
                <a:solidFill>
                  <a:srgbClr val="66FF78"/>
                </a:solidFill>
                <a:latin typeface="黑体" charset="0"/>
                <a:ea typeface="黑体" charset="0"/>
                <a:cs typeface="黑体" charset="0"/>
              </a:rPr>
              <a:t>后</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裔</a:t>
            </a:r>
            <a:endParaRPr lang="zh-CN" altLang="en-US" sz="2800" i="1">
              <a:solidFill>
                <a:srgbClr val="66FF78"/>
              </a:solidFill>
              <a:latin typeface="黑体" charset="0"/>
              <a:ea typeface="黑体" charset="0"/>
              <a:cs typeface="黑体" charset="0"/>
            </a:endParaRPr>
          </a:p>
        </p:txBody>
      </p:sp>
      <p:sp>
        <p:nvSpPr>
          <p:cNvPr id="817173" name="Rectangle 21"/>
          <p:cNvSpPr>
            <a:spLocks noChangeArrowheads="1"/>
          </p:cNvSpPr>
          <p:nvPr/>
        </p:nvSpPr>
        <p:spPr bwMode="auto">
          <a:xfrm>
            <a:off x="6118225" y="3598863"/>
            <a:ext cx="248761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zh-CN" altLang="en-US" sz="2800" i="1">
                <a:solidFill>
                  <a:srgbClr val="66FF78"/>
                </a:solidFill>
                <a:latin typeface="黑体" charset="0"/>
                <a:ea typeface="黑体" charset="0"/>
                <a:cs typeface="黑体" charset="0"/>
              </a:rPr>
              <a:t>祝 福</a:t>
            </a:r>
          </a:p>
        </p:txBody>
      </p:sp>
      <p:sp>
        <p:nvSpPr>
          <p:cNvPr id="817174" name="Rectangle 22"/>
          <p:cNvSpPr>
            <a:spLocks noChangeArrowheads="1"/>
          </p:cNvSpPr>
          <p:nvPr/>
        </p:nvSpPr>
        <p:spPr bwMode="auto">
          <a:xfrm>
            <a:off x="812800" y="4032250"/>
            <a:ext cx="17716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a:latin typeface="黑体" charset="0"/>
                <a:ea typeface="黑体" charset="0"/>
                <a:cs typeface="黑体" charset="0"/>
              </a:rPr>
              <a:t> </a:t>
            </a:r>
            <a:r>
              <a:rPr lang="en-US" altLang="zh-CN" sz="2000">
                <a:latin typeface="黑体" charset="0"/>
                <a:ea typeface="黑体" charset="0"/>
                <a:cs typeface="黑体" charset="0"/>
              </a:rPr>
              <a:t>12:1</a:t>
            </a:r>
          </a:p>
        </p:txBody>
      </p:sp>
      <p:sp>
        <p:nvSpPr>
          <p:cNvPr id="817175" name="Rectangle 23"/>
          <p:cNvSpPr>
            <a:spLocks noChangeArrowheads="1"/>
          </p:cNvSpPr>
          <p:nvPr/>
        </p:nvSpPr>
        <p:spPr bwMode="auto">
          <a:xfrm>
            <a:off x="3638550" y="4035425"/>
            <a:ext cx="19113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a:latin typeface="黑体" charset="0"/>
                <a:ea typeface="黑体" charset="0"/>
                <a:cs typeface="黑体" charset="0"/>
              </a:rPr>
              <a:t> </a:t>
            </a:r>
            <a:r>
              <a:rPr lang="en-US" altLang="zh-CN" sz="2000">
                <a:latin typeface="黑体" charset="0"/>
                <a:ea typeface="黑体" charset="0"/>
                <a:cs typeface="黑体" charset="0"/>
              </a:rPr>
              <a:t>12:2</a:t>
            </a:r>
          </a:p>
        </p:txBody>
      </p:sp>
      <p:sp>
        <p:nvSpPr>
          <p:cNvPr id="817176" name="Rectangle 24"/>
          <p:cNvSpPr>
            <a:spLocks noChangeArrowheads="1"/>
          </p:cNvSpPr>
          <p:nvPr/>
        </p:nvSpPr>
        <p:spPr bwMode="auto">
          <a:xfrm>
            <a:off x="6256338" y="4043363"/>
            <a:ext cx="2244725"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a:latin typeface="黑体" charset="0"/>
                <a:ea typeface="黑体" charset="0"/>
                <a:cs typeface="黑体" charset="0"/>
              </a:rPr>
              <a:t> </a:t>
            </a:r>
            <a:r>
              <a:rPr lang="en-US" altLang="zh-CN" sz="2000">
                <a:latin typeface="黑体" charset="0"/>
                <a:ea typeface="黑体" charset="0"/>
                <a:cs typeface="黑体" charset="0"/>
              </a:rPr>
              <a:t>12:3</a:t>
            </a:r>
          </a:p>
        </p:txBody>
      </p:sp>
      <p:sp>
        <p:nvSpPr>
          <p:cNvPr id="817177" name="Rectangle 25"/>
          <p:cNvSpPr>
            <a:spLocks noChangeArrowheads="1"/>
          </p:cNvSpPr>
          <p:nvPr/>
        </p:nvSpPr>
        <p:spPr bwMode="auto">
          <a:xfrm>
            <a:off x="1114425" y="6196013"/>
            <a:ext cx="7331075" cy="57626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200" i="1">
                <a:solidFill>
                  <a:schemeClr val="folHlink"/>
                </a:solidFill>
                <a:latin typeface="黑体" charset="0"/>
                <a:ea typeface="黑体" charset="0"/>
                <a:cs typeface="黑体" charset="0"/>
              </a:rPr>
              <a:t>圣</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经</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启</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示</a:t>
            </a:r>
            <a:r>
              <a:rPr lang="en-US" altLang="zh-CN" sz="3200" i="1">
                <a:solidFill>
                  <a:schemeClr val="folHlink"/>
                </a:solidFill>
                <a:latin typeface="黑体" charset="0"/>
                <a:ea typeface="黑体" charset="0"/>
                <a:cs typeface="黑体" charset="0"/>
              </a:rPr>
              <a:t> </a:t>
            </a:r>
            <a:r>
              <a:rPr lang="zh-CN" altLang="en-US" sz="3200" i="1">
                <a:solidFill>
                  <a:schemeClr val="folHlink"/>
                </a:solidFill>
                <a:latin typeface="黑体" charset="0"/>
                <a:ea typeface="黑体" charset="0"/>
                <a:cs typeface="黑体" charset="0"/>
              </a:rPr>
              <a:t>的 脊 柱</a:t>
            </a:r>
            <a:endParaRPr lang="zh-CN" altLang="en-US" sz="3200" i="1">
              <a:latin typeface="黑体" charset="0"/>
              <a:ea typeface="黑体" charset="0"/>
              <a:cs typeface="黑体" charset="0"/>
            </a:endParaRPr>
          </a:p>
        </p:txBody>
      </p:sp>
      <p:sp>
        <p:nvSpPr>
          <p:cNvPr id="817178" name="Rectangle 26"/>
          <p:cNvSpPr>
            <a:spLocks noChangeArrowheads="1"/>
          </p:cNvSpPr>
          <p:nvPr/>
        </p:nvSpPr>
        <p:spPr bwMode="auto">
          <a:xfrm>
            <a:off x="536575" y="566738"/>
            <a:ext cx="2081213" cy="9429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r">
              <a:lnSpc>
                <a:spcPct val="140000"/>
              </a:lnSpc>
            </a:pPr>
            <a:r>
              <a:rPr lang="ja-JP" altLang="en-US" sz="2000">
                <a:solidFill>
                  <a:srgbClr val="FF3300"/>
                </a:solidFill>
                <a:latin typeface="黑体" charset="0"/>
                <a:ea typeface="黑体" charset="0"/>
                <a:cs typeface="黑体" charset="0"/>
              </a:rPr>
              <a:t>呼</a:t>
            </a:r>
            <a:r>
              <a:rPr lang="zh-CN" altLang="en-US" sz="2000">
                <a:solidFill>
                  <a:srgbClr val="FF3300"/>
                </a:solidFill>
                <a:latin typeface="黑体" charset="0"/>
                <a:ea typeface="黑体" charset="0"/>
                <a:cs typeface="黑体" charset="0"/>
              </a:rPr>
              <a:t>召</a:t>
            </a:r>
            <a:r>
              <a:rPr lang="ja-JP" altLang="en-US" sz="2000">
                <a:solidFill>
                  <a:srgbClr val="FF3300"/>
                </a:solidFill>
                <a:latin typeface="黑体" charset="0"/>
                <a:ea typeface="黑体" charset="0"/>
                <a:cs typeface="黑体" charset="0"/>
              </a:rPr>
              <a:t>亚伯拉罕</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12:1-3</a:t>
            </a:r>
          </a:p>
        </p:txBody>
      </p:sp>
      <p:sp>
        <p:nvSpPr>
          <p:cNvPr id="817179" name="Text Box 27"/>
          <p:cNvSpPr txBox="1">
            <a:spLocks noChangeArrowheads="1"/>
          </p:cNvSpPr>
          <p:nvPr/>
        </p:nvSpPr>
        <p:spPr bwMode="auto">
          <a:xfrm>
            <a:off x="6832600" y="615950"/>
            <a:ext cx="2354263" cy="9461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140000"/>
              </a:lnSpc>
            </a:pPr>
            <a:r>
              <a:rPr lang="ja-JP" altLang="en-US" sz="2000">
                <a:solidFill>
                  <a:srgbClr val="FD2558"/>
                </a:solidFill>
                <a:latin typeface="黑体" charset="0"/>
                <a:ea typeface="黑体" charset="0"/>
                <a:cs typeface="黑体" charset="0"/>
              </a:rPr>
              <a:t>立</a:t>
            </a:r>
            <a:r>
              <a:rPr lang="zh-CN" altLang="en-US" sz="2000">
                <a:solidFill>
                  <a:srgbClr val="FD2558"/>
                </a:solidFill>
                <a:latin typeface="黑体" charset="0"/>
                <a:ea typeface="黑体" charset="0"/>
                <a:cs typeface="黑体" charset="0"/>
              </a:rPr>
              <a:t> </a:t>
            </a:r>
            <a:r>
              <a:rPr lang="ja-JP" altLang="en-US" sz="2000">
                <a:solidFill>
                  <a:srgbClr val="FD2558"/>
                </a:solidFill>
                <a:latin typeface="黑体" charset="0"/>
                <a:ea typeface="黑体" charset="0"/>
                <a:cs typeface="黑体" charset="0"/>
              </a:rPr>
              <a:t>约</a:t>
            </a:r>
            <a:endParaRPr lang="zh-CN" altLang="en-US" sz="2000">
              <a:latin typeface="黑体" charset="0"/>
              <a:ea typeface="黑体" charset="0"/>
              <a:cs typeface="黑体" charset="0"/>
            </a:endParaRPr>
          </a:p>
          <a:p>
            <a:pPr>
              <a:lnSpc>
                <a:spcPct val="140000"/>
              </a:lnSpc>
            </a:pPr>
            <a:r>
              <a:rPr lang="ja-JP" altLang="en-US" sz="2000">
                <a:latin typeface="黑体" charset="0"/>
                <a:ea typeface="黑体" charset="0"/>
                <a:cs typeface="黑体" charset="0"/>
              </a:rPr>
              <a:t>创</a:t>
            </a:r>
            <a:r>
              <a:rPr lang="en-US" altLang="zh-CN" sz="2000">
                <a:latin typeface="黑体" charset="0"/>
                <a:ea typeface="黑体" charset="0"/>
                <a:cs typeface="黑体" charset="0"/>
              </a:rPr>
              <a:t> 15:9-18</a:t>
            </a:r>
          </a:p>
        </p:txBody>
      </p:sp>
      <p:sp>
        <p:nvSpPr>
          <p:cNvPr id="817180" name="Rectangle 28"/>
          <p:cNvSpPr>
            <a:spLocks noChangeArrowheads="1"/>
          </p:cNvSpPr>
          <p:nvPr/>
        </p:nvSpPr>
        <p:spPr bwMode="auto">
          <a:xfrm>
            <a:off x="587375" y="2873375"/>
            <a:ext cx="2068513"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13:15</a:t>
            </a:r>
          </a:p>
        </p:txBody>
      </p:sp>
      <p:sp>
        <p:nvSpPr>
          <p:cNvPr id="817181" name="Line 29"/>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17182" name="Rectangle 30"/>
          <p:cNvSpPr>
            <a:spLocks noChangeArrowheads="1"/>
          </p:cNvSpPr>
          <p:nvPr/>
        </p:nvSpPr>
        <p:spPr bwMode="auto">
          <a:xfrm>
            <a:off x="831850" y="2443163"/>
            <a:ext cx="2198688"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i="1">
                <a:solidFill>
                  <a:schemeClr val="folHlink"/>
                </a:solidFill>
                <a:latin typeface="黑体" charset="0"/>
                <a:ea typeface="黑体" charset="0"/>
                <a:cs typeface="黑体" charset="0"/>
              </a:rPr>
              <a:t>永</a:t>
            </a:r>
            <a:r>
              <a:rPr lang="zh-CN" altLang="en-US" sz="2800" i="1">
                <a:solidFill>
                  <a:schemeClr val="folHlink"/>
                </a:solidFill>
                <a:latin typeface="黑体" charset="0"/>
                <a:ea typeface="黑体" charset="0"/>
                <a:cs typeface="黑体" charset="0"/>
              </a:rPr>
              <a:t> </a:t>
            </a:r>
            <a:r>
              <a:rPr lang="ja-JP" altLang="en-US" sz="2800" i="1">
                <a:solidFill>
                  <a:schemeClr val="folHlink"/>
                </a:solidFill>
                <a:latin typeface="黑体" charset="0"/>
                <a:ea typeface="黑体" charset="0"/>
                <a:cs typeface="黑体" charset="0"/>
              </a:rPr>
              <a:t>久</a:t>
            </a:r>
            <a:r>
              <a:rPr lang="ja-JP" sz="2800" i="1">
                <a:solidFill>
                  <a:schemeClr val="folHlink"/>
                </a:solidFill>
                <a:latin typeface="黑体" charset="0"/>
                <a:ea typeface="黑体" charset="0"/>
                <a:cs typeface="黑体" charset="0"/>
              </a:rPr>
              <a:t> </a:t>
            </a:r>
            <a:r>
              <a:rPr lang="zh-CN" sz="2800" i="1">
                <a:solidFill>
                  <a:schemeClr val="folHlink"/>
                </a:solidFill>
                <a:latin typeface="黑体" charset="0"/>
                <a:ea typeface="黑体" charset="0"/>
                <a:cs typeface="黑体" charset="0"/>
              </a:rPr>
              <a:t>的</a:t>
            </a:r>
            <a:endParaRPr lang="zh-CN" altLang="en-US" sz="2800" i="1">
              <a:solidFill>
                <a:schemeClr val="folHlink"/>
              </a:solidFill>
              <a:latin typeface="黑体" charset="0"/>
              <a:ea typeface="黑体" charset="0"/>
              <a:cs typeface="黑体" charset="0"/>
            </a:endParaRPr>
          </a:p>
        </p:txBody>
      </p:sp>
      <p:sp>
        <p:nvSpPr>
          <p:cNvPr id="817183" name="Rectangle 31"/>
          <p:cNvSpPr>
            <a:spLocks noChangeArrowheads="1"/>
          </p:cNvSpPr>
          <p:nvPr/>
        </p:nvSpPr>
        <p:spPr bwMode="auto">
          <a:xfrm>
            <a:off x="3394075" y="2878138"/>
            <a:ext cx="2405063"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13:14-16</a:t>
            </a:r>
          </a:p>
        </p:txBody>
      </p:sp>
      <p:sp>
        <p:nvSpPr>
          <p:cNvPr id="817184" name="Line 32"/>
          <p:cNvSpPr>
            <a:spLocks noChangeShapeType="1"/>
          </p:cNvSpPr>
          <p:nvPr/>
        </p:nvSpPr>
        <p:spPr bwMode="auto">
          <a:xfrm flipH="1">
            <a:off x="4560888" y="2222500"/>
            <a:ext cx="0" cy="293688"/>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17185" name="Rectangle 33"/>
          <p:cNvSpPr>
            <a:spLocks noChangeArrowheads="1"/>
          </p:cNvSpPr>
          <p:nvPr/>
        </p:nvSpPr>
        <p:spPr bwMode="auto">
          <a:xfrm>
            <a:off x="3763963" y="2451100"/>
            <a:ext cx="21955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2800" i="1">
                <a:solidFill>
                  <a:schemeClr val="folHlink"/>
                </a:solidFill>
                <a:latin typeface="黑体" charset="0"/>
                <a:ea typeface="黑体" charset="0"/>
                <a:cs typeface="黑体" charset="0"/>
              </a:rPr>
              <a:t>真 实 的 </a:t>
            </a:r>
          </a:p>
        </p:txBody>
      </p:sp>
      <p:sp>
        <p:nvSpPr>
          <p:cNvPr id="817186" name="Rectangle 34"/>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48</a:t>
            </a:r>
          </a:p>
        </p:txBody>
      </p:sp>
      <p:sp>
        <p:nvSpPr>
          <p:cNvPr id="817189" name="Text Box 37"/>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7185"/>
                                        </p:tgtEl>
                                        <p:attrNameLst>
                                          <p:attrName>style.visibility</p:attrName>
                                        </p:attrNameLst>
                                      </p:cBhvr>
                                      <p:to>
                                        <p:strVal val="visible"/>
                                      </p:to>
                                    </p:set>
                                    <p:animEffect transition="in" filter="fade">
                                      <p:cBhvr>
                                        <p:cTn id="7" dur="500"/>
                                        <p:tgtEl>
                                          <p:spTgt spid="81718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7183"/>
                                        </p:tgtEl>
                                        <p:attrNameLst>
                                          <p:attrName>style.visibility</p:attrName>
                                        </p:attrNameLst>
                                      </p:cBhvr>
                                      <p:to>
                                        <p:strVal val="visible"/>
                                      </p:to>
                                    </p:set>
                                    <p:animEffect transition="in" filter="fade">
                                      <p:cBhvr>
                                        <p:cTn id="11" dur="500"/>
                                        <p:tgtEl>
                                          <p:spTgt spid="81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83" grpId="0" autoUpdateAnimBg="0"/>
      <p:bldP spid="81718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1431925" y="2244725"/>
            <a:ext cx="6975475" cy="2527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zh-CN" sz="4400" baseline="32000">
                <a:latin typeface="华文细黑" charset="0"/>
                <a:ea typeface="华文细黑" charset="0"/>
                <a:cs typeface="华文细黑" charset="0"/>
              </a:rPr>
              <a:t>14</a:t>
            </a:r>
            <a:r>
              <a:rPr lang="ja-JP" altLang="en-US" sz="4000">
                <a:latin typeface="华文细黑" charset="0"/>
                <a:ea typeface="华文细黑" charset="0"/>
                <a:cs typeface="华文细黑" charset="0"/>
              </a:rPr>
              <a:t>罗</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得</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离</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别</a:t>
            </a:r>
            <a:r>
              <a:rPr lang="ja-JP" sz="4000">
                <a:latin typeface="华文细黑" charset="0"/>
                <a:ea typeface="华文细黑" charset="0"/>
                <a:cs typeface="华文细黑" charset="0"/>
              </a:rPr>
              <a:t> </a:t>
            </a:r>
            <a:r>
              <a:rPr lang="ja-JP" altLang="en-US" sz="4000">
                <a:latin typeface="华文细黑" charset="0"/>
                <a:ea typeface="华文细黑" charset="0"/>
                <a:cs typeface="华文细黑" charset="0"/>
              </a:rPr>
              <a:t>亚</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伯</a:t>
            </a:r>
            <a:r>
              <a:rPr lang="zh-CN" altLang="en-US" sz="4000">
                <a:latin typeface="华文细黑" charset="0"/>
                <a:ea typeface="华文细黑" charset="0"/>
                <a:cs typeface="华文细黑" charset="0"/>
              </a:rPr>
              <a:t> 兰 </a:t>
            </a:r>
            <a:r>
              <a:rPr lang="ja-JP" altLang="en-US" sz="4000">
                <a:latin typeface="华文细黑" charset="0"/>
                <a:ea typeface="华文细黑" charset="0"/>
                <a:cs typeface="华文细黑" charset="0"/>
              </a:rPr>
              <a:t>以</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后，</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耶</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和</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华</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对</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亚</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伯</a:t>
            </a:r>
            <a:r>
              <a:rPr lang="zh-CN" altLang="en-US" sz="4000">
                <a:latin typeface="华文细黑" charset="0"/>
                <a:ea typeface="华文细黑" charset="0"/>
                <a:cs typeface="华文细黑" charset="0"/>
              </a:rPr>
              <a:t> 兰 </a:t>
            </a:r>
            <a:r>
              <a:rPr lang="ja-JP" altLang="en-US" sz="4000">
                <a:latin typeface="华文细黑" charset="0"/>
                <a:ea typeface="华文细黑" charset="0"/>
                <a:cs typeface="华文细黑" charset="0"/>
              </a:rPr>
              <a:t>说，</a:t>
            </a:r>
            <a:r>
              <a:rPr lang="en-US" altLang="zh-CN" sz="4000">
                <a:latin typeface="华文细黑" charset="0"/>
                <a:ea typeface="华文细黑" charset="0"/>
                <a:cs typeface="华文细黑" charset="0"/>
              </a:rPr>
              <a:t> </a:t>
            </a:r>
            <a:r>
              <a:rPr lang="en-US" altLang="zh-CN" sz="4000">
                <a:latin typeface="MS PGothic"/>
                <a:ea typeface="华文细黑" charset="0"/>
                <a:cs typeface="华文细黑" charset="0"/>
              </a:rPr>
              <a:t>“</a:t>
            </a:r>
            <a:r>
              <a:rPr lang="ja-JP" altLang="en-US" sz="4000">
                <a:latin typeface="华文细黑" charset="0"/>
                <a:ea typeface="华文细黑" charset="0"/>
                <a:cs typeface="华文细黑" charset="0"/>
              </a:rPr>
              <a:t>从</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所</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在</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地</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方，你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举</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目</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向</a:t>
            </a:r>
            <a:r>
              <a:rPr lang="zh-CN" altLang="en-US" sz="4000">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东</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西</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南</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北</a:t>
            </a:r>
            <a:r>
              <a:rPr lang="zh-CN" altLang="en-US" sz="4000">
                <a:solidFill>
                  <a:srgbClr val="EF1F1D"/>
                </a:solidFill>
                <a:latin typeface="华文细黑" charset="0"/>
                <a:ea typeface="华文细黑" charset="0"/>
                <a:cs typeface="华文细黑" charset="0"/>
              </a:rPr>
              <a:t> </a:t>
            </a:r>
            <a:r>
              <a:rPr lang="ja-JP" altLang="en-US" sz="4000">
                <a:latin typeface="华文细黑" charset="0"/>
                <a:ea typeface="华文细黑" charset="0"/>
                <a:cs typeface="华文细黑" charset="0"/>
              </a:rPr>
              <a:t>观</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看</a:t>
            </a:r>
            <a:r>
              <a:rPr lang="zh-CN" altLang="en-US" sz="4000">
                <a:latin typeface="华文细黑" charset="0"/>
                <a:ea typeface="华文细黑" charset="0"/>
                <a:cs typeface="华文细黑" charset="0"/>
              </a:rPr>
              <a:t>。</a:t>
            </a:r>
            <a:endParaRPr lang="en-US" altLang="zh-CN" sz="4000">
              <a:latin typeface="华文细黑" charset="0"/>
              <a:ea typeface="华文细黑" charset="0"/>
              <a:cs typeface="华文细黑" charset="0"/>
            </a:endParaRPr>
          </a:p>
        </p:txBody>
      </p:sp>
      <p:sp>
        <p:nvSpPr>
          <p:cNvPr id="40965" name="Text Box 5"/>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40971" name="Rectangle 11"/>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49</a:t>
            </a:r>
          </a:p>
        </p:txBody>
      </p:sp>
      <p:sp>
        <p:nvSpPr>
          <p:cNvPr id="40972" name="Rectangle 12"/>
          <p:cNvSpPr>
            <a:spLocks noChangeArrowheads="1"/>
          </p:cNvSpPr>
          <p:nvPr/>
        </p:nvSpPr>
        <p:spPr bwMode="auto">
          <a:xfrm>
            <a:off x="849313" y="485775"/>
            <a:ext cx="7583487" cy="6651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105000"/>
              </a:lnSpc>
              <a:spcBef>
                <a:spcPct val="50000"/>
              </a:spcBef>
            </a:pPr>
            <a:r>
              <a:rPr lang="zh-CN" altLang="en-US" sz="3600" i="1">
                <a:solidFill>
                  <a:schemeClr val="tx2"/>
                </a:solidFill>
                <a:latin typeface="黑体" charset="0"/>
                <a:ea typeface="黑体" charset="0"/>
                <a:cs typeface="黑体" charset="0"/>
              </a:rPr>
              <a:t>真 实 的</a:t>
            </a:r>
            <a:r>
              <a:rPr lang="en-US" altLang="zh-CN" sz="3600" i="1">
                <a:solidFill>
                  <a:schemeClr val="tx2"/>
                </a:solidFill>
                <a:latin typeface="Arial"/>
                <a:ea typeface="黑体" charset="0"/>
                <a:cs typeface="黑体" charset="0"/>
              </a:rPr>
              <a:t>…</a:t>
            </a:r>
            <a:r>
              <a:rPr lang="en-US" altLang="zh-CN" sz="3600" i="1">
                <a:solidFill>
                  <a:schemeClr val="tx2"/>
                </a:solidFill>
                <a:latin typeface="黑体" charset="0"/>
                <a:ea typeface="黑体" charset="0"/>
                <a:cs typeface="黑体" charset="0"/>
              </a:rPr>
              <a:t> </a:t>
            </a:r>
            <a:r>
              <a:rPr lang="ja-JP" altLang="en-US" sz="3600" i="1">
                <a:latin typeface="黑体" charset="0"/>
                <a:ea typeface="黑体" charset="0"/>
                <a:cs typeface="黑体" charset="0"/>
              </a:rPr>
              <a:t>创</a:t>
            </a:r>
            <a:r>
              <a:rPr lang="zh-CN" altLang="en-US" sz="3600" i="1">
                <a:latin typeface="黑体" charset="0"/>
                <a:ea typeface="黑体" charset="0"/>
                <a:cs typeface="黑体" charset="0"/>
              </a:rPr>
              <a:t> </a:t>
            </a:r>
            <a:r>
              <a:rPr lang="ja-JP" altLang="en-US" sz="3600" i="1">
                <a:latin typeface="黑体" charset="0"/>
                <a:ea typeface="黑体" charset="0"/>
                <a:cs typeface="黑体" charset="0"/>
              </a:rPr>
              <a:t>世</a:t>
            </a:r>
            <a:r>
              <a:rPr lang="zh-CN" altLang="en-US" sz="3600" i="1">
                <a:latin typeface="黑体" charset="0"/>
                <a:ea typeface="黑体" charset="0"/>
                <a:cs typeface="黑体" charset="0"/>
              </a:rPr>
              <a:t> </a:t>
            </a:r>
            <a:r>
              <a:rPr lang="ja-JP" altLang="en-US" sz="3600" i="1">
                <a:latin typeface="黑体" charset="0"/>
                <a:ea typeface="黑体" charset="0"/>
                <a:cs typeface="黑体" charset="0"/>
              </a:rPr>
              <a:t>记</a:t>
            </a:r>
            <a:r>
              <a:rPr lang="zh-CN" altLang="en-US" sz="3600" i="1">
                <a:latin typeface="黑体" charset="0"/>
                <a:ea typeface="黑体" charset="0"/>
                <a:cs typeface="黑体" charset="0"/>
              </a:rPr>
              <a:t>  </a:t>
            </a:r>
            <a:r>
              <a:rPr lang="en-US" altLang="zh-CN" sz="3600" i="1">
                <a:latin typeface="黑体" charset="0"/>
                <a:ea typeface="黑体" charset="0"/>
                <a:cs typeface="黑体" charset="0"/>
              </a:rPr>
              <a:t>13:14-17</a:t>
            </a:r>
            <a:endParaRPr lang="zh-CN" altLang="en-US" sz="3600" i="1">
              <a:latin typeface="黑体" charset="0"/>
              <a:ea typeface="黑体" charset="0"/>
              <a:cs typeface="黑体"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ox(out)">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3" name="Text Box 5"/>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273419" name="Rectangle 11"/>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50</a:t>
            </a:r>
          </a:p>
        </p:txBody>
      </p:sp>
      <p:sp>
        <p:nvSpPr>
          <p:cNvPr id="273422" name="Rectangle 14"/>
          <p:cNvSpPr>
            <a:spLocks noChangeArrowheads="1"/>
          </p:cNvSpPr>
          <p:nvPr/>
        </p:nvSpPr>
        <p:spPr bwMode="auto">
          <a:xfrm>
            <a:off x="849313" y="485775"/>
            <a:ext cx="7583487" cy="6651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105000"/>
              </a:lnSpc>
              <a:spcBef>
                <a:spcPct val="50000"/>
              </a:spcBef>
            </a:pPr>
            <a:r>
              <a:rPr lang="zh-CN" altLang="en-US" sz="3600" i="1">
                <a:solidFill>
                  <a:schemeClr val="tx2"/>
                </a:solidFill>
                <a:latin typeface="黑体" charset="0"/>
                <a:ea typeface="黑体" charset="0"/>
                <a:cs typeface="黑体" charset="0"/>
              </a:rPr>
              <a:t>真 实 的</a:t>
            </a:r>
            <a:r>
              <a:rPr lang="en-US" altLang="zh-CN" sz="3600" i="1">
                <a:solidFill>
                  <a:schemeClr val="tx2"/>
                </a:solidFill>
                <a:latin typeface="Arial"/>
                <a:ea typeface="黑体" charset="0"/>
                <a:cs typeface="黑体" charset="0"/>
              </a:rPr>
              <a:t>…</a:t>
            </a:r>
            <a:r>
              <a:rPr lang="en-US" altLang="zh-CN" sz="3600" i="1">
                <a:solidFill>
                  <a:schemeClr val="tx2"/>
                </a:solidFill>
                <a:latin typeface="黑体" charset="0"/>
                <a:ea typeface="黑体" charset="0"/>
                <a:cs typeface="黑体" charset="0"/>
              </a:rPr>
              <a:t> </a:t>
            </a:r>
            <a:r>
              <a:rPr lang="ja-JP" altLang="en-US" sz="3600" i="1">
                <a:latin typeface="黑体" charset="0"/>
                <a:ea typeface="黑体" charset="0"/>
                <a:cs typeface="黑体" charset="0"/>
              </a:rPr>
              <a:t>创</a:t>
            </a:r>
            <a:r>
              <a:rPr lang="zh-CN" altLang="en-US" sz="3600" i="1">
                <a:latin typeface="黑体" charset="0"/>
                <a:ea typeface="黑体" charset="0"/>
                <a:cs typeface="黑体" charset="0"/>
              </a:rPr>
              <a:t> </a:t>
            </a:r>
            <a:r>
              <a:rPr lang="ja-JP" altLang="en-US" sz="3600" i="1">
                <a:latin typeface="黑体" charset="0"/>
                <a:ea typeface="黑体" charset="0"/>
                <a:cs typeface="黑体" charset="0"/>
              </a:rPr>
              <a:t>世</a:t>
            </a:r>
            <a:r>
              <a:rPr lang="zh-CN" altLang="en-US" sz="3600" i="1">
                <a:latin typeface="黑体" charset="0"/>
                <a:ea typeface="黑体" charset="0"/>
                <a:cs typeface="黑体" charset="0"/>
              </a:rPr>
              <a:t> </a:t>
            </a:r>
            <a:r>
              <a:rPr lang="ja-JP" altLang="en-US" sz="3600" i="1">
                <a:latin typeface="黑体" charset="0"/>
                <a:ea typeface="黑体" charset="0"/>
                <a:cs typeface="黑体" charset="0"/>
              </a:rPr>
              <a:t>记</a:t>
            </a:r>
            <a:r>
              <a:rPr lang="zh-CN" altLang="en-US" sz="3600" i="1">
                <a:latin typeface="黑体" charset="0"/>
                <a:ea typeface="黑体" charset="0"/>
                <a:cs typeface="黑体" charset="0"/>
              </a:rPr>
              <a:t>  </a:t>
            </a:r>
            <a:r>
              <a:rPr lang="en-US" altLang="zh-CN" sz="3600" i="1">
                <a:latin typeface="黑体" charset="0"/>
                <a:ea typeface="黑体" charset="0"/>
                <a:cs typeface="黑体" charset="0"/>
              </a:rPr>
              <a:t>13:14-17</a:t>
            </a:r>
            <a:endParaRPr lang="zh-CN" altLang="en-US" sz="3600" i="1">
              <a:latin typeface="黑体" charset="0"/>
              <a:ea typeface="黑体" charset="0"/>
              <a:cs typeface="黑体" charset="0"/>
            </a:endParaRPr>
          </a:p>
        </p:txBody>
      </p:sp>
      <p:sp>
        <p:nvSpPr>
          <p:cNvPr id="273423" name="Rectangle 15"/>
          <p:cNvSpPr>
            <a:spLocks noChangeArrowheads="1"/>
          </p:cNvSpPr>
          <p:nvPr/>
        </p:nvSpPr>
        <p:spPr bwMode="auto">
          <a:xfrm>
            <a:off x="1431925" y="2244725"/>
            <a:ext cx="6975475" cy="19177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zh-CN" sz="4400" baseline="32000">
                <a:latin typeface="华文细黑" charset="0"/>
                <a:ea typeface="华文细黑" charset="0"/>
                <a:cs typeface="华文细黑" charset="0"/>
              </a:rPr>
              <a:t>15</a:t>
            </a:r>
            <a:r>
              <a:rPr lang="ja-JP" altLang="en-US" sz="4000">
                <a:latin typeface="华文细黑" charset="0"/>
                <a:ea typeface="华文细黑" charset="0"/>
                <a:cs typeface="华文细黑" charset="0"/>
              </a:rPr>
              <a:t>凡</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所</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看</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见</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一</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切</a:t>
            </a:r>
            <a:r>
              <a:rPr lang="zh-CN" altLang="en-US" sz="4000">
                <a:latin typeface="华文细黑" charset="0"/>
                <a:ea typeface="华文细黑" charset="0"/>
                <a:cs typeface="华文细黑" charset="0"/>
              </a:rPr>
              <a:t> 地，我 都 </a:t>
            </a:r>
            <a:r>
              <a:rPr lang="ja-JP" altLang="en-US" sz="4000">
                <a:latin typeface="华文细黑" charset="0"/>
                <a:ea typeface="华文细黑" charset="0"/>
                <a:cs typeface="华文细黑" charset="0"/>
              </a:rPr>
              <a:t>要</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赐</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给</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和</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后</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裔，</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直</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到</a:t>
            </a:r>
            <a:r>
              <a:rPr lang="zh-CN" altLang="en-US" sz="4000">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永</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远</a:t>
            </a:r>
            <a:r>
              <a:rPr lang="ja-JP" altLang="en-US" sz="4000">
                <a:latin typeface="华文细黑" charset="0"/>
                <a:ea typeface="华文细黑" charset="0"/>
                <a:cs typeface="华文细黑" charset="0"/>
              </a:rPr>
              <a:t>。</a:t>
            </a:r>
            <a:endParaRPr lang="en-US" altLang="zh-CN" sz="4000">
              <a:latin typeface="华文细黑" charset="0"/>
              <a:ea typeface="华文细黑" charset="0"/>
              <a:cs typeface="华文细黑" charset="0"/>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7" name="Text Box 5"/>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274444" name="Rectangle 12"/>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51</a:t>
            </a:r>
          </a:p>
        </p:txBody>
      </p:sp>
      <p:sp>
        <p:nvSpPr>
          <p:cNvPr id="274447" name="Rectangle 15"/>
          <p:cNvSpPr>
            <a:spLocks noChangeArrowheads="1"/>
          </p:cNvSpPr>
          <p:nvPr/>
        </p:nvSpPr>
        <p:spPr bwMode="auto">
          <a:xfrm>
            <a:off x="849313" y="485775"/>
            <a:ext cx="7583487" cy="6651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105000"/>
              </a:lnSpc>
              <a:spcBef>
                <a:spcPct val="50000"/>
              </a:spcBef>
            </a:pPr>
            <a:r>
              <a:rPr lang="zh-CN" altLang="en-US" sz="3600" i="1">
                <a:solidFill>
                  <a:schemeClr val="tx2"/>
                </a:solidFill>
                <a:latin typeface="黑体" charset="0"/>
                <a:ea typeface="黑体" charset="0"/>
                <a:cs typeface="黑体" charset="0"/>
              </a:rPr>
              <a:t>真 实 的</a:t>
            </a:r>
            <a:r>
              <a:rPr lang="en-US" altLang="zh-CN" sz="3600" i="1">
                <a:solidFill>
                  <a:schemeClr val="tx2"/>
                </a:solidFill>
                <a:latin typeface="Arial"/>
                <a:ea typeface="黑体" charset="0"/>
                <a:cs typeface="黑体" charset="0"/>
              </a:rPr>
              <a:t>…</a:t>
            </a:r>
            <a:r>
              <a:rPr lang="en-US" altLang="zh-CN" sz="3600" i="1">
                <a:solidFill>
                  <a:schemeClr val="tx2"/>
                </a:solidFill>
                <a:latin typeface="黑体" charset="0"/>
                <a:ea typeface="黑体" charset="0"/>
                <a:cs typeface="黑体" charset="0"/>
              </a:rPr>
              <a:t> </a:t>
            </a:r>
            <a:r>
              <a:rPr lang="ja-JP" altLang="en-US" sz="3600" i="1">
                <a:latin typeface="黑体" charset="0"/>
                <a:ea typeface="黑体" charset="0"/>
                <a:cs typeface="黑体" charset="0"/>
              </a:rPr>
              <a:t>创</a:t>
            </a:r>
            <a:r>
              <a:rPr lang="zh-CN" altLang="en-US" sz="3600" i="1">
                <a:latin typeface="黑体" charset="0"/>
                <a:ea typeface="黑体" charset="0"/>
                <a:cs typeface="黑体" charset="0"/>
              </a:rPr>
              <a:t> </a:t>
            </a:r>
            <a:r>
              <a:rPr lang="ja-JP" altLang="en-US" sz="3600" i="1">
                <a:latin typeface="黑体" charset="0"/>
                <a:ea typeface="黑体" charset="0"/>
                <a:cs typeface="黑体" charset="0"/>
              </a:rPr>
              <a:t>世</a:t>
            </a:r>
            <a:r>
              <a:rPr lang="zh-CN" altLang="en-US" sz="3600" i="1">
                <a:latin typeface="黑体" charset="0"/>
                <a:ea typeface="黑体" charset="0"/>
                <a:cs typeface="黑体" charset="0"/>
              </a:rPr>
              <a:t> </a:t>
            </a:r>
            <a:r>
              <a:rPr lang="ja-JP" altLang="en-US" sz="3600" i="1">
                <a:latin typeface="黑体" charset="0"/>
                <a:ea typeface="黑体" charset="0"/>
                <a:cs typeface="黑体" charset="0"/>
              </a:rPr>
              <a:t>记</a:t>
            </a:r>
            <a:r>
              <a:rPr lang="zh-CN" altLang="en-US" sz="3600" i="1">
                <a:latin typeface="黑体" charset="0"/>
                <a:ea typeface="黑体" charset="0"/>
                <a:cs typeface="黑体" charset="0"/>
              </a:rPr>
              <a:t>  </a:t>
            </a:r>
            <a:r>
              <a:rPr lang="en-US" altLang="zh-CN" sz="3600" i="1">
                <a:latin typeface="黑体" charset="0"/>
                <a:ea typeface="黑体" charset="0"/>
                <a:cs typeface="黑体" charset="0"/>
              </a:rPr>
              <a:t>13:14-17</a:t>
            </a:r>
            <a:endParaRPr lang="zh-CN" altLang="en-US" sz="3600" i="1">
              <a:latin typeface="黑体" charset="0"/>
              <a:ea typeface="黑体" charset="0"/>
              <a:cs typeface="黑体" charset="0"/>
            </a:endParaRPr>
          </a:p>
        </p:txBody>
      </p:sp>
      <p:sp>
        <p:nvSpPr>
          <p:cNvPr id="274448" name="Rectangle 16"/>
          <p:cNvSpPr>
            <a:spLocks noChangeArrowheads="1"/>
          </p:cNvSpPr>
          <p:nvPr/>
        </p:nvSpPr>
        <p:spPr bwMode="auto">
          <a:xfrm>
            <a:off x="1431925" y="2244725"/>
            <a:ext cx="6975475" cy="2527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zh-CN" sz="4400" baseline="32000">
                <a:latin typeface="华文细黑" charset="0"/>
                <a:ea typeface="华文细黑" charset="0"/>
                <a:cs typeface="华文细黑" charset="0"/>
              </a:rPr>
              <a:t>16</a:t>
            </a:r>
            <a:r>
              <a:rPr lang="ja-JP" altLang="en-US" sz="4000">
                <a:latin typeface="华文细黑" charset="0"/>
                <a:ea typeface="华文细黑" charset="0"/>
                <a:cs typeface="华文细黑" charset="0"/>
              </a:rPr>
              <a:t>我</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也</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要</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使</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后</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裔</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如</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同</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地</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上</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尘</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沙</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那</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样</a:t>
            </a:r>
            <a:r>
              <a:rPr lang="ja-JP" sz="4000">
                <a:latin typeface="华文细黑" charset="0"/>
                <a:ea typeface="华文细黑" charset="0"/>
                <a:cs typeface="华文细黑" charset="0"/>
              </a:rPr>
              <a:t> </a:t>
            </a:r>
            <a:r>
              <a:rPr lang="zh-CN" sz="4000">
                <a:latin typeface="华文细黑" charset="0"/>
                <a:ea typeface="华文细黑" charset="0"/>
                <a:cs typeface="华文细黑" charset="0"/>
              </a:rPr>
              <a:t>多</a:t>
            </a:r>
            <a:r>
              <a:rPr lang="zh-CN" altLang="en-US" sz="4000">
                <a:latin typeface="华文细黑" charset="0"/>
                <a:ea typeface="华文细黑" charset="0"/>
                <a:cs typeface="华文细黑" charset="0"/>
              </a:rPr>
              <a:t>，</a:t>
            </a:r>
            <a:r>
              <a:rPr lang="ja-JP" altLang="en-US" sz="4000">
                <a:latin typeface="华文细黑" charset="0"/>
                <a:ea typeface="华文细黑" charset="0"/>
                <a:cs typeface="华文细黑" charset="0"/>
              </a:rPr>
              <a:t>人</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若</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能</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数</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算</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地</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上</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尘</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沙</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才</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能</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数</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算</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的</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后</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裔</a:t>
            </a:r>
            <a:r>
              <a:rPr lang="zh-CN" altLang="en-US" sz="4000">
                <a:latin typeface="华文细黑" charset="0"/>
                <a:ea typeface="华文细黑" charset="0"/>
                <a:cs typeface="华文细黑" charset="0"/>
              </a:rPr>
              <a:t>。</a:t>
            </a:r>
            <a:endParaRPr lang="en-US" altLang="zh-CN" sz="4000">
              <a:latin typeface="华文细黑" charset="0"/>
              <a:ea typeface="华文细黑" charset="0"/>
              <a:cs typeface="华文细黑" charset="0"/>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ChangeArrowheads="1"/>
          </p:cNvSpPr>
          <p:nvPr/>
        </p:nvSpPr>
        <p:spPr bwMode="auto">
          <a:xfrm>
            <a:off x="781050" y="2220913"/>
            <a:ext cx="7527925" cy="19177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zh-CN" sz="4000" baseline="32000">
                <a:latin typeface="华文细黑" charset="0"/>
                <a:ea typeface="华文细黑" charset="0"/>
                <a:cs typeface="华文细黑" charset="0"/>
              </a:rPr>
              <a:t>17</a:t>
            </a:r>
            <a:r>
              <a:rPr lang="zh-CN" altLang="en-US" sz="4000">
                <a:latin typeface="MS PGothic"/>
                <a:ea typeface="华文细黑" charset="0"/>
                <a:cs typeface="华文细黑" charset="0"/>
              </a:rPr>
              <a:t>“</a:t>
            </a:r>
            <a:r>
              <a:rPr lang="ja-JP" altLang="en-US" sz="4000">
                <a:latin typeface="华文细黑" charset="0"/>
                <a:ea typeface="华文细黑" charset="0"/>
                <a:cs typeface="华文细黑" charset="0"/>
              </a:rPr>
              <a:t>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起</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来</a:t>
            </a:r>
            <a:r>
              <a:rPr lang="zh-CN" altLang="en-US" sz="4000">
                <a:latin typeface="华文细黑" charset="0"/>
                <a:ea typeface="华文细黑" charset="0"/>
                <a:cs typeface="华文细黑" charset="0"/>
              </a:rPr>
              <a:t>，纵</a:t>
            </a:r>
            <a:r>
              <a:rPr lang="ja-JP" sz="4000">
                <a:latin typeface="华文细黑" charset="0"/>
                <a:ea typeface="华文细黑" charset="0"/>
                <a:cs typeface="华文细黑" charset="0"/>
              </a:rPr>
              <a:t> </a:t>
            </a:r>
            <a:r>
              <a:rPr lang="ja-JP" altLang="en-US" sz="4000">
                <a:latin typeface="华文细黑" charset="0"/>
                <a:ea typeface="华文细黑" charset="0"/>
                <a:cs typeface="华文细黑" charset="0"/>
              </a:rPr>
              <a:t>横</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走</a:t>
            </a:r>
            <a:r>
              <a:rPr lang="zh-CN" altLang="en-US" sz="4000">
                <a:latin typeface="华文细黑" charset="0"/>
                <a:ea typeface="华文细黑" charset="0"/>
                <a:cs typeface="华文细黑" charset="0"/>
              </a:rPr>
              <a:t> 遍 </a:t>
            </a:r>
            <a:r>
              <a:rPr lang="ja-JP" altLang="en-US" sz="4000">
                <a:latin typeface="华文细黑" charset="0"/>
                <a:ea typeface="华文细黑" charset="0"/>
                <a:cs typeface="华文细黑" charset="0"/>
              </a:rPr>
              <a:t>这</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地，</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因</a:t>
            </a:r>
            <a:r>
              <a:rPr lang="zh-CN" altLang="en-US" sz="4000">
                <a:latin typeface="华文细黑" charset="0"/>
                <a:ea typeface="华文细黑" charset="0"/>
                <a:cs typeface="华文细黑" charset="0"/>
              </a:rPr>
              <a:t> </a:t>
            </a:r>
            <a:r>
              <a:rPr lang="ja-JP" altLang="en-US" sz="4000">
                <a:latin typeface="华文细黑" charset="0"/>
                <a:ea typeface="华文细黑" charset="0"/>
                <a:cs typeface="华文细黑" charset="0"/>
              </a:rPr>
              <a:t>为</a:t>
            </a:r>
            <a:r>
              <a:rPr lang="zh-CN" altLang="en-US" sz="4000">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我</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必</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把</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这</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地</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赐</a:t>
            </a:r>
            <a:r>
              <a:rPr lang="zh-CN" altLang="en-US" sz="4000">
                <a:solidFill>
                  <a:srgbClr val="EF1F1D"/>
                </a:solidFill>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给</a:t>
            </a:r>
            <a:r>
              <a:rPr lang="zh-CN" altLang="en-US" sz="4000">
                <a:latin typeface="华文细黑" charset="0"/>
                <a:ea typeface="华文细黑" charset="0"/>
                <a:cs typeface="华文细黑" charset="0"/>
              </a:rPr>
              <a:t> </a:t>
            </a:r>
            <a:r>
              <a:rPr lang="ja-JP" altLang="en-US" sz="4000">
                <a:solidFill>
                  <a:srgbClr val="EF1F1D"/>
                </a:solidFill>
                <a:latin typeface="华文细黑" charset="0"/>
                <a:ea typeface="华文细黑" charset="0"/>
                <a:cs typeface="华文细黑" charset="0"/>
              </a:rPr>
              <a:t>你</a:t>
            </a:r>
            <a:r>
              <a:rPr lang="ja-JP" altLang="en-US" sz="4000">
                <a:latin typeface="华文细黑" charset="0"/>
                <a:ea typeface="华文细黑" charset="0"/>
                <a:cs typeface="华文细黑" charset="0"/>
              </a:rPr>
              <a:t>。</a:t>
            </a:r>
            <a:r>
              <a:rPr lang="zh-CN" altLang="en-US" sz="4000">
                <a:latin typeface="MS PGothic"/>
                <a:ea typeface="华文细黑" charset="0"/>
                <a:cs typeface="华文细黑" charset="0"/>
              </a:rPr>
              <a:t>”</a:t>
            </a:r>
            <a:r>
              <a:rPr lang="zh-CN" altLang="en-US" sz="4000">
                <a:latin typeface="华文细黑" charset="0"/>
                <a:ea typeface="华文细黑" charset="0"/>
                <a:cs typeface="华文细黑" charset="0"/>
              </a:rPr>
              <a:t>				                 </a:t>
            </a:r>
            <a:r>
              <a:rPr lang="en-US" altLang="zh-CN" sz="4000">
                <a:latin typeface="华文细黑" charset="0"/>
                <a:ea typeface="华文细黑" charset="0"/>
                <a:cs typeface="华文细黑" charset="0"/>
              </a:rPr>
              <a:t>(</a:t>
            </a:r>
            <a:r>
              <a:rPr lang="zh-CN" altLang="en-US" sz="4000">
                <a:latin typeface="华文细黑" charset="0"/>
                <a:ea typeface="华文细黑" charset="0"/>
                <a:cs typeface="华文细黑" charset="0"/>
              </a:rPr>
              <a:t>和合本</a:t>
            </a:r>
            <a:r>
              <a:rPr lang="en-US" altLang="zh-CN" sz="4000">
                <a:latin typeface="华文细黑" charset="0"/>
                <a:ea typeface="华文细黑" charset="0"/>
                <a:cs typeface="华文细黑" charset="0"/>
              </a:rPr>
              <a:t>)</a:t>
            </a:r>
          </a:p>
        </p:txBody>
      </p:sp>
      <p:sp>
        <p:nvSpPr>
          <p:cNvPr id="275461" name="Text Box 5"/>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275467" name="Rectangle 11"/>
          <p:cNvSpPr>
            <a:spLocks noChangeArrowheads="1"/>
          </p:cNvSpPr>
          <p:nvPr/>
        </p:nvSpPr>
        <p:spPr bwMode="auto">
          <a:xfrm>
            <a:off x="8101013"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52</a:t>
            </a:r>
          </a:p>
        </p:txBody>
      </p:sp>
      <p:sp>
        <p:nvSpPr>
          <p:cNvPr id="275468" name="Text Box 12"/>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1</a:t>
            </a:r>
          </a:p>
        </p:txBody>
      </p:sp>
      <p:sp>
        <p:nvSpPr>
          <p:cNvPr id="275469" name="Oval 13"/>
          <p:cNvSpPr>
            <a:spLocks noChangeArrowheads="1"/>
          </p:cNvSpPr>
          <p:nvPr/>
        </p:nvSpPr>
        <p:spPr bwMode="auto">
          <a:xfrm>
            <a:off x="1895475" y="2674938"/>
            <a:ext cx="5783263" cy="1047750"/>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75472" name="Rectangle 16"/>
          <p:cNvSpPr>
            <a:spLocks noChangeArrowheads="1"/>
          </p:cNvSpPr>
          <p:nvPr/>
        </p:nvSpPr>
        <p:spPr bwMode="auto">
          <a:xfrm>
            <a:off x="849313" y="485775"/>
            <a:ext cx="7583487" cy="6651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105000"/>
              </a:lnSpc>
              <a:spcBef>
                <a:spcPct val="50000"/>
              </a:spcBef>
            </a:pPr>
            <a:r>
              <a:rPr lang="zh-CN" altLang="en-US" sz="3600" i="1">
                <a:solidFill>
                  <a:schemeClr val="tx2"/>
                </a:solidFill>
                <a:latin typeface="黑体" charset="0"/>
                <a:ea typeface="黑体" charset="0"/>
                <a:cs typeface="黑体" charset="0"/>
              </a:rPr>
              <a:t>真 实 的</a:t>
            </a:r>
            <a:r>
              <a:rPr lang="en-US" altLang="zh-CN" sz="3600" i="1">
                <a:solidFill>
                  <a:schemeClr val="tx2"/>
                </a:solidFill>
                <a:latin typeface="Arial"/>
                <a:ea typeface="黑体" charset="0"/>
                <a:cs typeface="黑体" charset="0"/>
              </a:rPr>
              <a:t>…</a:t>
            </a:r>
            <a:r>
              <a:rPr lang="en-US" altLang="zh-CN" sz="3600" i="1">
                <a:solidFill>
                  <a:schemeClr val="tx2"/>
                </a:solidFill>
                <a:latin typeface="黑体" charset="0"/>
                <a:ea typeface="黑体" charset="0"/>
                <a:cs typeface="黑体" charset="0"/>
              </a:rPr>
              <a:t> </a:t>
            </a:r>
            <a:r>
              <a:rPr lang="ja-JP" altLang="en-US" sz="3600" i="1">
                <a:latin typeface="黑体" charset="0"/>
                <a:ea typeface="黑体" charset="0"/>
                <a:cs typeface="黑体" charset="0"/>
              </a:rPr>
              <a:t>创</a:t>
            </a:r>
            <a:r>
              <a:rPr lang="zh-CN" altLang="en-US" sz="3600" i="1">
                <a:latin typeface="黑体" charset="0"/>
                <a:ea typeface="黑体" charset="0"/>
                <a:cs typeface="黑体" charset="0"/>
              </a:rPr>
              <a:t> </a:t>
            </a:r>
            <a:r>
              <a:rPr lang="ja-JP" altLang="en-US" sz="3600" i="1">
                <a:latin typeface="黑体" charset="0"/>
                <a:ea typeface="黑体" charset="0"/>
                <a:cs typeface="黑体" charset="0"/>
              </a:rPr>
              <a:t>世</a:t>
            </a:r>
            <a:r>
              <a:rPr lang="zh-CN" altLang="en-US" sz="3600" i="1">
                <a:latin typeface="黑体" charset="0"/>
                <a:ea typeface="黑体" charset="0"/>
                <a:cs typeface="黑体" charset="0"/>
              </a:rPr>
              <a:t> </a:t>
            </a:r>
            <a:r>
              <a:rPr lang="ja-JP" altLang="en-US" sz="3600" i="1">
                <a:latin typeface="黑体" charset="0"/>
                <a:ea typeface="黑体" charset="0"/>
                <a:cs typeface="黑体" charset="0"/>
              </a:rPr>
              <a:t>记</a:t>
            </a:r>
            <a:r>
              <a:rPr lang="zh-CN" altLang="en-US" sz="3600" i="1">
                <a:latin typeface="黑体" charset="0"/>
                <a:ea typeface="黑体" charset="0"/>
                <a:cs typeface="黑体" charset="0"/>
              </a:rPr>
              <a:t>  </a:t>
            </a:r>
            <a:r>
              <a:rPr lang="en-US" altLang="zh-CN" sz="3600" i="1">
                <a:latin typeface="黑体" charset="0"/>
                <a:ea typeface="黑体" charset="0"/>
                <a:cs typeface="黑体" charset="0"/>
              </a:rPr>
              <a:t>13:14-17</a:t>
            </a:r>
            <a:endParaRPr lang="zh-CN" altLang="en-US" sz="3600" i="1">
              <a:latin typeface="黑体" charset="0"/>
              <a:ea typeface="黑体" charset="0"/>
              <a:cs typeface="黑体"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7" name="Picture 37"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19238" name="Rectangle 38"/>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1320" dir="3080412" algn="ctr" rotWithShape="0">
                    <a:schemeClr val="bg2">
                      <a:alpha val="74998"/>
                    </a:schemeClr>
                  </a:outerShdw>
                </a:effectLst>
              </a14:hiddenEffects>
            </a:ext>
          </a:extLst>
        </p:spPr>
        <p:txBody>
          <a:bodyPr anchor="ctr">
            <a:spAutoFit/>
          </a:bodyPr>
          <a:lstStyle/>
          <a:p>
            <a:endParaRPr lang="en-US"/>
          </a:p>
        </p:txBody>
      </p:sp>
      <p:sp>
        <p:nvSpPr>
          <p:cNvPr id="819202" name="Rectangle 2"/>
          <p:cNvSpPr>
            <a:spLocks noChangeArrowheads="1"/>
          </p:cNvSpPr>
          <p:nvPr/>
        </p:nvSpPr>
        <p:spPr bwMode="auto">
          <a:xfrm>
            <a:off x="1398588" y="1206500"/>
            <a:ext cx="6324600" cy="4648200"/>
          </a:xfrm>
          <a:prstGeom prst="rect">
            <a:avLst/>
          </a:prstGeom>
          <a:noFill/>
          <a:ln>
            <a:noFill/>
          </a:ln>
          <a:effectLst>
            <a:outerShdw blurRad="63500" dist="107763" dir="2700000" algn="ctr" rotWithShape="0">
              <a:srgbClr val="919191">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Lst>
        </p:spPr>
        <p:txBody>
          <a:bodyPr wrap="none" anchor="ctr"/>
          <a:lstStyle/>
          <a:p>
            <a:endParaRPr lang="en-US"/>
          </a:p>
        </p:txBody>
      </p:sp>
      <p:sp>
        <p:nvSpPr>
          <p:cNvPr id="819203" name="Line 3"/>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04" name="Line 4"/>
          <p:cNvSpPr>
            <a:spLocks noChangeShapeType="1"/>
          </p:cNvSpPr>
          <p:nvPr/>
        </p:nvSpPr>
        <p:spPr bwMode="auto">
          <a:xfrm>
            <a:off x="56197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05" name="Line 5"/>
          <p:cNvSpPr>
            <a:spLocks noChangeShapeType="1"/>
          </p:cNvSpPr>
          <p:nvPr/>
        </p:nvSpPr>
        <p:spPr bwMode="auto">
          <a:xfrm>
            <a:off x="3638550"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06" name="Line 6"/>
          <p:cNvSpPr>
            <a:spLocks noChangeShapeType="1"/>
          </p:cNvSpPr>
          <p:nvPr/>
        </p:nvSpPr>
        <p:spPr bwMode="auto">
          <a:xfrm>
            <a:off x="1504950"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07" name="Line 7"/>
          <p:cNvSpPr>
            <a:spLocks noChangeShapeType="1"/>
          </p:cNvSpPr>
          <p:nvPr/>
        </p:nvSpPr>
        <p:spPr bwMode="auto">
          <a:xfrm>
            <a:off x="3638550"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08" name="Text Box 8"/>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grpSp>
        <p:nvGrpSpPr>
          <p:cNvPr id="819209" name="Group 9"/>
          <p:cNvGrpSpPr>
            <a:grpSpLocks/>
          </p:cNvGrpSpPr>
          <p:nvPr/>
        </p:nvGrpSpPr>
        <p:grpSpPr bwMode="auto">
          <a:xfrm>
            <a:off x="190500" y="1152525"/>
            <a:ext cx="307975" cy="4992688"/>
            <a:chOff x="120" y="726"/>
            <a:chExt cx="194" cy="3145"/>
          </a:xfrm>
        </p:grpSpPr>
        <p:sp>
          <p:nvSpPr>
            <p:cNvPr id="819210" name="AutoShape 10"/>
            <p:cNvSpPr>
              <a:spLocks noChangeArrowheads="1"/>
            </p:cNvSpPr>
            <p:nvPr/>
          </p:nvSpPr>
          <p:spPr bwMode="auto">
            <a:xfrm>
              <a:off x="128" y="72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11" name="AutoShape 11"/>
            <p:cNvSpPr>
              <a:spLocks noChangeArrowheads="1"/>
            </p:cNvSpPr>
            <p:nvPr/>
          </p:nvSpPr>
          <p:spPr bwMode="auto">
            <a:xfrm>
              <a:off x="128" y="171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12" name="AutoShape 12"/>
            <p:cNvSpPr>
              <a:spLocks noChangeArrowheads="1"/>
            </p:cNvSpPr>
            <p:nvPr/>
          </p:nvSpPr>
          <p:spPr bwMode="auto">
            <a:xfrm>
              <a:off x="120" y="245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13" name="AutoShape 13"/>
            <p:cNvSpPr>
              <a:spLocks noChangeArrowheads="1"/>
            </p:cNvSpPr>
            <p:nvPr/>
          </p:nvSpPr>
          <p:spPr bwMode="auto">
            <a:xfrm>
              <a:off x="128" y="3694"/>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19215" name="Rectangle 15"/>
          <p:cNvSpPr>
            <a:spLocks noChangeArrowheads="1"/>
          </p:cNvSpPr>
          <p:nvPr/>
        </p:nvSpPr>
        <p:spPr bwMode="auto">
          <a:xfrm>
            <a:off x="931863" y="458788"/>
            <a:ext cx="7426325" cy="264953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0000"/>
              </a:lnSpc>
            </a:pPr>
            <a:r>
              <a:rPr lang="ja-JP" altLang="en-US" sz="7200">
                <a:solidFill>
                  <a:srgbClr val="FFCC66"/>
                </a:solidFill>
                <a:latin typeface="MS PGothic" charset="0"/>
                <a:ea typeface="MS PGothic" charset="0"/>
                <a:cs typeface="MS PGothic" charset="0"/>
              </a:rPr>
              <a:t>亚伯拉罕</a:t>
            </a:r>
            <a:endParaRPr lang="zh-CN" altLang="en-US" sz="7200">
              <a:solidFill>
                <a:srgbClr val="FFCC66"/>
              </a:solidFill>
              <a:latin typeface="MS PGothic" charset="0"/>
              <a:ea typeface="MS PGothic" charset="0"/>
              <a:cs typeface="MS PGothic" charset="0"/>
            </a:endParaRPr>
          </a:p>
          <a:p>
            <a:pPr algn="ctr">
              <a:lnSpc>
                <a:spcPct val="80000"/>
              </a:lnSpc>
            </a:pPr>
            <a:r>
              <a:rPr lang="zh-CN" altLang="en-US" sz="7200">
                <a:solidFill>
                  <a:srgbClr val="FFCC66"/>
                </a:solidFill>
                <a:latin typeface="NJ Chinese Simplified" charset="0"/>
                <a:ea typeface="MS PGothic" charset="0"/>
                <a:cs typeface="MS PGothic" charset="0"/>
              </a:rPr>
              <a:t>之</a:t>
            </a:r>
            <a:r>
              <a:rPr lang="ja-JP" altLang="en-US" sz="7200">
                <a:solidFill>
                  <a:srgbClr val="FFCC66"/>
                </a:solidFill>
                <a:latin typeface="NJ Chinese Simplified" charset="0"/>
                <a:ea typeface="MS PGothic" charset="0"/>
                <a:cs typeface="MS PGothic" charset="0"/>
              </a:rPr>
              <a:t>约</a:t>
            </a:r>
            <a:endParaRPr lang="zh-CN" altLang="en-US" sz="7200">
              <a:solidFill>
                <a:srgbClr val="FFCC66"/>
              </a:solidFill>
              <a:latin typeface="NJ Chinese Simplified" charset="0"/>
              <a:ea typeface="MS PGothic" charset="0"/>
              <a:cs typeface="MS PGothic" charset="0"/>
            </a:endParaRPr>
          </a:p>
          <a:p>
            <a:pPr algn="ctr">
              <a:lnSpc>
                <a:spcPct val="80000"/>
              </a:lnSpc>
            </a:pPr>
            <a:endParaRPr lang="zh-CN" altLang="en-US" sz="6600" i="1">
              <a:solidFill>
                <a:srgbClr val="FFCC66"/>
              </a:solidFill>
              <a:latin typeface="Kosher-Normal" charset="0"/>
              <a:ea typeface="宋体" charset="0"/>
              <a:cs typeface="宋体" charset="0"/>
            </a:endParaRPr>
          </a:p>
        </p:txBody>
      </p:sp>
      <p:sp>
        <p:nvSpPr>
          <p:cNvPr id="819216" name="Rectangle 16"/>
          <p:cNvSpPr>
            <a:spLocks noChangeArrowheads="1"/>
          </p:cNvSpPr>
          <p:nvPr/>
        </p:nvSpPr>
        <p:spPr bwMode="auto">
          <a:xfrm>
            <a:off x="8102600" y="6530975"/>
            <a:ext cx="450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r>
              <a:rPr lang="en-US" altLang="zh-CN" sz="1000">
                <a:effectLst>
                  <a:outerShdw blurRad="38100" dist="38100" dir="2700000" algn="tl">
                    <a:srgbClr val="000000"/>
                  </a:outerShdw>
                </a:effectLst>
                <a:ea typeface="宋体" charset="0"/>
                <a:cs typeface="宋体" charset="0"/>
              </a:rPr>
              <a:t>53</a:t>
            </a:r>
          </a:p>
        </p:txBody>
      </p:sp>
      <p:sp>
        <p:nvSpPr>
          <p:cNvPr id="819217" name="Rectangle 17"/>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819218" name="Rectangle 18"/>
          <p:cNvSpPr>
            <a:spLocks noChangeArrowheads="1"/>
          </p:cNvSpPr>
          <p:nvPr/>
        </p:nvSpPr>
        <p:spPr bwMode="auto">
          <a:xfrm>
            <a:off x="1004888" y="3603625"/>
            <a:ext cx="15732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i="1">
                <a:solidFill>
                  <a:srgbClr val="66FF78"/>
                </a:solidFill>
                <a:latin typeface="黑体" charset="0"/>
                <a:ea typeface="黑体" charset="0"/>
                <a:cs typeface="黑体" charset="0"/>
              </a:rPr>
              <a:t>土</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地</a:t>
            </a:r>
            <a:endParaRPr lang="zh-CN" altLang="en-US" sz="2800" i="1">
              <a:solidFill>
                <a:srgbClr val="66FF78"/>
              </a:solidFill>
              <a:latin typeface="黑体" charset="0"/>
              <a:ea typeface="黑体" charset="0"/>
              <a:cs typeface="黑体" charset="0"/>
            </a:endParaRPr>
          </a:p>
        </p:txBody>
      </p:sp>
      <p:sp>
        <p:nvSpPr>
          <p:cNvPr id="819219" name="Line 19"/>
          <p:cNvSpPr>
            <a:spLocks noChangeShapeType="1"/>
          </p:cNvSpPr>
          <p:nvPr/>
        </p:nvSpPr>
        <p:spPr bwMode="auto">
          <a:xfrm>
            <a:off x="1504950"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9220" name="Rectangle 20"/>
          <p:cNvSpPr>
            <a:spLocks noChangeArrowheads="1"/>
          </p:cNvSpPr>
          <p:nvPr/>
        </p:nvSpPr>
        <p:spPr bwMode="auto">
          <a:xfrm>
            <a:off x="3813175" y="3582988"/>
            <a:ext cx="1571625"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r>
              <a:rPr lang="ja-JP" altLang="en-US" sz="2800" i="1">
                <a:solidFill>
                  <a:srgbClr val="66FF78"/>
                </a:solidFill>
                <a:latin typeface="黑体" charset="0"/>
                <a:ea typeface="黑体" charset="0"/>
                <a:cs typeface="黑体" charset="0"/>
              </a:rPr>
              <a:t>后</a:t>
            </a:r>
            <a:r>
              <a:rPr lang="zh-CN" altLang="en-US" sz="2800" i="1">
                <a:solidFill>
                  <a:srgbClr val="66FF78"/>
                </a:solidFill>
                <a:latin typeface="黑体" charset="0"/>
                <a:ea typeface="黑体" charset="0"/>
                <a:cs typeface="黑体" charset="0"/>
              </a:rPr>
              <a:t> </a:t>
            </a:r>
            <a:r>
              <a:rPr lang="ja-JP" altLang="en-US" sz="2800" i="1">
                <a:solidFill>
                  <a:srgbClr val="66FF78"/>
                </a:solidFill>
                <a:latin typeface="黑体" charset="0"/>
                <a:ea typeface="黑体" charset="0"/>
                <a:cs typeface="黑体" charset="0"/>
              </a:rPr>
              <a:t>裔</a:t>
            </a:r>
            <a:endParaRPr lang="zh-CN" altLang="en-US" sz="2800" i="1">
              <a:solidFill>
                <a:srgbClr val="66FF78"/>
              </a:solidFill>
              <a:latin typeface="黑体" charset="0"/>
              <a:ea typeface="黑体" charset="0"/>
              <a:cs typeface="黑体" charset="0"/>
            </a:endParaRPr>
          </a:p>
        </p:txBody>
      </p:sp>
      <p:sp>
        <p:nvSpPr>
          <p:cNvPr id="819221" name="Rectangle 21"/>
          <p:cNvSpPr>
            <a:spLocks noChangeArrowheads="1"/>
          </p:cNvSpPr>
          <p:nvPr/>
        </p:nvSpPr>
        <p:spPr bwMode="auto">
          <a:xfrm>
            <a:off x="6118225" y="3598863"/>
            <a:ext cx="2487613"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zh-CN" altLang="en-US" sz="2800" i="1">
                <a:solidFill>
                  <a:srgbClr val="66FF78"/>
                </a:solidFill>
                <a:latin typeface="黑体" charset="0"/>
                <a:ea typeface="黑体" charset="0"/>
                <a:cs typeface="黑体" charset="0"/>
              </a:rPr>
              <a:t>祝 福</a:t>
            </a:r>
          </a:p>
        </p:txBody>
      </p:sp>
      <p:sp>
        <p:nvSpPr>
          <p:cNvPr id="819222" name="Rectangle 22"/>
          <p:cNvSpPr>
            <a:spLocks noChangeArrowheads="1"/>
          </p:cNvSpPr>
          <p:nvPr/>
        </p:nvSpPr>
        <p:spPr bwMode="auto">
          <a:xfrm>
            <a:off x="812800" y="4032250"/>
            <a:ext cx="17716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12:1</a:t>
            </a:r>
          </a:p>
        </p:txBody>
      </p:sp>
      <p:sp>
        <p:nvSpPr>
          <p:cNvPr id="819223" name="Rectangle 23"/>
          <p:cNvSpPr>
            <a:spLocks noChangeArrowheads="1"/>
          </p:cNvSpPr>
          <p:nvPr/>
        </p:nvSpPr>
        <p:spPr bwMode="auto">
          <a:xfrm>
            <a:off x="3638550" y="4035425"/>
            <a:ext cx="1911350"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12:2</a:t>
            </a:r>
          </a:p>
        </p:txBody>
      </p:sp>
      <p:sp>
        <p:nvSpPr>
          <p:cNvPr id="819224" name="Rectangle 24"/>
          <p:cNvSpPr>
            <a:spLocks noChangeArrowheads="1"/>
          </p:cNvSpPr>
          <p:nvPr/>
        </p:nvSpPr>
        <p:spPr bwMode="auto">
          <a:xfrm>
            <a:off x="6256338" y="4043363"/>
            <a:ext cx="2244725"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12:3</a:t>
            </a:r>
          </a:p>
        </p:txBody>
      </p:sp>
      <p:sp>
        <p:nvSpPr>
          <p:cNvPr id="819225" name="Rectangle 25"/>
          <p:cNvSpPr>
            <a:spLocks noChangeArrowheads="1"/>
          </p:cNvSpPr>
          <p:nvPr/>
        </p:nvSpPr>
        <p:spPr bwMode="auto">
          <a:xfrm>
            <a:off x="1114425" y="6196013"/>
            <a:ext cx="7331075" cy="57626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200" i="1">
                <a:solidFill>
                  <a:schemeClr val="folHlink"/>
                </a:solidFill>
                <a:latin typeface="黑体" charset="0"/>
                <a:ea typeface="黑体" charset="0"/>
                <a:cs typeface="黑体" charset="0"/>
              </a:rPr>
              <a:t>圣</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经</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启</a:t>
            </a:r>
            <a:r>
              <a:rPr lang="zh-CN" altLang="en-US" sz="3200" i="1">
                <a:solidFill>
                  <a:schemeClr val="folHlink"/>
                </a:solidFill>
                <a:latin typeface="黑体" charset="0"/>
                <a:ea typeface="黑体" charset="0"/>
                <a:cs typeface="黑体" charset="0"/>
              </a:rPr>
              <a:t> </a:t>
            </a:r>
            <a:r>
              <a:rPr lang="ja-JP" altLang="en-US" sz="3200" i="1">
                <a:solidFill>
                  <a:schemeClr val="folHlink"/>
                </a:solidFill>
                <a:latin typeface="黑体" charset="0"/>
                <a:ea typeface="黑体" charset="0"/>
                <a:cs typeface="黑体" charset="0"/>
              </a:rPr>
              <a:t>示</a:t>
            </a:r>
            <a:r>
              <a:rPr lang="en-US" altLang="zh-CN" sz="3200" i="1">
                <a:solidFill>
                  <a:schemeClr val="folHlink"/>
                </a:solidFill>
                <a:latin typeface="黑体" charset="0"/>
                <a:ea typeface="黑体" charset="0"/>
                <a:cs typeface="黑体" charset="0"/>
              </a:rPr>
              <a:t> </a:t>
            </a:r>
            <a:r>
              <a:rPr lang="zh-CN" altLang="en-US" sz="3200" i="1">
                <a:solidFill>
                  <a:schemeClr val="folHlink"/>
                </a:solidFill>
                <a:latin typeface="黑体" charset="0"/>
                <a:ea typeface="黑体" charset="0"/>
                <a:cs typeface="黑体" charset="0"/>
              </a:rPr>
              <a:t>的 脊 柱</a:t>
            </a:r>
            <a:endParaRPr lang="zh-CN" altLang="en-US" sz="3200" i="1">
              <a:latin typeface="黑体" charset="0"/>
              <a:ea typeface="黑体" charset="0"/>
              <a:cs typeface="黑体" charset="0"/>
            </a:endParaRPr>
          </a:p>
        </p:txBody>
      </p:sp>
      <p:sp>
        <p:nvSpPr>
          <p:cNvPr id="819226" name="Rectangle 26"/>
          <p:cNvSpPr>
            <a:spLocks noChangeArrowheads="1"/>
          </p:cNvSpPr>
          <p:nvPr/>
        </p:nvSpPr>
        <p:spPr bwMode="auto">
          <a:xfrm>
            <a:off x="536575" y="566738"/>
            <a:ext cx="2081213" cy="9429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r">
              <a:lnSpc>
                <a:spcPct val="140000"/>
              </a:lnSpc>
            </a:pPr>
            <a:r>
              <a:rPr lang="ja-JP" altLang="en-US" sz="2000">
                <a:solidFill>
                  <a:srgbClr val="FF3300"/>
                </a:solidFill>
                <a:latin typeface="黑体" charset="0"/>
                <a:ea typeface="黑体" charset="0"/>
                <a:cs typeface="黑体" charset="0"/>
              </a:rPr>
              <a:t>呼</a:t>
            </a:r>
            <a:r>
              <a:rPr lang="zh-CN" altLang="en-US" sz="2000">
                <a:solidFill>
                  <a:srgbClr val="FF3300"/>
                </a:solidFill>
                <a:latin typeface="黑体" charset="0"/>
                <a:ea typeface="黑体" charset="0"/>
                <a:cs typeface="黑体" charset="0"/>
              </a:rPr>
              <a:t>召</a:t>
            </a:r>
            <a:r>
              <a:rPr lang="ja-JP" altLang="en-US" sz="2000">
                <a:solidFill>
                  <a:srgbClr val="FF3300"/>
                </a:solidFill>
                <a:latin typeface="黑体" charset="0"/>
                <a:ea typeface="黑体" charset="0"/>
                <a:cs typeface="黑体" charset="0"/>
              </a:rPr>
              <a:t>亚伯拉罕</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sz="2000">
                <a:solidFill>
                  <a:srgbClr val="FF3300"/>
                </a:solidFill>
                <a:latin typeface="黑体" charset="0"/>
                <a:ea typeface="黑体" charset="0"/>
                <a:cs typeface="黑体" charset="0"/>
              </a:rPr>
              <a:t> </a:t>
            </a:r>
            <a:r>
              <a:rPr lang="ja-JP" altLang="en-US" sz="2000">
                <a:solidFill>
                  <a:srgbClr val="FF3300"/>
                </a:solidFill>
                <a:latin typeface="黑体" charset="0"/>
                <a:ea typeface="黑体" charset="0"/>
                <a:cs typeface="黑体" charset="0"/>
              </a:rPr>
              <a:t> </a:t>
            </a: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12:1-3</a:t>
            </a:r>
          </a:p>
        </p:txBody>
      </p:sp>
      <p:sp>
        <p:nvSpPr>
          <p:cNvPr id="819227" name="Text Box 27"/>
          <p:cNvSpPr txBox="1">
            <a:spLocks noChangeArrowheads="1"/>
          </p:cNvSpPr>
          <p:nvPr/>
        </p:nvSpPr>
        <p:spPr bwMode="auto">
          <a:xfrm>
            <a:off x="6832600" y="615950"/>
            <a:ext cx="2354263" cy="9461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140000"/>
              </a:lnSpc>
            </a:pPr>
            <a:r>
              <a:rPr lang="ja-JP" altLang="en-US" sz="2000">
                <a:solidFill>
                  <a:srgbClr val="FD2558"/>
                </a:solidFill>
                <a:latin typeface="黑体" charset="0"/>
                <a:ea typeface="黑体" charset="0"/>
                <a:cs typeface="黑体" charset="0"/>
              </a:rPr>
              <a:t>立</a:t>
            </a:r>
            <a:r>
              <a:rPr lang="zh-CN" altLang="en-US" sz="2000">
                <a:solidFill>
                  <a:srgbClr val="FD2558"/>
                </a:solidFill>
                <a:latin typeface="黑体" charset="0"/>
                <a:ea typeface="黑体" charset="0"/>
                <a:cs typeface="黑体" charset="0"/>
              </a:rPr>
              <a:t> </a:t>
            </a:r>
            <a:r>
              <a:rPr lang="ja-JP" altLang="en-US" sz="2000">
                <a:solidFill>
                  <a:srgbClr val="FD2558"/>
                </a:solidFill>
                <a:latin typeface="黑体" charset="0"/>
                <a:ea typeface="黑体" charset="0"/>
                <a:cs typeface="黑体" charset="0"/>
              </a:rPr>
              <a:t>约</a:t>
            </a:r>
            <a:endParaRPr lang="zh-CN" altLang="en-US" sz="2000">
              <a:latin typeface="黑体" charset="0"/>
              <a:ea typeface="黑体" charset="0"/>
              <a:cs typeface="黑体" charset="0"/>
            </a:endParaRPr>
          </a:p>
          <a:p>
            <a:pPr>
              <a:lnSpc>
                <a:spcPct val="140000"/>
              </a:lnSpc>
            </a:pPr>
            <a:r>
              <a:rPr lang="ja-JP" altLang="en-US" sz="2000">
                <a:latin typeface="黑体" charset="0"/>
                <a:ea typeface="黑体" charset="0"/>
                <a:cs typeface="黑体" charset="0"/>
              </a:rPr>
              <a:t>创</a:t>
            </a:r>
            <a:r>
              <a:rPr lang="en-US" altLang="zh-CN" sz="2000">
                <a:latin typeface="黑体" charset="0"/>
                <a:ea typeface="黑体" charset="0"/>
                <a:cs typeface="黑体" charset="0"/>
              </a:rPr>
              <a:t> 15:9-18</a:t>
            </a:r>
          </a:p>
        </p:txBody>
      </p:sp>
      <p:sp>
        <p:nvSpPr>
          <p:cNvPr id="819228" name="Rectangle 28"/>
          <p:cNvSpPr>
            <a:spLocks noChangeArrowheads="1"/>
          </p:cNvSpPr>
          <p:nvPr/>
        </p:nvSpPr>
        <p:spPr bwMode="auto">
          <a:xfrm>
            <a:off x="587375" y="2873375"/>
            <a:ext cx="2068513"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13:15</a:t>
            </a:r>
          </a:p>
        </p:txBody>
      </p:sp>
      <p:sp>
        <p:nvSpPr>
          <p:cNvPr id="819229" name="Line 29"/>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19230" name="Rectangle 30"/>
          <p:cNvSpPr>
            <a:spLocks noChangeArrowheads="1"/>
          </p:cNvSpPr>
          <p:nvPr/>
        </p:nvSpPr>
        <p:spPr bwMode="auto">
          <a:xfrm>
            <a:off x="831850" y="2443163"/>
            <a:ext cx="2198688"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ja-JP" altLang="en-US" sz="2800" i="1">
                <a:solidFill>
                  <a:schemeClr val="folHlink"/>
                </a:solidFill>
                <a:latin typeface="黑体" charset="0"/>
                <a:ea typeface="黑体" charset="0"/>
                <a:cs typeface="黑体" charset="0"/>
              </a:rPr>
              <a:t>永</a:t>
            </a:r>
            <a:r>
              <a:rPr lang="zh-CN" altLang="en-US" sz="2800" i="1">
                <a:solidFill>
                  <a:schemeClr val="folHlink"/>
                </a:solidFill>
                <a:latin typeface="黑体" charset="0"/>
                <a:ea typeface="黑体" charset="0"/>
                <a:cs typeface="黑体" charset="0"/>
              </a:rPr>
              <a:t> </a:t>
            </a:r>
            <a:r>
              <a:rPr lang="ja-JP" altLang="en-US" sz="2800" i="1">
                <a:solidFill>
                  <a:schemeClr val="folHlink"/>
                </a:solidFill>
                <a:latin typeface="黑体" charset="0"/>
                <a:ea typeface="黑体" charset="0"/>
                <a:cs typeface="黑体" charset="0"/>
              </a:rPr>
              <a:t>久</a:t>
            </a:r>
            <a:r>
              <a:rPr lang="ja-JP" sz="2800" i="1">
                <a:solidFill>
                  <a:schemeClr val="folHlink"/>
                </a:solidFill>
                <a:latin typeface="黑体" charset="0"/>
                <a:ea typeface="黑体" charset="0"/>
                <a:cs typeface="黑体" charset="0"/>
              </a:rPr>
              <a:t> </a:t>
            </a:r>
            <a:r>
              <a:rPr lang="zh-CN" sz="2800" i="1">
                <a:solidFill>
                  <a:schemeClr val="folHlink"/>
                </a:solidFill>
                <a:latin typeface="黑体" charset="0"/>
                <a:ea typeface="黑体" charset="0"/>
                <a:cs typeface="黑体" charset="0"/>
              </a:rPr>
              <a:t>的</a:t>
            </a:r>
            <a:endParaRPr lang="zh-CN" altLang="en-US" sz="2800" i="1">
              <a:solidFill>
                <a:schemeClr val="folHlink"/>
              </a:solidFill>
              <a:latin typeface="黑体" charset="0"/>
              <a:ea typeface="黑体" charset="0"/>
              <a:cs typeface="黑体" charset="0"/>
            </a:endParaRPr>
          </a:p>
        </p:txBody>
      </p:sp>
      <p:sp>
        <p:nvSpPr>
          <p:cNvPr id="819231" name="Rectangle 31"/>
          <p:cNvSpPr>
            <a:spLocks noChangeArrowheads="1"/>
          </p:cNvSpPr>
          <p:nvPr/>
        </p:nvSpPr>
        <p:spPr bwMode="auto">
          <a:xfrm>
            <a:off x="3394075" y="2878138"/>
            <a:ext cx="2405063"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13:14-16</a:t>
            </a:r>
          </a:p>
        </p:txBody>
      </p:sp>
      <p:sp>
        <p:nvSpPr>
          <p:cNvPr id="819232" name="Line 32"/>
          <p:cNvSpPr>
            <a:spLocks noChangeShapeType="1"/>
          </p:cNvSpPr>
          <p:nvPr/>
        </p:nvSpPr>
        <p:spPr bwMode="auto">
          <a:xfrm flipH="1">
            <a:off x="4560888" y="2222500"/>
            <a:ext cx="0" cy="293688"/>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19233" name="Rectangle 33"/>
          <p:cNvSpPr>
            <a:spLocks noChangeArrowheads="1"/>
          </p:cNvSpPr>
          <p:nvPr/>
        </p:nvSpPr>
        <p:spPr bwMode="auto">
          <a:xfrm>
            <a:off x="3763963" y="2451100"/>
            <a:ext cx="2195512" cy="5159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r>
              <a:rPr lang="zh-CN" altLang="en-US" sz="2800" i="1">
                <a:solidFill>
                  <a:schemeClr val="folHlink"/>
                </a:solidFill>
                <a:latin typeface="黑体" charset="0"/>
                <a:ea typeface="黑体" charset="0"/>
                <a:cs typeface="黑体" charset="0"/>
              </a:rPr>
              <a:t>真 实 的 </a:t>
            </a:r>
          </a:p>
        </p:txBody>
      </p:sp>
      <p:sp>
        <p:nvSpPr>
          <p:cNvPr id="819234" name="Rectangle 34"/>
          <p:cNvSpPr>
            <a:spLocks noChangeArrowheads="1"/>
          </p:cNvSpPr>
          <p:nvPr/>
        </p:nvSpPr>
        <p:spPr bwMode="auto">
          <a:xfrm>
            <a:off x="6064250" y="2874963"/>
            <a:ext cx="2708275" cy="393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000">
                <a:latin typeface="黑体" charset="0"/>
                <a:ea typeface="黑体" charset="0"/>
                <a:cs typeface="黑体" charset="0"/>
              </a:rPr>
              <a:t>创</a:t>
            </a:r>
            <a:r>
              <a:rPr lang="zh-CN" altLang="en-US" sz="2000">
                <a:latin typeface="黑体" charset="0"/>
                <a:ea typeface="黑体" charset="0"/>
                <a:cs typeface="黑体" charset="0"/>
              </a:rPr>
              <a:t> </a:t>
            </a:r>
            <a:r>
              <a:rPr lang="en-US" altLang="zh-CN" sz="2000">
                <a:latin typeface="黑体" charset="0"/>
                <a:ea typeface="黑体" charset="0"/>
                <a:cs typeface="黑体" charset="0"/>
              </a:rPr>
              <a:t>15:9-18</a:t>
            </a:r>
          </a:p>
        </p:txBody>
      </p:sp>
      <p:sp>
        <p:nvSpPr>
          <p:cNvPr id="819235" name="Rectangle 35"/>
          <p:cNvSpPr>
            <a:spLocks noChangeArrowheads="1"/>
          </p:cNvSpPr>
          <p:nvPr/>
        </p:nvSpPr>
        <p:spPr bwMode="auto">
          <a:xfrm>
            <a:off x="5683250" y="2452688"/>
            <a:ext cx="3475038" cy="51593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2800" i="1">
                <a:solidFill>
                  <a:schemeClr val="folHlink"/>
                </a:solidFill>
                <a:latin typeface="黑体" charset="0"/>
                <a:ea typeface="黑体" charset="0"/>
                <a:cs typeface="黑体" charset="0"/>
              </a:rPr>
              <a:t>无</a:t>
            </a:r>
            <a:r>
              <a:rPr lang="zh-CN" altLang="en-US" sz="2800" i="1">
                <a:solidFill>
                  <a:schemeClr val="folHlink"/>
                </a:solidFill>
                <a:latin typeface="黑体" charset="0"/>
                <a:ea typeface="黑体" charset="0"/>
                <a:cs typeface="黑体" charset="0"/>
              </a:rPr>
              <a:t> </a:t>
            </a:r>
            <a:r>
              <a:rPr lang="ja-JP" altLang="en-US" sz="2800" i="1">
                <a:solidFill>
                  <a:schemeClr val="folHlink"/>
                </a:solidFill>
                <a:latin typeface="黑体" charset="0"/>
                <a:ea typeface="黑体" charset="0"/>
                <a:cs typeface="黑体" charset="0"/>
              </a:rPr>
              <a:t>条</a:t>
            </a:r>
            <a:r>
              <a:rPr lang="ja-JP" sz="2800" i="1">
                <a:solidFill>
                  <a:schemeClr val="folHlink"/>
                </a:solidFill>
                <a:latin typeface="黑体" charset="0"/>
                <a:ea typeface="黑体" charset="0"/>
                <a:cs typeface="黑体" charset="0"/>
              </a:rPr>
              <a:t> </a:t>
            </a:r>
            <a:r>
              <a:rPr lang="ja-JP" altLang="en-US" sz="2800" i="1">
                <a:solidFill>
                  <a:schemeClr val="folHlink"/>
                </a:solidFill>
                <a:latin typeface="黑体" charset="0"/>
                <a:ea typeface="黑体" charset="0"/>
                <a:cs typeface="黑体" charset="0"/>
              </a:rPr>
              <a:t>件</a:t>
            </a:r>
            <a:r>
              <a:rPr lang="ja-JP" sz="2800" i="1">
                <a:solidFill>
                  <a:schemeClr val="folHlink"/>
                </a:solidFill>
                <a:latin typeface="黑体" charset="0"/>
                <a:ea typeface="黑体" charset="0"/>
                <a:cs typeface="黑体" charset="0"/>
              </a:rPr>
              <a:t> </a:t>
            </a:r>
            <a:r>
              <a:rPr lang="zh-CN" sz="2800" i="1">
                <a:solidFill>
                  <a:schemeClr val="folHlink"/>
                </a:solidFill>
                <a:latin typeface="黑体" charset="0"/>
                <a:ea typeface="黑体" charset="0"/>
                <a:cs typeface="黑体" charset="0"/>
              </a:rPr>
              <a:t>的</a:t>
            </a:r>
            <a:endParaRPr lang="zh-CN" altLang="en-US" sz="2800" i="1">
              <a:solidFill>
                <a:schemeClr val="folHlink"/>
              </a:solidFill>
              <a:latin typeface="黑体" charset="0"/>
              <a:ea typeface="黑体" charset="0"/>
              <a:cs typeface="黑体" charset="0"/>
            </a:endParaRPr>
          </a:p>
        </p:txBody>
      </p:sp>
      <p:sp>
        <p:nvSpPr>
          <p:cNvPr id="819236" name="Line 36"/>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819239" name="Text Box 39"/>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235"/>
                                        </p:tgtEl>
                                        <p:attrNameLst>
                                          <p:attrName>style.visibility</p:attrName>
                                        </p:attrNameLst>
                                      </p:cBhvr>
                                      <p:to>
                                        <p:strVal val="visible"/>
                                      </p:to>
                                    </p:set>
                                    <p:animEffect transition="in" filter="dissolve">
                                      <p:cBhvr>
                                        <p:cTn id="7" dur="500"/>
                                        <p:tgtEl>
                                          <p:spTgt spid="819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19234"/>
                                        </p:tgtEl>
                                        <p:attrNameLst>
                                          <p:attrName>style.visibility</p:attrName>
                                        </p:attrNameLst>
                                      </p:cBhvr>
                                      <p:to>
                                        <p:strVal val="visible"/>
                                      </p:to>
                                    </p:set>
                                    <p:animEffect transition="in" filter="dissolve">
                                      <p:cBhvr>
                                        <p:cTn id="11" dur="500"/>
                                        <p:tgtEl>
                                          <p:spTgt spid="819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4" grpId="0" autoUpdateAnimBg="0"/>
      <p:bldP spid="819235"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ChangeArrowheads="1"/>
          </p:cNvSpPr>
          <p:nvPr/>
        </p:nvSpPr>
        <p:spPr bwMode="auto">
          <a:xfrm>
            <a:off x="1398588" y="1347788"/>
            <a:ext cx="5454650" cy="6381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zh-CN" altLang="en-US" sz="3600" i="1">
                <a:latin typeface="华文细黑" charset="0"/>
                <a:ea typeface="华文细黑" charset="0"/>
                <a:cs typeface="华文细黑" charset="0"/>
              </a:rPr>
              <a:t> </a:t>
            </a:r>
            <a:r>
              <a:rPr lang="ja-JP" altLang="en-US" sz="3600" i="1" u="sng">
                <a:solidFill>
                  <a:schemeClr val="folHlink"/>
                </a:solidFill>
                <a:latin typeface="华文细黑" charset="0"/>
                <a:ea typeface="华文细黑" charset="0"/>
                <a:cs typeface="华文细黑" charset="0"/>
              </a:rPr>
              <a:t>有条件</a:t>
            </a:r>
            <a:r>
              <a:rPr lang="ja-JP" altLang="en-US" sz="3600" i="1">
                <a:latin typeface="华文细黑" charset="0"/>
                <a:ea typeface="华文细黑" charset="0"/>
                <a:cs typeface="华文细黑" charset="0"/>
              </a:rPr>
              <a:t>的</a:t>
            </a:r>
            <a:r>
              <a:rPr lang="zh-CN" altLang="en-US" sz="3600" i="1">
                <a:latin typeface="华文细黑" charset="0"/>
                <a:ea typeface="华文细黑" charset="0"/>
                <a:cs typeface="华文细黑" charset="0"/>
              </a:rPr>
              <a:t>协约</a:t>
            </a:r>
            <a:r>
              <a:rPr lang="en-US" altLang="zh-CN" sz="3600" i="1">
                <a:latin typeface="宋体"/>
                <a:ea typeface="华文细黑" charset="0"/>
                <a:cs typeface="华文细黑" charset="0"/>
              </a:rPr>
              <a:t>…</a:t>
            </a:r>
            <a:endParaRPr lang="en-US" altLang="zh-CN" sz="3600" i="1">
              <a:latin typeface="华文细黑" charset="0"/>
              <a:ea typeface="华文细黑" charset="0"/>
              <a:cs typeface="华文细黑" charset="0"/>
            </a:endParaRPr>
          </a:p>
        </p:txBody>
      </p:sp>
      <p:sp>
        <p:nvSpPr>
          <p:cNvPr id="734211" name="Rectangle 3"/>
          <p:cNvSpPr>
            <a:spLocks noChangeArrowheads="1"/>
          </p:cNvSpPr>
          <p:nvPr/>
        </p:nvSpPr>
        <p:spPr bwMode="auto">
          <a:xfrm>
            <a:off x="371475" y="425450"/>
            <a:ext cx="8443913" cy="711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85000"/>
              </a:lnSpc>
              <a:spcBef>
                <a:spcPct val="50000"/>
              </a:spcBef>
            </a:pPr>
            <a:r>
              <a:rPr lang="ja-JP" altLang="en-US" sz="4800" i="1">
                <a:solidFill>
                  <a:srgbClr val="66FF78"/>
                </a:solidFill>
                <a:latin typeface="NJ Chinese Simplified" charset="0"/>
                <a:ea typeface="MS PGothic" charset="0"/>
                <a:cs typeface="MS PGothic" charset="0"/>
              </a:rPr>
              <a:t>两</a:t>
            </a:r>
            <a:r>
              <a:rPr lang="ja-JP" altLang="en-US" sz="4800" i="1">
                <a:solidFill>
                  <a:srgbClr val="66FF78"/>
                </a:solidFill>
                <a:latin typeface="Arial" charset="0"/>
                <a:ea typeface="MS PGothic" charset="0"/>
                <a:cs typeface="MS PGothic" charset="0"/>
              </a:rPr>
              <a:t> </a:t>
            </a:r>
            <a:r>
              <a:rPr lang="ja-JP" altLang="en-US" sz="4800" i="1">
                <a:solidFill>
                  <a:srgbClr val="66FF78"/>
                </a:solidFill>
                <a:latin typeface="NJ Chinese Simplified" charset="0"/>
                <a:ea typeface="MS PGothic" charset="0"/>
                <a:cs typeface="MS PGothic" charset="0"/>
              </a:rPr>
              <a:t>个</a:t>
            </a:r>
            <a:r>
              <a:rPr lang="ja-JP" altLang="en-US" sz="4800" i="1">
                <a:solidFill>
                  <a:srgbClr val="66FF78"/>
                </a:solidFill>
                <a:latin typeface="Arial" charset="0"/>
                <a:ea typeface="MS PGothic" charset="0"/>
                <a:cs typeface="MS PGothic" charset="0"/>
              </a:rPr>
              <a:t> </a:t>
            </a:r>
            <a:r>
              <a:rPr lang="ja-JP" altLang="en-US" sz="4800" i="1">
                <a:solidFill>
                  <a:srgbClr val="66FF78"/>
                </a:solidFill>
                <a:latin typeface="NJ Chinese Simplified" charset="0"/>
                <a:ea typeface="MS PGothic" charset="0"/>
                <a:cs typeface="MS PGothic" charset="0"/>
              </a:rPr>
              <a:t>决</a:t>
            </a:r>
            <a:r>
              <a:rPr lang="ja-JP" altLang="en-US" sz="4800" i="1">
                <a:solidFill>
                  <a:srgbClr val="66FF78"/>
                </a:solidFill>
                <a:latin typeface="Arial" charset="0"/>
                <a:ea typeface="MS PGothic" charset="0"/>
                <a:cs typeface="MS PGothic" charset="0"/>
              </a:rPr>
              <a:t> </a:t>
            </a:r>
            <a:r>
              <a:rPr lang="ja-JP" altLang="en-US" sz="4800" i="1">
                <a:solidFill>
                  <a:srgbClr val="66FF78"/>
                </a:solidFill>
                <a:latin typeface="NJ Chinese Simplified" charset="0"/>
                <a:ea typeface="MS PGothic" charset="0"/>
                <a:cs typeface="MS PGothic" charset="0"/>
              </a:rPr>
              <a:t>定</a:t>
            </a:r>
            <a:r>
              <a:rPr lang="ja-JP" altLang="en-US" sz="4800" i="1">
                <a:solidFill>
                  <a:srgbClr val="66FF78"/>
                </a:solidFill>
                <a:latin typeface="Arial" charset="0"/>
                <a:ea typeface="MS PGothic" charset="0"/>
                <a:cs typeface="MS PGothic" charset="0"/>
              </a:rPr>
              <a:t> </a:t>
            </a:r>
            <a:r>
              <a:rPr lang="ja-JP" altLang="en-US" sz="4800" i="1">
                <a:solidFill>
                  <a:srgbClr val="66FF78"/>
                </a:solidFill>
                <a:latin typeface="NJ Chinese Simplified" charset="0"/>
                <a:ea typeface="MS PGothic" charset="0"/>
                <a:cs typeface="MS PGothic" charset="0"/>
              </a:rPr>
              <a:t>性</a:t>
            </a:r>
            <a:r>
              <a:rPr lang="ja-JP" altLang="en-US" sz="4800" i="1">
                <a:solidFill>
                  <a:srgbClr val="66FF78"/>
                </a:solidFill>
                <a:latin typeface="Arial" charset="0"/>
                <a:ea typeface="MS PGothic" charset="0"/>
                <a:cs typeface="MS PGothic" charset="0"/>
              </a:rPr>
              <a:t> </a:t>
            </a:r>
            <a:r>
              <a:rPr lang="ja-JP" altLang="en-US" sz="4800" i="1">
                <a:solidFill>
                  <a:srgbClr val="66FF78"/>
                </a:solidFill>
                <a:latin typeface="NJ Chinese Simplified" charset="0"/>
                <a:ea typeface="MS PGothic" charset="0"/>
                <a:cs typeface="MS PGothic" charset="0"/>
              </a:rPr>
              <a:t>的</a:t>
            </a:r>
            <a:r>
              <a:rPr lang="ja-JP" altLang="en-US" sz="4800" i="1">
                <a:solidFill>
                  <a:srgbClr val="66FF78"/>
                </a:solidFill>
                <a:latin typeface="Arial" charset="0"/>
                <a:ea typeface="MS PGothic" charset="0"/>
                <a:cs typeface="MS PGothic" charset="0"/>
              </a:rPr>
              <a:t> </a:t>
            </a:r>
            <a:r>
              <a:rPr lang="ja-JP" altLang="en-US" sz="4800" i="1">
                <a:solidFill>
                  <a:srgbClr val="66FF78"/>
                </a:solidFill>
                <a:latin typeface="NJ Chinese Simplified" charset="0"/>
                <a:ea typeface="MS PGothic" charset="0"/>
                <a:cs typeface="MS PGothic" charset="0"/>
              </a:rPr>
              <a:t>公</a:t>
            </a:r>
            <a:r>
              <a:rPr lang="ja-JP" altLang="en-US" sz="4800" i="1">
                <a:solidFill>
                  <a:srgbClr val="66FF78"/>
                </a:solidFill>
                <a:latin typeface="Arial" charset="0"/>
                <a:ea typeface="MS PGothic" charset="0"/>
                <a:cs typeface="MS PGothic" charset="0"/>
              </a:rPr>
              <a:t> </a:t>
            </a:r>
            <a:r>
              <a:rPr lang="ja-JP" altLang="en-US" sz="4800" i="1">
                <a:solidFill>
                  <a:srgbClr val="66FF78"/>
                </a:solidFill>
                <a:latin typeface="NJ Chinese Simplified" charset="0"/>
                <a:ea typeface="MS PGothic" charset="0"/>
                <a:cs typeface="MS PGothic" charset="0"/>
              </a:rPr>
              <a:t>式</a:t>
            </a:r>
            <a:r>
              <a:rPr lang="ja-JP" altLang="en-US" sz="4800" i="1">
                <a:solidFill>
                  <a:srgbClr val="66FF78"/>
                </a:solidFill>
                <a:latin typeface="Times New Roman" charset="0"/>
                <a:ea typeface="MS PGothic" charset="0"/>
                <a:cs typeface="MS PGothic" charset="0"/>
              </a:rPr>
              <a:t> </a:t>
            </a:r>
            <a:r>
              <a:rPr lang="en-US" altLang="ja-JP" sz="4800" i="1">
                <a:solidFill>
                  <a:srgbClr val="66FF78"/>
                </a:solidFill>
                <a:latin typeface="Times New Roman" charset="0"/>
                <a:ea typeface="MS PGothic" charset="0"/>
                <a:cs typeface="MS PGothic" charset="0"/>
              </a:rPr>
              <a:t>…</a:t>
            </a:r>
            <a:endParaRPr lang="en-US" altLang="zh-CN" sz="4800" i="1">
              <a:solidFill>
                <a:srgbClr val="66FF78"/>
              </a:solidFill>
              <a:latin typeface="Times New Roman" charset="0"/>
              <a:ea typeface="宋体" charset="0"/>
              <a:cs typeface="宋体" charset="0"/>
            </a:endParaRPr>
          </a:p>
        </p:txBody>
      </p:sp>
      <p:sp>
        <p:nvSpPr>
          <p:cNvPr id="734212" name="Rectangle 4"/>
          <p:cNvSpPr>
            <a:spLocks noChangeArrowheads="1"/>
          </p:cNvSpPr>
          <p:nvPr/>
        </p:nvSpPr>
        <p:spPr bwMode="auto">
          <a:xfrm>
            <a:off x="1511300" y="2166938"/>
            <a:ext cx="5307013" cy="11874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zh-CN" sz="3600" i="1">
                <a:latin typeface="宋体"/>
                <a:ea typeface="华文细黑" charset="0"/>
                <a:cs typeface="华文细黑" charset="0"/>
              </a:rPr>
              <a:t>“</a:t>
            </a:r>
            <a:r>
              <a:rPr lang="zh-CN" altLang="en-US" sz="3600" i="1">
                <a:latin typeface="华文细黑" charset="0"/>
                <a:ea typeface="华文细黑" charset="0"/>
                <a:cs typeface="华文细黑" charset="0"/>
              </a:rPr>
              <a:t>我会</a:t>
            </a:r>
            <a:r>
              <a:rPr lang="zh-CN" altLang="en-US" sz="3600" i="1" u="sng">
                <a:solidFill>
                  <a:schemeClr val="folHlink"/>
                </a:solidFill>
                <a:latin typeface="华文细黑" charset="0"/>
                <a:ea typeface="华文细黑" charset="0"/>
                <a:cs typeface="华文细黑" charset="0"/>
              </a:rPr>
              <a:t>这样</a:t>
            </a:r>
            <a:r>
              <a:rPr lang="zh-CN" altLang="en-US" sz="3600" i="1">
                <a:latin typeface="华文细黑" charset="0"/>
                <a:ea typeface="华文细黑" charset="0"/>
                <a:cs typeface="华文细黑" charset="0"/>
              </a:rPr>
              <a:t>做</a:t>
            </a:r>
            <a:r>
              <a:rPr lang="en-US" altLang="zh-CN" sz="3600" i="1">
                <a:solidFill>
                  <a:schemeClr val="folHlink"/>
                </a:solidFill>
                <a:latin typeface="宋体"/>
                <a:ea typeface="华文细黑" charset="0"/>
                <a:cs typeface="华文细黑" charset="0"/>
              </a:rPr>
              <a:t>…</a:t>
            </a:r>
            <a:endParaRPr lang="en-US" altLang="zh-CN" sz="3600" i="1">
              <a:solidFill>
                <a:srgbClr val="CC0000"/>
              </a:solidFill>
              <a:latin typeface="华文细黑" charset="0"/>
              <a:ea typeface="华文细黑" charset="0"/>
              <a:cs typeface="华文细黑" charset="0"/>
            </a:endParaRPr>
          </a:p>
          <a:p>
            <a:pPr>
              <a:lnSpc>
                <a:spcPct val="50000"/>
              </a:lnSpc>
              <a:spcBef>
                <a:spcPct val="50000"/>
              </a:spcBef>
            </a:pPr>
            <a:r>
              <a:rPr lang="en-US" altLang="zh-CN" sz="3600" i="1">
                <a:latin typeface="华文细黑" charset="0"/>
                <a:ea typeface="华文细黑" charset="0"/>
                <a:cs typeface="华文细黑" charset="0"/>
              </a:rPr>
              <a:t>	</a:t>
            </a:r>
            <a:r>
              <a:rPr lang="zh-CN" altLang="en-US" sz="3600" i="1">
                <a:latin typeface="华文细黑" charset="0"/>
                <a:ea typeface="华文细黑" charset="0"/>
                <a:cs typeface="华文细黑" charset="0"/>
              </a:rPr>
              <a:t>如果你</a:t>
            </a:r>
            <a:r>
              <a:rPr lang="zh-CN" altLang="en-US" sz="3600" i="1" u="sng">
                <a:solidFill>
                  <a:schemeClr val="folHlink"/>
                </a:solidFill>
                <a:latin typeface="华文细黑" charset="0"/>
                <a:ea typeface="华文细黑" charset="0"/>
                <a:cs typeface="华文细黑" charset="0"/>
              </a:rPr>
              <a:t>那样</a:t>
            </a:r>
            <a:r>
              <a:rPr lang="zh-CN" altLang="en-US" sz="3600" i="1">
                <a:latin typeface="华文细黑" charset="0"/>
                <a:ea typeface="华文细黑" charset="0"/>
                <a:cs typeface="华文细黑" charset="0"/>
              </a:rPr>
              <a:t>做。</a:t>
            </a:r>
            <a:r>
              <a:rPr lang="en-US" altLang="zh-CN" sz="3600" i="1">
                <a:latin typeface="宋体"/>
                <a:ea typeface="华文细黑" charset="0"/>
                <a:cs typeface="华文细黑" charset="0"/>
              </a:rPr>
              <a:t>”</a:t>
            </a:r>
            <a:endParaRPr lang="en-US" altLang="zh-CN" sz="3600" i="1">
              <a:latin typeface="华文细黑" charset="0"/>
              <a:ea typeface="华文细黑" charset="0"/>
              <a:cs typeface="华文细黑" charset="0"/>
            </a:endParaRPr>
          </a:p>
        </p:txBody>
      </p:sp>
      <p:sp>
        <p:nvSpPr>
          <p:cNvPr id="734213" name="Rectangle 5"/>
          <p:cNvSpPr>
            <a:spLocks noChangeArrowheads="1"/>
          </p:cNvSpPr>
          <p:nvPr/>
        </p:nvSpPr>
        <p:spPr bwMode="auto">
          <a:xfrm>
            <a:off x="1528763" y="4025900"/>
            <a:ext cx="5402262" cy="4730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nSpc>
                <a:spcPct val="70000"/>
              </a:lnSpc>
              <a:spcBef>
                <a:spcPct val="50000"/>
              </a:spcBef>
            </a:pPr>
            <a:r>
              <a:rPr lang="ja-JP" altLang="en-US" sz="3600" i="1" u="sng">
                <a:solidFill>
                  <a:schemeClr val="folHlink"/>
                </a:solidFill>
                <a:latin typeface="华文细黑" charset="0"/>
                <a:ea typeface="华文细黑" charset="0"/>
                <a:cs typeface="华文细黑" charset="0"/>
              </a:rPr>
              <a:t>无条件</a:t>
            </a:r>
            <a:r>
              <a:rPr lang="ja-JP" altLang="en-US" sz="3600" i="1">
                <a:latin typeface="华文细黑" charset="0"/>
                <a:ea typeface="华文细黑" charset="0"/>
                <a:cs typeface="华文细黑" charset="0"/>
              </a:rPr>
              <a:t>的</a:t>
            </a:r>
            <a:r>
              <a:rPr lang="zh-CN" altLang="en-US" sz="3600" i="1">
                <a:latin typeface="华文细黑" charset="0"/>
                <a:ea typeface="华文细黑" charset="0"/>
                <a:cs typeface="华文细黑" charset="0"/>
              </a:rPr>
              <a:t>协约</a:t>
            </a:r>
            <a:r>
              <a:rPr lang="en-US" altLang="zh-CN" sz="3600" i="1">
                <a:latin typeface="华文细黑" charset="0"/>
                <a:ea typeface="华文细黑" charset="0"/>
                <a:cs typeface="华文细黑" charset="0"/>
              </a:rPr>
              <a:t>...</a:t>
            </a:r>
          </a:p>
        </p:txBody>
      </p:sp>
      <p:sp>
        <p:nvSpPr>
          <p:cNvPr id="734214" name="Rectangle 6"/>
          <p:cNvSpPr>
            <a:spLocks noChangeArrowheads="1"/>
          </p:cNvSpPr>
          <p:nvPr/>
        </p:nvSpPr>
        <p:spPr bwMode="auto">
          <a:xfrm>
            <a:off x="1498600" y="4641850"/>
            <a:ext cx="5549900" cy="12985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nSpc>
                <a:spcPct val="110000"/>
              </a:lnSpc>
            </a:pPr>
            <a:r>
              <a:rPr lang="en-US" altLang="ja-JP" sz="3600" i="1">
                <a:latin typeface="宋体"/>
                <a:ea typeface="华文细黑" charset="0"/>
                <a:cs typeface="华文细黑" charset="0"/>
              </a:rPr>
              <a:t>“</a:t>
            </a:r>
            <a:r>
              <a:rPr lang="ja-JP" altLang="en-US" sz="3600" i="1">
                <a:latin typeface="华文细黑" charset="0"/>
                <a:ea typeface="华文细黑" charset="0"/>
                <a:cs typeface="华文细黑" charset="0"/>
              </a:rPr>
              <a:t>我会</a:t>
            </a:r>
            <a:r>
              <a:rPr lang="ja-JP" altLang="en-US" sz="3600" i="1" u="sng">
                <a:solidFill>
                  <a:schemeClr val="folHlink"/>
                </a:solidFill>
                <a:latin typeface="华文细黑" charset="0"/>
                <a:ea typeface="华文细黑" charset="0"/>
                <a:cs typeface="华文细黑" charset="0"/>
              </a:rPr>
              <a:t>这</a:t>
            </a:r>
            <a:r>
              <a:rPr lang="zh-CN" altLang="en-US" sz="3600" i="1" u="sng">
                <a:solidFill>
                  <a:schemeClr val="folHlink"/>
                </a:solidFill>
                <a:latin typeface="华文细黑" charset="0"/>
                <a:ea typeface="华文细黑" charset="0"/>
                <a:cs typeface="华文细黑" charset="0"/>
              </a:rPr>
              <a:t>样或那样</a:t>
            </a:r>
            <a:r>
              <a:rPr lang="zh-CN" altLang="en-US" sz="3600" i="1">
                <a:latin typeface="华文细黑" charset="0"/>
                <a:ea typeface="华文细黑" charset="0"/>
                <a:cs typeface="华文细黑" charset="0"/>
              </a:rPr>
              <a:t>做</a:t>
            </a:r>
            <a:r>
              <a:rPr lang="en-US" altLang="zh-CN" sz="3600" i="1">
                <a:solidFill>
                  <a:schemeClr val="folHlink"/>
                </a:solidFill>
                <a:latin typeface="宋体"/>
                <a:ea typeface="华文细黑" charset="0"/>
                <a:cs typeface="华文细黑" charset="0"/>
              </a:rPr>
              <a:t>…</a:t>
            </a:r>
            <a:r>
              <a:rPr lang="en-US" altLang="zh-CN" sz="3600" i="1">
                <a:solidFill>
                  <a:schemeClr val="folHlink"/>
                </a:solidFill>
                <a:latin typeface="华文细黑" charset="0"/>
                <a:ea typeface="华文细黑" charset="0"/>
                <a:cs typeface="华文细黑" charset="0"/>
              </a:rPr>
              <a:t> </a:t>
            </a:r>
          </a:p>
          <a:p>
            <a:pPr>
              <a:lnSpc>
                <a:spcPct val="110000"/>
              </a:lnSpc>
            </a:pPr>
            <a:r>
              <a:rPr lang="zh-CN" altLang="en-US" sz="3600" i="1">
                <a:solidFill>
                  <a:schemeClr val="folHlink"/>
                </a:solidFill>
                <a:latin typeface="华文细黑" charset="0"/>
                <a:ea typeface="华文细黑" charset="0"/>
                <a:cs typeface="华文细黑" charset="0"/>
              </a:rPr>
              <a:t>       无论你会怎样做。</a:t>
            </a:r>
            <a:r>
              <a:rPr lang="zh-CN" altLang="en-US" sz="3600" i="1">
                <a:solidFill>
                  <a:srgbClr val="FFFF00"/>
                </a:solidFill>
                <a:latin typeface="宋体"/>
                <a:ea typeface="华文细黑" charset="0"/>
                <a:cs typeface="华文细黑" charset="0"/>
              </a:rPr>
              <a:t>”</a:t>
            </a:r>
            <a:r>
              <a:rPr lang="zh-CN" altLang="en-US" sz="3600" i="1">
                <a:latin typeface="华文细黑" charset="0"/>
                <a:ea typeface="华文细黑" charset="0"/>
                <a:cs typeface="华文细黑" charset="0"/>
              </a:rPr>
              <a:t> </a:t>
            </a:r>
          </a:p>
        </p:txBody>
      </p:sp>
      <p:sp>
        <p:nvSpPr>
          <p:cNvPr id="734215" name="AutoShape 7"/>
          <p:cNvSpPr>
            <a:spLocks noChangeArrowheads="1"/>
          </p:cNvSpPr>
          <p:nvPr/>
        </p:nvSpPr>
        <p:spPr bwMode="auto">
          <a:xfrm>
            <a:off x="1350963" y="3797300"/>
            <a:ext cx="5695950"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34216" name="Text Box 8"/>
          <p:cNvSpPr txBox="1">
            <a:spLocks noChangeArrowheads="1"/>
          </p:cNvSpPr>
          <p:nvPr/>
        </p:nvSpPr>
        <p:spPr bwMode="auto">
          <a:xfrm>
            <a:off x="8763000" y="82550"/>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734217" name="Rectangle 9"/>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54</a:t>
            </a:r>
          </a:p>
        </p:txBody>
      </p:sp>
      <p:sp>
        <p:nvSpPr>
          <p:cNvPr id="734218" name="Text Box 10"/>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734210"/>
                                        </p:tgtEl>
                                        <p:attrNameLst>
                                          <p:attrName>style.visibility</p:attrName>
                                        </p:attrNameLst>
                                      </p:cBhvr>
                                      <p:to>
                                        <p:strVal val="visible"/>
                                      </p:to>
                                    </p:set>
                                    <p:anim calcmode="lin" valueType="num">
                                      <p:cBhvr>
                                        <p:cTn id="7" dur="500" fill="hold"/>
                                        <p:tgtEl>
                                          <p:spTgt spid="734210"/>
                                        </p:tgtEl>
                                        <p:attrNameLst>
                                          <p:attrName>ppt_w</p:attrName>
                                        </p:attrNameLst>
                                      </p:cBhvr>
                                      <p:tavLst>
                                        <p:tav tm="0">
                                          <p:val>
                                            <p:strVal val="2/3*#ppt_w"/>
                                          </p:val>
                                        </p:tav>
                                        <p:tav tm="100000">
                                          <p:val>
                                            <p:strVal val="#ppt_w"/>
                                          </p:val>
                                        </p:tav>
                                      </p:tavLst>
                                    </p:anim>
                                    <p:anim calcmode="lin" valueType="num">
                                      <p:cBhvr>
                                        <p:cTn id="8" dur="500" fill="hold"/>
                                        <p:tgtEl>
                                          <p:spTgt spid="734210"/>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734212"/>
                                        </p:tgtEl>
                                        <p:attrNameLst>
                                          <p:attrName>style.visibility</p:attrName>
                                        </p:attrNameLst>
                                      </p:cBhvr>
                                      <p:to>
                                        <p:strVal val="visible"/>
                                      </p:to>
                                    </p:set>
                                    <p:anim calcmode="lin" valueType="num">
                                      <p:cBhvr>
                                        <p:cTn id="13" dur="500" fill="hold"/>
                                        <p:tgtEl>
                                          <p:spTgt spid="734212"/>
                                        </p:tgtEl>
                                        <p:attrNameLst>
                                          <p:attrName>ppt_w</p:attrName>
                                        </p:attrNameLst>
                                      </p:cBhvr>
                                      <p:tavLst>
                                        <p:tav tm="0">
                                          <p:val>
                                            <p:strVal val="2/3*#ppt_w"/>
                                          </p:val>
                                        </p:tav>
                                        <p:tav tm="100000">
                                          <p:val>
                                            <p:strVal val="#ppt_w"/>
                                          </p:val>
                                        </p:tav>
                                      </p:tavLst>
                                    </p:anim>
                                    <p:anim calcmode="lin" valueType="num">
                                      <p:cBhvr>
                                        <p:cTn id="14" dur="500" fill="hold"/>
                                        <p:tgtEl>
                                          <p:spTgt spid="734212"/>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734213"/>
                                        </p:tgtEl>
                                        <p:attrNameLst>
                                          <p:attrName>style.visibility</p:attrName>
                                        </p:attrNameLst>
                                      </p:cBhvr>
                                      <p:to>
                                        <p:strVal val="visible"/>
                                      </p:to>
                                    </p:set>
                                    <p:anim calcmode="lin" valueType="num">
                                      <p:cBhvr>
                                        <p:cTn id="19" dur="500" fill="hold"/>
                                        <p:tgtEl>
                                          <p:spTgt spid="734213"/>
                                        </p:tgtEl>
                                        <p:attrNameLst>
                                          <p:attrName>ppt_w</p:attrName>
                                        </p:attrNameLst>
                                      </p:cBhvr>
                                      <p:tavLst>
                                        <p:tav tm="0">
                                          <p:val>
                                            <p:strVal val="2/3*#ppt_w"/>
                                          </p:val>
                                        </p:tav>
                                        <p:tav tm="100000">
                                          <p:val>
                                            <p:strVal val="#ppt_w"/>
                                          </p:val>
                                        </p:tav>
                                      </p:tavLst>
                                    </p:anim>
                                    <p:anim calcmode="lin" valueType="num">
                                      <p:cBhvr>
                                        <p:cTn id="20" dur="500" fill="hold"/>
                                        <p:tgtEl>
                                          <p:spTgt spid="734213"/>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734214"/>
                                        </p:tgtEl>
                                        <p:attrNameLst>
                                          <p:attrName>style.visibility</p:attrName>
                                        </p:attrNameLst>
                                      </p:cBhvr>
                                      <p:to>
                                        <p:strVal val="visible"/>
                                      </p:to>
                                    </p:set>
                                    <p:anim calcmode="lin" valueType="num">
                                      <p:cBhvr>
                                        <p:cTn id="25" dur="500" fill="hold"/>
                                        <p:tgtEl>
                                          <p:spTgt spid="734214"/>
                                        </p:tgtEl>
                                        <p:attrNameLst>
                                          <p:attrName>ppt_w</p:attrName>
                                        </p:attrNameLst>
                                      </p:cBhvr>
                                      <p:tavLst>
                                        <p:tav tm="0">
                                          <p:val>
                                            <p:strVal val="2/3*#ppt_w"/>
                                          </p:val>
                                        </p:tav>
                                        <p:tav tm="100000">
                                          <p:val>
                                            <p:strVal val="#ppt_w"/>
                                          </p:val>
                                        </p:tav>
                                      </p:tavLst>
                                    </p:anim>
                                    <p:anim calcmode="lin" valueType="num">
                                      <p:cBhvr>
                                        <p:cTn id="26" dur="500" fill="hold"/>
                                        <p:tgtEl>
                                          <p:spTgt spid="734214"/>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734215"/>
                                        </p:tgtEl>
                                        <p:attrNameLst>
                                          <p:attrName>style.visibility</p:attrName>
                                        </p:attrNameLst>
                                      </p:cBhvr>
                                      <p:to>
                                        <p:strVal val="visible"/>
                                      </p:to>
                                    </p:set>
                                    <p:anim calcmode="lin" valueType="num">
                                      <p:cBhvr>
                                        <p:cTn id="31" dur="500" fill="hold"/>
                                        <p:tgtEl>
                                          <p:spTgt spid="734215"/>
                                        </p:tgtEl>
                                        <p:attrNameLst>
                                          <p:attrName>ppt_w</p:attrName>
                                        </p:attrNameLst>
                                      </p:cBhvr>
                                      <p:tavLst>
                                        <p:tav tm="0">
                                          <p:val>
                                            <p:strVal val="2/3*#ppt_w"/>
                                          </p:val>
                                        </p:tav>
                                        <p:tav tm="100000">
                                          <p:val>
                                            <p:strVal val="#ppt_w"/>
                                          </p:val>
                                        </p:tav>
                                      </p:tavLst>
                                    </p:anim>
                                    <p:anim calcmode="lin" valueType="num">
                                      <p:cBhvr>
                                        <p:cTn id="32" dur="500" fill="hold"/>
                                        <p:tgtEl>
                                          <p:spTgt spid="73421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210" grpId="0" autoUpdateAnimBg="0"/>
      <p:bldP spid="734212" grpId="0" autoUpdateAnimBg="0"/>
      <p:bldP spid="734213" grpId="0" autoUpdateAnimBg="0"/>
      <p:bldP spid="734214" grpId="0" autoUpdateAnimBg="0"/>
      <p:bldP spid="7342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6" name="Text Box 4"/>
          <p:cNvSpPr txBox="1">
            <a:spLocks noChangeArrowheads="1"/>
          </p:cNvSpPr>
          <p:nvPr/>
        </p:nvSpPr>
        <p:spPr bwMode="auto">
          <a:xfrm>
            <a:off x="336550" y="5851525"/>
            <a:ext cx="8561388"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zh-CN" altLang="en-US" sz="3600">
                <a:solidFill>
                  <a:srgbClr val="FF0F07"/>
                </a:solidFill>
                <a:latin typeface="黑体" charset="0"/>
                <a:ea typeface="黑体" charset="0"/>
                <a:cs typeface="黑体" charset="0"/>
              </a:rPr>
              <a:t>*这是立血约的场景</a:t>
            </a:r>
          </a:p>
        </p:txBody>
      </p:sp>
      <p:sp>
        <p:nvSpPr>
          <p:cNvPr id="735237" name="Text Box 5"/>
          <p:cNvSpPr txBox="1">
            <a:spLocks noChangeArrowheads="1"/>
          </p:cNvSpPr>
          <p:nvPr/>
        </p:nvSpPr>
        <p:spPr bwMode="auto">
          <a:xfrm>
            <a:off x="8763000" y="82550"/>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735238" name="Rectangle 6"/>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55</a:t>
            </a:r>
          </a:p>
        </p:txBody>
      </p:sp>
      <p:sp>
        <p:nvSpPr>
          <p:cNvPr id="735239" name="Text Box 7"/>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grpSp>
        <p:nvGrpSpPr>
          <p:cNvPr id="735244" name="Group 12"/>
          <p:cNvGrpSpPr>
            <a:grpSpLocks/>
          </p:cNvGrpSpPr>
          <p:nvPr/>
        </p:nvGrpSpPr>
        <p:grpSpPr bwMode="auto">
          <a:xfrm>
            <a:off x="2235200" y="419100"/>
            <a:ext cx="5883275" cy="1346200"/>
            <a:chOff x="1489" y="129"/>
            <a:chExt cx="3706" cy="848"/>
          </a:xfrm>
        </p:grpSpPr>
        <p:sp>
          <p:nvSpPr>
            <p:cNvPr id="735240" name="Rectangle 8"/>
            <p:cNvSpPr>
              <a:spLocks noChangeArrowheads="1"/>
            </p:cNvSpPr>
            <p:nvPr/>
          </p:nvSpPr>
          <p:spPr bwMode="auto">
            <a:xfrm>
              <a:off x="1489" y="129"/>
              <a:ext cx="3358" cy="454"/>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nSpc>
                  <a:spcPct val="115000"/>
                </a:lnSpc>
                <a:spcBef>
                  <a:spcPct val="50000"/>
                </a:spcBef>
              </a:pPr>
              <a:r>
                <a:rPr lang="zh-CN" altLang="en-US" sz="3600" i="1">
                  <a:solidFill>
                    <a:schemeClr val="tx2"/>
                  </a:solidFill>
                  <a:latin typeface="黑体" charset="0"/>
                  <a:ea typeface="黑体" charset="0"/>
                  <a:cs typeface="黑体" charset="0"/>
                </a:rPr>
                <a:t>无 条 件 的</a:t>
              </a:r>
              <a:r>
                <a:rPr lang="en-US" altLang="zh-CN" sz="3600" i="1">
                  <a:solidFill>
                    <a:schemeClr val="tx2"/>
                  </a:solidFill>
                  <a:latin typeface="Arial"/>
                  <a:ea typeface="黑体" charset="0"/>
                  <a:cs typeface="黑体" charset="0"/>
                </a:rPr>
                <a:t>…</a:t>
              </a:r>
              <a:endParaRPr lang="zh-CN" altLang="en-US" sz="3600" i="1">
                <a:latin typeface="黑体" charset="0"/>
                <a:ea typeface="黑体" charset="0"/>
                <a:cs typeface="黑体" charset="0"/>
              </a:endParaRPr>
            </a:p>
          </p:txBody>
        </p:sp>
        <p:sp>
          <p:nvSpPr>
            <p:cNvPr id="735242" name="Text Box 10"/>
            <p:cNvSpPr txBox="1">
              <a:spLocks noChangeArrowheads="1"/>
            </p:cNvSpPr>
            <p:nvPr/>
          </p:nvSpPr>
          <p:spPr bwMode="auto">
            <a:xfrm>
              <a:off x="2001" y="556"/>
              <a:ext cx="3194" cy="421"/>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105000"/>
                </a:lnSpc>
                <a:spcBef>
                  <a:spcPct val="50000"/>
                </a:spcBef>
              </a:pPr>
              <a:r>
                <a:rPr lang="ja-JP" altLang="en-US" sz="3600" i="1">
                  <a:latin typeface="黑体" charset="0"/>
                  <a:ea typeface="黑体" charset="0"/>
                  <a:cs typeface="黑体" charset="0"/>
                </a:rPr>
                <a:t>创</a:t>
              </a:r>
              <a:r>
                <a:rPr lang="zh-CN" altLang="en-US" sz="3600" i="1">
                  <a:latin typeface="黑体" charset="0"/>
                  <a:ea typeface="黑体" charset="0"/>
                  <a:cs typeface="黑体" charset="0"/>
                </a:rPr>
                <a:t> </a:t>
              </a:r>
              <a:r>
                <a:rPr lang="ja-JP" altLang="en-US" sz="3600" i="1">
                  <a:latin typeface="黑体" charset="0"/>
                  <a:ea typeface="黑体" charset="0"/>
                  <a:cs typeface="黑体" charset="0"/>
                </a:rPr>
                <a:t>世</a:t>
              </a:r>
              <a:r>
                <a:rPr lang="zh-CN" altLang="en-US" sz="3600" i="1">
                  <a:latin typeface="黑体" charset="0"/>
                  <a:ea typeface="黑体" charset="0"/>
                  <a:cs typeface="黑体" charset="0"/>
                </a:rPr>
                <a:t> </a:t>
              </a:r>
              <a:r>
                <a:rPr lang="ja-JP" altLang="en-US" sz="3600" i="1">
                  <a:latin typeface="黑体" charset="0"/>
                  <a:ea typeface="黑体" charset="0"/>
                  <a:cs typeface="黑体" charset="0"/>
                </a:rPr>
                <a:t>记</a:t>
              </a:r>
              <a:r>
                <a:rPr lang="zh-CN" altLang="en-US" sz="3600" i="1">
                  <a:latin typeface="黑体" charset="0"/>
                  <a:ea typeface="黑体" charset="0"/>
                  <a:cs typeface="黑体" charset="0"/>
                </a:rPr>
                <a:t> </a:t>
              </a:r>
              <a:r>
                <a:rPr lang="en-US" altLang="zh-CN" sz="3600" i="1">
                  <a:latin typeface="黑体" charset="0"/>
                  <a:ea typeface="黑体" charset="0"/>
                  <a:cs typeface="黑体" charset="0"/>
                </a:rPr>
                <a:t>15:9-18*</a:t>
              </a:r>
              <a:endParaRPr lang="zh-CN" altLang="en-US" sz="3600" i="1">
                <a:latin typeface="黑体" charset="0"/>
                <a:ea typeface="黑体" charset="0"/>
                <a:cs typeface="黑体" charset="0"/>
              </a:endParaRPr>
            </a:p>
          </p:txBody>
        </p:sp>
      </p:grpSp>
      <p:sp>
        <p:nvSpPr>
          <p:cNvPr id="735245" name="Rectangle 13"/>
          <p:cNvSpPr>
            <a:spLocks noChangeArrowheads="1"/>
          </p:cNvSpPr>
          <p:nvPr/>
        </p:nvSpPr>
        <p:spPr bwMode="auto">
          <a:xfrm>
            <a:off x="1431925" y="2244725"/>
            <a:ext cx="6975475" cy="19177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zh-CN" sz="4000" baseline="32000">
                <a:latin typeface="华文细黑" charset="0"/>
                <a:ea typeface="华文细黑" charset="0"/>
                <a:cs typeface="华文细黑" charset="0"/>
              </a:rPr>
              <a:t>17</a:t>
            </a:r>
            <a:r>
              <a:rPr lang="zh-CN" sz="4000">
                <a:latin typeface="华文细黑" charset="0"/>
                <a:ea typeface="华文细黑" charset="0"/>
                <a:cs typeface="华文细黑" charset="0"/>
              </a:rPr>
              <a:t>日 落 天 黑，不 料 有 冒 烟 的 炉， 并 烧 着 的 火 把， 从 那 些 肉 块 中 经 过。	</a:t>
            </a:r>
            <a:endParaRPr lang="en-US" altLang="zh-CN" sz="4000">
              <a:latin typeface="华文细黑" charset="0"/>
              <a:ea typeface="华文细黑" charset="0"/>
              <a:cs typeface="华文细黑"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35236"/>
                                        </p:tgtEl>
                                        <p:attrNameLst>
                                          <p:attrName>style.visibility</p:attrName>
                                        </p:attrNameLst>
                                      </p:cBhvr>
                                      <p:to>
                                        <p:strVal val="visible"/>
                                      </p:to>
                                    </p:set>
                                    <p:anim calcmode="lin" valueType="num">
                                      <p:cBhvr>
                                        <p:cTn id="7" dur="500" fill="hold"/>
                                        <p:tgtEl>
                                          <p:spTgt spid="735236"/>
                                        </p:tgtEl>
                                        <p:attrNameLst>
                                          <p:attrName>ppt_w</p:attrName>
                                        </p:attrNameLst>
                                      </p:cBhvr>
                                      <p:tavLst>
                                        <p:tav tm="0">
                                          <p:val>
                                            <p:fltVal val="0"/>
                                          </p:val>
                                        </p:tav>
                                        <p:tav tm="100000">
                                          <p:val>
                                            <p:strVal val="#ppt_w"/>
                                          </p:val>
                                        </p:tav>
                                      </p:tavLst>
                                    </p:anim>
                                    <p:anim calcmode="lin" valueType="num">
                                      <p:cBhvr>
                                        <p:cTn id="8" dur="500" fill="hold"/>
                                        <p:tgtEl>
                                          <p:spTgt spid="735236"/>
                                        </p:tgtEl>
                                        <p:attrNameLst>
                                          <p:attrName>ppt_h</p:attrName>
                                        </p:attrNameLst>
                                      </p:cBhvr>
                                      <p:tavLst>
                                        <p:tav tm="0">
                                          <p:val>
                                            <p:fltVal val="0"/>
                                          </p:val>
                                        </p:tav>
                                        <p:tav tm="100000">
                                          <p:val>
                                            <p:strVal val="#ppt_h"/>
                                          </p:val>
                                        </p:tav>
                                      </p:tavLst>
                                    </p:anim>
                                    <p:anim calcmode="lin" valueType="num">
                                      <p:cBhvr>
                                        <p:cTn id="9" dur="500" fill="hold"/>
                                        <p:tgtEl>
                                          <p:spTgt spid="735236"/>
                                        </p:tgtEl>
                                        <p:attrNameLst>
                                          <p:attrName>ppt_x</p:attrName>
                                        </p:attrNameLst>
                                      </p:cBhvr>
                                      <p:tavLst>
                                        <p:tav tm="0">
                                          <p:val>
                                            <p:fltVal val="0.5"/>
                                          </p:val>
                                        </p:tav>
                                        <p:tav tm="100000">
                                          <p:val>
                                            <p:strVal val="#ppt_x"/>
                                          </p:val>
                                        </p:tav>
                                      </p:tavLst>
                                    </p:anim>
                                    <p:anim calcmode="lin" valueType="num">
                                      <p:cBhvr>
                                        <p:cTn id="10" dur="500" fill="hold"/>
                                        <p:tgtEl>
                                          <p:spTgt spid="73523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35245"/>
                                        </p:tgtEl>
                                        <p:attrNameLst>
                                          <p:attrName>style.visibility</p:attrName>
                                        </p:attrNameLst>
                                      </p:cBhvr>
                                      <p:to>
                                        <p:strVal val="visible"/>
                                      </p:to>
                                    </p:set>
                                    <p:animEffect transition="in" filter="fade">
                                      <p:cBhvr>
                                        <p:cTn id="15" dur="1000"/>
                                        <p:tgtEl>
                                          <p:spTgt spid="735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6" grpId="0" autoUpdateAnimBg="0"/>
      <p:bldP spid="7352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6" name="Rectangle 16"/>
          <p:cNvSpPr>
            <a:spLocks noChangeArrowheads="1"/>
          </p:cNvSpPr>
          <p:nvPr/>
        </p:nvSpPr>
        <p:spPr bwMode="auto">
          <a:xfrm>
            <a:off x="8143875"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56</a:t>
            </a:r>
          </a:p>
        </p:txBody>
      </p:sp>
      <p:grpSp>
        <p:nvGrpSpPr>
          <p:cNvPr id="276505" name="Group 25"/>
          <p:cNvGrpSpPr>
            <a:grpSpLocks/>
          </p:cNvGrpSpPr>
          <p:nvPr/>
        </p:nvGrpSpPr>
        <p:grpSpPr bwMode="auto">
          <a:xfrm>
            <a:off x="2235200" y="419100"/>
            <a:ext cx="5883275" cy="1346200"/>
            <a:chOff x="1489" y="129"/>
            <a:chExt cx="3706" cy="848"/>
          </a:xfrm>
        </p:grpSpPr>
        <p:sp>
          <p:nvSpPr>
            <p:cNvPr id="276506" name="Rectangle 26"/>
            <p:cNvSpPr>
              <a:spLocks noChangeArrowheads="1"/>
            </p:cNvSpPr>
            <p:nvPr/>
          </p:nvSpPr>
          <p:spPr bwMode="auto">
            <a:xfrm>
              <a:off x="1489" y="129"/>
              <a:ext cx="3358" cy="454"/>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nSpc>
                  <a:spcPct val="115000"/>
                </a:lnSpc>
                <a:spcBef>
                  <a:spcPct val="50000"/>
                </a:spcBef>
              </a:pPr>
              <a:r>
                <a:rPr lang="zh-CN" altLang="en-US" sz="3600" i="1">
                  <a:solidFill>
                    <a:schemeClr val="tx2"/>
                  </a:solidFill>
                  <a:latin typeface="黑体" charset="0"/>
                  <a:ea typeface="黑体" charset="0"/>
                  <a:cs typeface="黑体" charset="0"/>
                </a:rPr>
                <a:t>无 条 件 的</a:t>
              </a:r>
              <a:r>
                <a:rPr lang="en-US" altLang="zh-CN" sz="3600" i="1">
                  <a:solidFill>
                    <a:schemeClr val="tx2"/>
                  </a:solidFill>
                  <a:latin typeface="Arial"/>
                  <a:ea typeface="黑体" charset="0"/>
                  <a:cs typeface="黑体" charset="0"/>
                </a:rPr>
                <a:t>…</a:t>
              </a:r>
              <a:endParaRPr lang="zh-CN" altLang="en-US" sz="3600" i="1">
                <a:latin typeface="黑体" charset="0"/>
                <a:ea typeface="黑体" charset="0"/>
                <a:cs typeface="黑体" charset="0"/>
              </a:endParaRPr>
            </a:p>
          </p:txBody>
        </p:sp>
        <p:sp>
          <p:nvSpPr>
            <p:cNvPr id="276507" name="Text Box 27"/>
            <p:cNvSpPr txBox="1">
              <a:spLocks noChangeArrowheads="1"/>
            </p:cNvSpPr>
            <p:nvPr/>
          </p:nvSpPr>
          <p:spPr bwMode="auto">
            <a:xfrm>
              <a:off x="2001" y="556"/>
              <a:ext cx="3194" cy="421"/>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105000"/>
                </a:lnSpc>
                <a:spcBef>
                  <a:spcPct val="50000"/>
                </a:spcBef>
              </a:pPr>
              <a:r>
                <a:rPr lang="ja-JP" altLang="en-US" sz="3600" i="1">
                  <a:latin typeface="黑体" charset="0"/>
                  <a:ea typeface="黑体" charset="0"/>
                  <a:cs typeface="黑体" charset="0"/>
                </a:rPr>
                <a:t>创</a:t>
              </a:r>
              <a:r>
                <a:rPr lang="zh-CN" altLang="en-US" sz="3600" i="1">
                  <a:latin typeface="黑体" charset="0"/>
                  <a:ea typeface="黑体" charset="0"/>
                  <a:cs typeface="黑体" charset="0"/>
                </a:rPr>
                <a:t> </a:t>
              </a:r>
              <a:r>
                <a:rPr lang="ja-JP" altLang="en-US" sz="3600" i="1">
                  <a:latin typeface="黑体" charset="0"/>
                  <a:ea typeface="黑体" charset="0"/>
                  <a:cs typeface="黑体" charset="0"/>
                </a:rPr>
                <a:t>世</a:t>
              </a:r>
              <a:r>
                <a:rPr lang="zh-CN" altLang="en-US" sz="3600" i="1">
                  <a:latin typeface="黑体" charset="0"/>
                  <a:ea typeface="黑体" charset="0"/>
                  <a:cs typeface="黑体" charset="0"/>
                </a:rPr>
                <a:t> </a:t>
              </a:r>
              <a:r>
                <a:rPr lang="ja-JP" altLang="en-US" sz="3600" i="1">
                  <a:latin typeface="黑体" charset="0"/>
                  <a:ea typeface="黑体" charset="0"/>
                  <a:cs typeface="黑体" charset="0"/>
                </a:rPr>
                <a:t>记</a:t>
              </a:r>
              <a:r>
                <a:rPr lang="zh-CN" altLang="en-US" sz="3600" i="1">
                  <a:latin typeface="黑体" charset="0"/>
                  <a:ea typeface="黑体" charset="0"/>
                  <a:cs typeface="黑体" charset="0"/>
                </a:rPr>
                <a:t> </a:t>
              </a:r>
              <a:r>
                <a:rPr lang="en-US" altLang="zh-CN" sz="3600" i="1">
                  <a:latin typeface="黑体" charset="0"/>
                  <a:ea typeface="黑体" charset="0"/>
                  <a:cs typeface="黑体" charset="0"/>
                </a:rPr>
                <a:t>15:9-18*</a:t>
              </a:r>
              <a:endParaRPr lang="zh-CN" altLang="en-US" sz="3600" i="1">
                <a:latin typeface="黑体" charset="0"/>
                <a:ea typeface="黑体" charset="0"/>
                <a:cs typeface="黑体" charset="0"/>
              </a:endParaRPr>
            </a:p>
          </p:txBody>
        </p:sp>
      </p:grpSp>
      <p:sp>
        <p:nvSpPr>
          <p:cNvPr id="276508" name="Rectangle 28"/>
          <p:cNvSpPr>
            <a:spLocks noChangeArrowheads="1"/>
          </p:cNvSpPr>
          <p:nvPr/>
        </p:nvSpPr>
        <p:spPr bwMode="auto">
          <a:xfrm>
            <a:off x="1431925" y="2244725"/>
            <a:ext cx="6975475" cy="3136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pPr>
            <a:r>
              <a:rPr lang="en-US" altLang="zh-CN" sz="4000" baseline="32000">
                <a:latin typeface="华文细黑" charset="0"/>
                <a:ea typeface="华文细黑" charset="0"/>
                <a:cs typeface="华文细黑" charset="0"/>
              </a:rPr>
              <a:t>18</a:t>
            </a:r>
            <a:r>
              <a:rPr lang="zh-CN" sz="4000">
                <a:latin typeface="华文细黑" charset="0"/>
                <a:ea typeface="华文细黑" charset="0"/>
                <a:cs typeface="华文细黑" charset="0"/>
              </a:rPr>
              <a:t>当 那 日，耶 和 华 与 亚 伯 兰 立 约，说：</a:t>
            </a:r>
            <a:r>
              <a:rPr lang="zh-CN" sz="4000">
                <a:latin typeface="MS PGothic"/>
                <a:ea typeface="华文细黑" charset="0"/>
                <a:cs typeface="华文细黑" charset="0"/>
              </a:rPr>
              <a:t>“</a:t>
            </a:r>
            <a:r>
              <a:rPr lang="zh-CN" sz="4000">
                <a:solidFill>
                  <a:schemeClr val="folHlink"/>
                </a:solidFill>
                <a:latin typeface="华文细黑" charset="0"/>
                <a:ea typeface="华文细黑" charset="0"/>
                <a:cs typeface="华文细黑" charset="0"/>
              </a:rPr>
              <a:t>我 已 赐 给 你 的 后 裔，从 埃 及 河 直 到 幼 发 拉 底 大 河 之 地 ，就 是 基 尼 人</a:t>
            </a:r>
            <a:r>
              <a:rPr lang="zh-CN" sz="4000">
                <a:solidFill>
                  <a:schemeClr val="folHlink"/>
                </a:solidFill>
                <a:latin typeface="MS PGothic"/>
                <a:ea typeface="华文细黑" charset="0"/>
                <a:cs typeface="华文细黑" charset="0"/>
              </a:rPr>
              <a:t>…”</a:t>
            </a:r>
            <a:r>
              <a:rPr lang="zh-CN" sz="4000">
                <a:solidFill>
                  <a:schemeClr val="folHlink"/>
                </a:solidFill>
                <a:latin typeface="华文细黑" charset="0"/>
                <a:ea typeface="华文细黑" charset="0"/>
                <a:cs typeface="华文细黑" charset="0"/>
              </a:rPr>
              <a:t> (和合本)	</a:t>
            </a:r>
            <a:r>
              <a:rPr lang="zh-CN" sz="4000">
                <a:latin typeface="华文细黑" charset="0"/>
                <a:ea typeface="华文细黑" charset="0"/>
                <a:cs typeface="华文细黑" charset="0"/>
              </a:rPr>
              <a:t>	</a:t>
            </a:r>
            <a:endParaRPr lang="en-US" altLang="zh-CN" sz="4000">
              <a:latin typeface="华文细黑" charset="0"/>
              <a:ea typeface="华文细黑" charset="0"/>
              <a:cs typeface="华文细黑" charset="0"/>
            </a:endParaRP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92" name="Picture 1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6350"/>
            <a:ext cx="93392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62185" name="Rectangle 9"/>
          <p:cNvSpPr>
            <a:spLocks noChangeArrowheads="1"/>
          </p:cNvSpPr>
          <p:nvPr/>
        </p:nvSpPr>
        <p:spPr bwMode="auto">
          <a:xfrm>
            <a:off x="0" y="0"/>
            <a:ext cx="9144000" cy="6858000"/>
          </a:xfrm>
          <a:prstGeom prst="rect">
            <a:avLst/>
          </a:prstGeom>
          <a:solidFill>
            <a:schemeClr val="bg2">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2181" name="Rectangle 5"/>
          <p:cNvSpPr>
            <a:spLocks noChangeArrowheads="1"/>
          </p:cNvSpPr>
          <p:nvPr/>
        </p:nvSpPr>
        <p:spPr bwMode="auto">
          <a:xfrm>
            <a:off x="1014413" y="363538"/>
            <a:ext cx="7300912" cy="1403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90000"/>
              </a:lnSpc>
              <a:spcBef>
                <a:spcPct val="50000"/>
              </a:spcBef>
            </a:pPr>
            <a:r>
              <a:rPr lang="zh-CN" altLang="en-US" sz="3200" i="1">
                <a:solidFill>
                  <a:schemeClr val="folHlink"/>
                </a:solidFill>
                <a:latin typeface="黑体" charset="0"/>
                <a:ea typeface="黑体" charset="0"/>
                <a:cs typeface="黑体" charset="0"/>
              </a:rPr>
              <a:t>最初</a:t>
            </a:r>
            <a:r>
              <a:rPr lang="en-US" altLang="zh-CN" sz="3200" i="1">
                <a:solidFill>
                  <a:schemeClr val="folHlink"/>
                </a:solidFill>
                <a:latin typeface="黑体" charset="0"/>
                <a:ea typeface="黑体" charset="0"/>
                <a:cs typeface="黑体" charset="0"/>
              </a:rPr>
              <a:t>,</a:t>
            </a:r>
            <a:r>
              <a:rPr lang="ja-JP" altLang="en-US" sz="3200" i="1">
                <a:solidFill>
                  <a:schemeClr val="folHlink"/>
                </a:solidFill>
                <a:latin typeface="黑体" charset="0"/>
                <a:ea typeface="黑体" charset="0"/>
                <a:cs typeface="黑体" charset="0"/>
              </a:rPr>
              <a:t>亚伯拉罕</a:t>
            </a:r>
            <a:r>
              <a:rPr lang="zh-CN" altLang="en-US" sz="3200" i="1">
                <a:solidFill>
                  <a:schemeClr val="folHlink"/>
                </a:solidFill>
                <a:latin typeface="黑体" charset="0"/>
                <a:ea typeface="黑体" charset="0"/>
                <a:cs typeface="黑体" charset="0"/>
              </a:rPr>
              <a:t>之</a:t>
            </a:r>
            <a:r>
              <a:rPr lang="ja-JP" altLang="en-US" sz="3200" i="1">
                <a:solidFill>
                  <a:schemeClr val="folHlink"/>
                </a:solidFill>
                <a:latin typeface="黑体" charset="0"/>
                <a:ea typeface="黑体" charset="0"/>
                <a:cs typeface="黑体" charset="0"/>
              </a:rPr>
              <a:t>约是上帝</a:t>
            </a:r>
            <a:r>
              <a:rPr lang="zh-CN" altLang="en-US" sz="3200" i="1">
                <a:solidFill>
                  <a:schemeClr val="folHlink"/>
                </a:solidFill>
                <a:latin typeface="黑体" charset="0"/>
                <a:ea typeface="黑体" charset="0"/>
                <a:cs typeface="黑体" charset="0"/>
              </a:rPr>
              <a:t>对</a:t>
            </a:r>
            <a:r>
              <a:rPr lang="ja-JP" altLang="en-US" sz="3200" i="1">
                <a:solidFill>
                  <a:schemeClr val="folHlink"/>
                </a:solidFill>
                <a:latin typeface="黑体" charset="0"/>
                <a:ea typeface="黑体" charset="0"/>
                <a:cs typeface="黑体" charset="0"/>
              </a:rPr>
              <a:t>他的    朋友</a:t>
            </a:r>
            <a:r>
              <a:rPr lang="en-US" altLang="zh-CN" sz="3200" i="1">
                <a:solidFill>
                  <a:schemeClr val="folHlink"/>
                </a:solidFill>
                <a:latin typeface="黑体" charset="0"/>
                <a:ea typeface="黑体" charset="0"/>
                <a:cs typeface="黑体" charset="0"/>
              </a:rPr>
              <a:t>-</a:t>
            </a:r>
            <a:r>
              <a:rPr lang="ja-JP" altLang="en-US" sz="3200" i="1">
                <a:solidFill>
                  <a:schemeClr val="folHlink"/>
                </a:solidFill>
                <a:latin typeface="黑体" charset="0"/>
                <a:ea typeface="黑体" charset="0"/>
                <a:cs typeface="黑体" charset="0"/>
              </a:rPr>
              <a:t>亚伯拉罕</a:t>
            </a:r>
            <a:r>
              <a:rPr lang="zh-CN" altLang="en-US" sz="3200" i="1">
                <a:solidFill>
                  <a:schemeClr val="folHlink"/>
                </a:solidFill>
                <a:latin typeface="黑体" charset="0"/>
                <a:ea typeface="黑体" charset="0"/>
                <a:cs typeface="黑体" charset="0"/>
              </a:rPr>
              <a:t>通过</a:t>
            </a:r>
            <a:r>
              <a:rPr lang="ja-JP" altLang="en-US" sz="3200" i="1">
                <a:solidFill>
                  <a:schemeClr val="folHlink"/>
                </a:solidFill>
                <a:latin typeface="黑体" charset="0"/>
                <a:ea typeface="黑体" charset="0"/>
                <a:cs typeface="黑体" charset="0"/>
              </a:rPr>
              <a:t>血约的</a:t>
            </a:r>
            <a:r>
              <a:rPr lang="zh-CN" sz="3200" i="1">
                <a:solidFill>
                  <a:schemeClr val="folHlink"/>
                </a:solidFill>
                <a:latin typeface="黑体" charset="0"/>
                <a:ea typeface="黑体" charset="0"/>
                <a:cs typeface="黑体" charset="0"/>
              </a:rPr>
              <a:t>形式</a:t>
            </a:r>
            <a:r>
              <a:rPr lang="zh-CN" altLang="en-US" sz="3200" i="1">
                <a:solidFill>
                  <a:schemeClr val="folHlink"/>
                </a:solidFill>
                <a:latin typeface="黑体" charset="0"/>
                <a:ea typeface="黑体" charset="0"/>
                <a:cs typeface="黑体" charset="0"/>
              </a:rPr>
              <a:t>      做出的</a:t>
            </a:r>
            <a:r>
              <a:rPr lang="ja-JP" altLang="en-US" sz="3200" i="1">
                <a:solidFill>
                  <a:schemeClr val="folHlink"/>
                </a:solidFill>
                <a:latin typeface="黑体" charset="0"/>
                <a:ea typeface="黑体" charset="0"/>
                <a:cs typeface="黑体" charset="0"/>
              </a:rPr>
              <a:t>单方</a:t>
            </a:r>
            <a:r>
              <a:rPr lang="zh-CN" altLang="en-US" sz="3200" i="1">
                <a:solidFill>
                  <a:schemeClr val="folHlink"/>
                </a:solidFill>
                <a:latin typeface="黑体" charset="0"/>
                <a:ea typeface="黑体" charset="0"/>
                <a:cs typeface="黑体" charset="0"/>
              </a:rPr>
              <a:t>面</a:t>
            </a:r>
            <a:r>
              <a:rPr lang="ja-JP" altLang="en-US" sz="3200" i="1">
                <a:solidFill>
                  <a:schemeClr val="folHlink"/>
                </a:solidFill>
                <a:latin typeface="黑体" charset="0"/>
                <a:ea typeface="黑体" charset="0"/>
                <a:cs typeface="黑体" charset="0"/>
              </a:rPr>
              <a:t>的</a:t>
            </a:r>
            <a:r>
              <a:rPr lang="zh-CN" altLang="en-US" sz="3200" i="1">
                <a:solidFill>
                  <a:schemeClr val="folHlink"/>
                </a:solidFill>
                <a:latin typeface="黑体" charset="0"/>
                <a:ea typeface="黑体" charset="0"/>
                <a:cs typeface="黑体" charset="0"/>
              </a:rPr>
              <a:t>应许</a:t>
            </a:r>
            <a:r>
              <a:rPr lang="ja-JP" altLang="en-US" sz="3200" i="1">
                <a:solidFill>
                  <a:schemeClr val="folHlink"/>
                </a:solidFill>
                <a:latin typeface="黑体" charset="0"/>
                <a:ea typeface="黑体" charset="0"/>
                <a:cs typeface="黑体" charset="0"/>
              </a:rPr>
              <a:t>。</a:t>
            </a:r>
            <a:endParaRPr lang="zh-CN" altLang="en-US" sz="3200" i="1">
              <a:solidFill>
                <a:schemeClr val="folHlink"/>
              </a:solidFill>
              <a:latin typeface="黑体" charset="0"/>
              <a:ea typeface="黑体" charset="0"/>
              <a:cs typeface="黑体" charset="0"/>
            </a:endParaRPr>
          </a:p>
        </p:txBody>
      </p:sp>
      <p:sp>
        <p:nvSpPr>
          <p:cNvPr id="562180" name="Rectangle 4"/>
          <p:cNvSpPr>
            <a:spLocks noChangeArrowheads="1"/>
          </p:cNvSpPr>
          <p:nvPr/>
        </p:nvSpPr>
        <p:spPr bwMode="auto">
          <a:xfrm>
            <a:off x="8129588"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57</a:t>
            </a:r>
          </a:p>
        </p:txBody>
      </p:sp>
      <p:sp>
        <p:nvSpPr>
          <p:cNvPr id="562183" name="Text Box 7"/>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2</a:t>
            </a:r>
          </a:p>
        </p:txBody>
      </p:sp>
      <p:sp>
        <p:nvSpPr>
          <p:cNvPr id="562187" name="Rectangle 11"/>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562179" name="Rectangle 3"/>
          <p:cNvSpPr>
            <a:spLocks noChangeArrowheads="1"/>
          </p:cNvSpPr>
          <p:nvPr/>
        </p:nvSpPr>
        <p:spPr bwMode="auto">
          <a:xfrm>
            <a:off x="749300" y="2879725"/>
            <a:ext cx="7426325" cy="64293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55000"/>
              </a:lnSpc>
              <a:spcBef>
                <a:spcPct val="50000"/>
              </a:spcBef>
            </a:pPr>
            <a:r>
              <a:rPr lang="zh-CN" altLang="en-US" sz="6600" i="1">
                <a:latin typeface="黑体" charset="0"/>
                <a:ea typeface="黑体" charset="0"/>
                <a:cs typeface="黑体" charset="0"/>
              </a:rPr>
              <a:t> </a:t>
            </a:r>
            <a:r>
              <a:rPr lang="ja-JP" altLang="en-US" sz="4400" i="1">
                <a:latin typeface="黑体" charset="0"/>
                <a:ea typeface="黑体" charset="0"/>
                <a:cs typeface="黑体" charset="0"/>
              </a:rPr>
              <a:t>希伯来</a:t>
            </a:r>
            <a:r>
              <a:rPr lang="zh-CN" altLang="en-US" sz="4400" i="1">
                <a:latin typeface="黑体" charset="0"/>
                <a:ea typeface="黑体" charset="0"/>
                <a:cs typeface="黑体" charset="0"/>
              </a:rPr>
              <a:t>书 </a:t>
            </a:r>
            <a:r>
              <a:rPr lang="en-US" altLang="zh-CN" sz="4800" i="1">
                <a:latin typeface="黑体" charset="0"/>
                <a:ea typeface="黑体" charset="0"/>
                <a:cs typeface="黑体" charset="0"/>
              </a:rPr>
              <a:t>6 </a:t>
            </a:r>
            <a:r>
              <a:rPr lang="zh-CN" altLang="en-US" sz="4800" i="1">
                <a:latin typeface="黑体" charset="0"/>
                <a:ea typeface="黑体" charset="0"/>
                <a:cs typeface="黑体" charset="0"/>
              </a:rPr>
              <a:t>章</a:t>
            </a:r>
          </a:p>
        </p:txBody>
      </p:sp>
      <p:sp>
        <p:nvSpPr>
          <p:cNvPr id="562191" name="Rectangle 15"/>
          <p:cNvSpPr>
            <a:spLocks noChangeArrowheads="1"/>
          </p:cNvSpPr>
          <p:nvPr/>
        </p:nvSpPr>
        <p:spPr bwMode="auto">
          <a:xfrm>
            <a:off x="1077913" y="3724275"/>
            <a:ext cx="6975475" cy="2508250"/>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nSpc>
                <a:spcPct val="110000"/>
              </a:lnSpc>
              <a:spcBef>
                <a:spcPct val="50000"/>
              </a:spcBef>
            </a:pPr>
            <a:r>
              <a:rPr lang="en-US" altLang="zh-CN" sz="3600" baseline="32000">
                <a:latin typeface="华文细黑" charset="0"/>
                <a:ea typeface="华文细黑" charset="0"/>
                <a:cs typeface="华文细黑" charset="0"/>
              </a:rPr>
              <a:t>13</a:t>
            </a:r>
            <a:r>
              <a:rPr lang="ja-JP" altLang="en-US" sz="3600">
                <a:latin typeface="MS PGothic" charset="0"/>
                <a:ea typeface="MS PGothic" charset="0"/>
                <a:cs typeface="MS PGothic" charset="0"/>
              </a:rPr>
              <a:t>当</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初</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上</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帝</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应</a:t>
            </a:r>
            <a:r>
              <a:rPr lang="ja-JP" sz="3600">
                <a:latin typeface="MS PGothic" charset="0"/>
                <a:ea typeface="MS PGothic" charset="0"/>
                <a:cs typeface="MS PGothic" charset="0"/>
              </a:rPr>
              <a:t> </a:t>
            </a:r>
            <a:r>
              <a:rPr lang="ja-JP" altLang="en-US" sz="3600">
                <a:latin typeface="MS PGothic" charset="0"/>
                <a:ea typeface="MS PGothic" charset="0"/>
                <a:cs typeface="MS PGothic" charset="0"/>
              </a:rPr>
              <a:t>许</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亚</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伯</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拉</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罕</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的</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时</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候，因</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为</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没</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有</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比</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自</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己</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更</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大</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可</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以</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指</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着</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起</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誓</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的</a:t>
            </a:r>
            <a:r>
              <a:rPr lang="zh-CN" altLang="en-US" sz="3600">
                <a:latin typeface="MS PGothic" charset="0"/>
                <a:ea typeface="宋体" charset="0"/>
                <a:cs typeface="宋体" charset="0"/>
              </a:rPr>
              <a:t>，</a:t>
            </a:r>
            <a:r>
              <a:rPr lang="ja-JP" altLang="en-US" sz="3600">
                <a:latin typeface="MS PGothic" charset="0"/>
                <a:ea typeface="MS PGothic" charset="0"/>
                <a:cs typeface="MS PGothic" charset="0"/>
              </a:rPr>
              <a:t>就</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指</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着</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自</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己</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起</a:t>
            </a:r>
            <a:r>
              <a:rPr lang="zh-CN" altLang="en-US" sz="3600">
                <a:latin typeface="MS PGothic" charset="0"/>
                <a:ea typeface="MS PGothic" charset="0"/>
                <a:cs typeface="MS PGothic" charset="0"/>
              </a:rPr>
              <a:t> </a:t>
            </a:r>
            <a:r>
              <a:rPr lang="ja-JP" altLang="en-US" sz="3600">
                <a:latin typeface="MS PGothic" charset="0"/>
                <a:ea typeface="MS PGothic" charset="0"/>
                <a:cs typeface="MS PGothic" charset="0"/>
              </a:rPr>
              <a:t>誓</a:t>
            </a:r>
            <a:r>
              <a:rPr lang="en-US" altLang="ja-JP" sz="3600">
                <a:latin typeface="MS PGothic" charset="0"/>
                <a:ea typeface="MS PGothic" charset="0"/>
                <a:cs typeface="MS PGothic" charset="0"/>
              </a:rPr>
              <a:t>… </a:t>
            </a:r>
            <a:r>
              <a:rPr lang="en-US" altLang="ja-JP" sz="2400">
                <a:latin typeface="MS PGothic" charset="0"/>
                <a:ea typeface="MS PGothic" charset="0"/>
                <a:cs typeface="MS PGothic" charset="0"/>
              </a:rPr>
              <a:t>(</a:t>
            </a:r>
            <a:r>
              <a:rPr lang="zh-CN" altLang="en-US" sz="2400">
                <a:latin typeface="MS PGothic" charset="0"/>
                <a:ea typeface="MS PGothic" charset="0"/>
                <a:cs typeface="MS PGothic" charset="0"/>
              </a:rPr>
              <a:t>和合本</a:t>
            </a:r>
            <a:r>
              <a:rPr lang="en-US" altLang="zh-CN" sz="2400">
                <a:latin typeface="MS PGothic" charset="0"/>
                <a:ea typeface="MS PGothic" charset="0"/>
                <a:cs typeface="MS PGothic" charset="0"/>
              </a:rPr>
              <a:t>)</a:t>
            </a:r>
            <a:r>
              <a:rPr lang="zh-CN" sz="2400">
                <a:latin typeface="华文细黑" charset="0"/>
                <a:ea typeface="华文细黑" charset="0"/>
                <a:cs typeface="华文细黑" charset="0"/>
              </a:rPr>
              <a:t>	</a:t>
            </a:r>
            <a:endParaRPr lang="en-US" altLang="zh-CN" sz="2400">
              <a:latin typeface="华文细黑" charset="0"/>
              <a:ea typeface="华文细黑" charset="0"/>
              <a:cs typeface="华文细黑" charset="0"/>
            </a:endParaRPr>
          </a:p>
        </p:txBody>
      </p:sp>
      <p:sp>
        <p:nvSpPr>
          <p:cNvPr id="562193" name="Text Box 17"/>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91"/>
                                        </p:tgtEl>
                                        <p:attrNameLst>
                                          <p:attrName>style.visibility</p:attrName>
                                        </p:attrNameLst>
                                      </p:cBhvr>
                                      <p:to>
                                        <p:strVal val="visible"/>
                                      </p:to>
                                    </p:set>
                                    <p:animEffect transition="in" filter="fade">
                                      <p:cBhvr>
                                        <p:cTn id="12" dur="1000"/>
                                        <p:tgtEl>
                                          <p:spTgt spid="56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p:cNvPicPr>
            <a:picLocks noChangeAspect="1" noChangeArrowheads="1"/>
          </p:cNvPicPr>
          <p:nvPr/>
        </p:nvPicPr>
        <p:blipFill>
          <a:blip r:embed="rId2">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05539" name="WordArt 3"/>
          <p:cNvSpPr>
            <a:spLocks noChangeArrowheads="1" noChangeShapeType="1" noTextEdit="1"/>
          </p:cNvSpPr>
          <p:nvPr/>
        </p:nvSpPr>
        <p:spPr bwMode="auto">
          <a:xfrm>
            <a:off x="0" y="266700"/>
            <a:ext cx="8742363" cy="6203950"/>
          </a:xfrm>
          <a:prstGeom prst="rect">
            <a:avLst/>
          </a:prstGeom>
          <a:extLst>
            <a:ext uri="{AF507438-7753-43e0-B8FC-AC1667EBCBE1}">
              <a14:hiddenEffects xmlns:a14="http://schemas.microsoft.com/office/drawing/2010/main" xmlns="">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zh-TW" altLang="en-US" sz="8000" kern="10">
                <a:ln w="9525">
                  <a:round/>
                  <a:headEnd/>
                  <a:tailEnd/>
                </a:ln>
                <a:gradFill rotWithShape="0">
                  <a:gsLst>
                    <a:gs pos="0">
                      <a:srgbClr val="FFE701"/>
                    </a:gs>
                    <a:gs pos="100000">
                      <a:srgbClr val="FE3E02"/>
                    </a:gs>
                  </a:gsLst>
                  <a:lin ang="5400000" scaled="1"/>
                </a:gradFill>
                <a:latin typeface="Impact"/>
                <a:ea typeface="Impact"/>
                <a:cs typeface="Impact"/>
              </a:rPr>
              <a:t>圣经基石</a:t>
            </a:r>
            <a:endParaRPr lang="en-US" sz="8000" kern="10">
              <a:ln w="9525">
                <a:round/>
                <a:headEnd/>
                <a:tailEnd/>
              </a:ln>
              <a:gradFill rotWithShape="0">
                <a:gsLst>
                  <a:gs pos="0">
                    <a:srgbClr val="FFE701"/>
                  </a:gs>
                  <a:gs pos="100000">
                    <a:srgbClr val="FE3E02"/>
                  </a:gs>
                </a:gsLst>
                <a:lin ang="5400000" scaled="1"/>
              </a:gradFill>
              <a:latin typeface="Impact"/>
              <a:ea typeface="Impact"/>
              <a:cs typeface="Impact"/>
            </a:endParaRPr>
          </a:p>
        </p:txBody>
      </p:sp>
      <p:sp>
        <p:nvSpPr>
          <p:cNvPr id="705540" name="Text Box 4"/>
          <p:cNvSpPr txBox="1">
            <a:spLocks noChangeArrowheads="1"/>
          </p:cNvSpPr>
          <p:nvPr/>
        </p:nvSpPr>
        <p:spPr bwMode="auto">
          <a:xfrm>
            <a:off x="5940425" y="4503738"/>
            <a:ext cx="2430463" cy="2104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lnSpc>
                <a:spcPct val="55000"/>
              </a:lnSpc>
              <a:spcBef>
                <a:spcPct val="50000"/>
              </a:spcBef>
            </a:pPr>
            <a:r>
              <a:rPr lang="zh-CN" altLang="en-US" sz="4800" dirty="0">
                <a:solidFill>
                  <a:srgbClr val="FFFF00"/>
                </a:solidFill>
                <a:latin typeface="Helvetica" charset="0"/>
                <a:ea typeface="宋体" charset="0"/>
                <a:cs typeface="宋体" charset="0"/>
              </a:rPr>
              <a:t>一切从</a:t>
            </a:r>
          </a:p>
          <a:p>
            <a:pPr algn="r">
              <a:lnSpc>
                <a:spcPct val="55000"/>
              </a:lnSpc>
              <a:spcBef>
                <a:spcPct val="50000"/>
              </a:spcBef>
            </a:pPr>
            <a:r>
              <a:rPr lang="zh-CN" altLang="en-US" sz="4800" dirty="0">
                <a:solidFill>
                  <a:srgbClr val="FFFF00"/>
                </a:solidFill>
                <a:latin typeface="Helvetica" charset="0"/>
                <a:ea typeface="宋体" charset="0"/>
                <a:cs typeface="宋体" charset="0"/>
              </a:rPr>
              <a:t>这里</a:t>
            </a:r>
          </a:p>
          <a:p>
            <a:pPr algn="r">
              <a:lnSpc>
                <a:spcPct val="55000"/>
              </a:lnSpc>
              <a:spcBef>
                <a:spcPct val="50000"/>
              </a:spcBef>
            </a:pPr>
            <a:r>
              <a:rPr lang="zh-CN" altLang="en-US" sz="4800" dirty="0">
                <a:solidFill>
                  <a:srgbClr val="FFFF00"/>
                </a:solidFill>
                <a:latin typeface="Helvetica" charset="0"/>
                <a:ea typeface="宋体" charset="0"/>
                <a:cs typeface="宋体" charset="0"/>
              </a:rPr>
              <a:t>开始</a:t>
            </a:r>
            <a:r>
              <a:rPr lang="en-US" altLang="zh-CN" sz="4800" dirty="0">
                <a:solidFill>
                  <a:srgbClr val="FFFF00"/>
                </a:solidFill>
                <a:latin typeface="Helvetica" charset="0"/>
                <a:ea typeface="宋体" charset="0"/>
                <a:cs typeface="宋体" charset="0"/>
              </a:rPr>
              <a:t>!</a:t>
            </a:r>
          </a:p>
        </p:txBody>
      </p:sp>
      <p:sp>
        <p:nvSpPr>
          <p:cNvPr id="705541" name="Text Box 5"/>
          <p:cNvSpPr txBox="1">
            <a:spLocks noChangeArrowheads="1"/>
          </p:cNvSpPr>
          <p:nvPr/>
        </p:nvSpPr>
        <p:spPr bwMode="auto">
          <a:xfrm>
            <a:off x="8855075" y="-17463"/>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zh-CN" altLang="en-US" sz="2000" b="0">
                <a:solidFill>
                  <a:srgbClr val="FFA27C"/>
                </a:solidFill>
                <a:ea typeface="宋体" charset="0"/>
                <a:cs typeface="宋体" charset="0"/>
              </a:rPr>
              <a:t> </a:t>
            </a:r>
          </a:p>
        </p:txBody>
      </p:sp>
      <p:sp>
        <p:nvSpPr>
          <p:cNvPr id="705543" name="Rectangle 7"/>
          <p:cNvSpPr>
            <a:spLocks noChangeArrowheads="1"/>
          </p:cNvSpPr>
          <p:nvPr/>
        </p:nvSpPr>
        <p:spPr bwMode="auto">
          <a:xfrm>
            <a:off x="75596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05544" name="Rectangle 8"/>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04</a:t>
            </a:r>
          </a:p>
        </p:txBody>
      </p:sp>
      <p:sp>
        <p:nvSpPr>
          <p:cNvPr id="705545" name="Text Box 9"/>
          <p:cNvSpPr txBox="1">
            <a:spLocks noChangeArrowheads="1"/>
          </p:cNvSpPr>
          <p:nvPr/>
        </p:nvSpPr>
        <p:spPr bwMode="auto">
          <a:xfrm>
            <a:off x="8469313" y="6483350"/>
            <a:ext cx="635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zh-CN" sz="1200">
                <a:ea typeface="宋体" charset="0"/>
                <a:cs typeface="宋体" charset="0"/>
              </a:rPr>
              <a:t>1</a:t>
            </a:r>
          </a:p>
        </p:txBody>
      </p:sp>
      <p:sp>
        <p:nvSpPr>
          <p:cNvPr id="705547" name="Text Box 11"/>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5539"/>
                                        </p:tgtEl>
                                        <p:attrNameLst>
                                          <p:attrName>style.visibility</p:attrName>
                                        </p:attrNameLst>
                                      </p:cBhvr>
                                      <p:to>
                                        <p:strVal val="visible"/>
                                      </p:to>
                                    </p:set>
                                    <p:animEffect transition="in" filter="wipe(left)">
                                      <p:cBhvr>
                                        <p:cTn id="7" dur="500"/>
                                        <p:tgtEl>
                                          <p:spTgt spid="705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05540"/>
                                        </p:tgtEl>
                                        <p:attrNameLst>
                                          <p:attrName>style.visibility</p:attrName>
                                        </p:attrNameLst>
                                      </p:cBhvr>
                                      <p:to>
                                        <p:strVal val="visible"/>
                                      </p:to>
                                    </p:set>
                                    <p:anim calcmode="lin" valueType="num">
                                      <p:cBhvr>
                                        <p:cTn id="12" dur="500" fill="hold"/>
                                        <p:tgtEl>
                                          <p:spTgt spid="705540"/>
                                        </p:tgtEl>
                                        <p:attrNameLst>
                                          <p:attrName>ppt_w</p:attrName>
                                        </p:attrNameLst>
                                      </p:cBhvr>
                                      <p:tavLst>
                                        <p:tav tm="0">
                                          <p:val>
                                            <p:fltVal val="0"/>
                                          </p:val>
                                        </p:tav>
                                        <p:tav tm="100000">
                                          <p:val>
                                            <p:strVal val="#ppt_w"/>
                                          </p:val>
                                        </p:tav>
                                      </p:tavLst>
                                    </p:anim>
                                    <p:anim calcmode="lin" valueType="num">
                                      <p:cBhvr>
                                        <p:cTn id="13" dur="500" fill="hold"/>
                                        <p:tgtEl>
                                          <p:spTgt spid="705540"/>
                                        </p:tgtEl>
                                        <p:attrNameLst>
                                          <p:attrName>ppt_h</p:attrName>
                                        </p:attrNameLst>
                                      </p:cBhvr>
                                      <p:tavLst>
                                        <p:tav tm="0">
                                          <p:val>
                                            <p:fltVal val="0"/>
                                          </p:val>
                                        </p:tav>
                                        <p:tav tm="100000">
                                          <p:val>
                                            <p:strVal val="#ppt_h"/>
                                          </p:val>
                                        </p:tav>
                                      </p:tavLst>
                                    </p:anim>
                                    <p:anim calcmode="lin" valueType="num">
                                      <p:cBhvr>
                                        <p:cTn id="14" dur="500" fill="hold"/>
                                        <p:tgtEl>
                                          <p:spTgt spid="705540"/>
                                        </p:tgtEl>
                                        <p:attrNameLst>
                                          <p:attrName>ppt_x</p:attrName>
                                        </p:attrNameLst>
                                      </p:cBhvr>
                                      <p:tavLst>
                                        <p:tav tm="0">
                                          <p:val>
                                            <p:fltVal val="0.5"/>
                                          </p:val>
                                        </p:tav>
                                        <p:tav tm="100000">
                                          <p:val>
                                            <p:strVal val="#ppt_x"/>
                                          </p:val>
                                        </p:tav>
                                      </p:tavLst>
                                    </p:anim>
                                    <p:anim calcmode="lin" valueType="num">
                                      <p:cBhvr>
                                        <p:cTn id="15" dur="500" fill="hold"/>
                                        <p:tgtEl>
                                          <p:spTgt spid="7055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animBg="1"/>
      <p:bldP spid="70554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82" name="Line 2"/>
          <p:cNvSpPr>
            <a:spLocks noChangeShapeType="1"/>
          </p:cNvSpPr>
          <p:nvPr/>
        </p:nvSpPr>
        <p:spPr bwMode="auto">
          <a:xfrm>
            <a:off x="1903413" y="39624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283" name="Line 3"/>
          <p:cNvSpPr>
            <a:spLocks noChangeShapeType="1"/>
          </p:cNvSpPr>
          <p:nvPr/>
        </p:nvSpPr>
        <p:spPr bwMode="auto">
          <a:xfrm>
            <a:off x="6018213"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284" name="Line 4"/>
          <p:cNvSpPr>
            <a:spLocks noChangeShapeType="1"/>
          </p:cNvSpPr>
          <p:nvPr/>
        </p:nvSpPr>
        <p:spPr bwMode="auto">
          <a:xfrm>
            <a:off x="4037013" y="1828800"/>
            <a:ext cx="0" cy="10668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285" name="Line 5"/>
          <p:cNvSpPr>
            <a:spLocks noChangeShapeType="1"/>
          </p:cNvSpPr>
          <p:nvPr/>
        </p:nvSpPr>
        <p:spPr bwMode="auto">
          <a:xfrm>
            <a:off x="1903413" y="28956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286" name="Line 6"/>
          <p:cNvSpPr>
            <a:spLocks noChangeShapeType="1"/>
          </p:cNvSpPr>
          <p:nvPr/>
        </p:nvSpPr>
        <p:spPr bwMode="auto">
          <a:xfrm>
            <a:off x="4252913"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287" name="Line 7"/>
          <p:cNvSpPr>
            <a:spLocks noChangeShapeType="1"/>
          </p:cNvSpPr>
          <p:nvPr/>
        </p:nvSpPr>
        <p:spPr bwMode="auto">
          <a:xfrm>
            <a:off x="6234113" y="3962400"/>
            <a:ext cx="0" cy="19812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288" name="Line 8"/>
          <p:cNvSpPr>
            <a:spLocks noChangeShapeType="1"/>
          </p:cNvSpPr>
          <p:nvPr/>
        </p:nvSpPr>
        <p:spPr bwMode="auto">
          <a:xfrm>
            <a:off x="1903413" y="4953000"/>
            <a:ext cx="6324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289" name="Text Box 9"/>
          <p:cNvSpPr txBox="1">
            <a:spLocks noChangeArrowheads="1"/>
          </p:cNvSpPr>
          <p:nvPr/>
        </p:nvSpPr>
        <p:spPr bwMode="auto">
          <a:xfrm>
            <a:off x="850900" y="1168400"/>
            <a:ext cx="6731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3600" b="0">
              <a:latin typeface="Times New Roman" charset="0"/>
              <a:ea typeface="宋体" charset="0"/>
              <a:cs typeface="宋体" charset="0"/>
            </a:endParaRPr>
          </a:p>
        </p:txBody>
      </p:sp>
      <p:sp>
        <p:nvSpPr>
          <p:cNvPr id="737290" name="Rectangle 10"/>
          <p:cNvSpPr>
            <a:spLocks noChangeArrowheads="1"/>
          </p:cNvSpPr>
          <p:nvPr/>
        </p:nvSpPr>
        <p:spPr bwMode="auto">
          <a:xfrm>
            <a:off x="1192213" y="1790700"/>
            <a:ext cx="6754812" cy="258921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endParaRPr lang="zh-CN" altLang="en-US" sz="4800" baseline="32000">
              <a:solidFill>
                <a:schemeClr val="folHlink"/>
              </a:solidFill>
              <a:latin typeface="黑体" charset="0"/>
              <a:ea typeface="黑体" charset="0"/>
              <a:cs typeface="黑体" charset="0"/>
            </a:endParaRPr>
          </a:p>
          <a:p>
            <a:r>
              <a:rPr lang="zh-CN" altLang="en-US" sz="4400">
                <a:solidFill>
                  <a:schemeClr val="folHlink"/>
                </a:solidFill>
                <a:latin typeface="黑体" charset="0"/>
                <a:ea typeface="黑体" charset="0"/>
                <a:cs typeface="黑体" charset="0"/>
              </a:rPr>
              <a:t>承诺的时间是</a:t>
            </a:r>
            <a:r>
              <a:rPr lang="zh-CN" altLang="en-US" sz="4400">
                <a:latin typeface="黑体" charset="0"/>
                <a:ea typeface="黑体" charset="0"/>
                <a:cs typeface="黑体" charset="0"/>
              </a:rPr>
              <a:t>永久</a:t>
            </a:r>
            <a:r>
              <a:rPr lang="zh-CN" altLang="en-US" sz="4400">
                <a:solidFill>
                  <a:schemeClr val="folHlink"/>
                </a:solidFill>
                <a:latin typeface="黑体" charset="0"/>
                <a:ea typeface="黑体" charset="0"/>
                <a:cs typeface="黑体" charset="0"/>
              </a:rPr>
              <a:t>的，它们的意义是</a:t>
            </a:r>
            <a:r>
              <a:rPr lang="zh-CN" altLang="en-US" sz="4400">
                <a:latin typeface="黑体" charset="0"/>
                <a:ea typeface="黑体" charset="0"/>
                <a:cs typeface="黑体" charset="0"/>
              </a:rPr>
              <a:t>真实</a:t>
            </a:r>
            <a:r>
              <a:rPr lang="zh-CN" altLang="en-US" sz="4400">
                <a:solidFill>
                  <a:srgbClr val="FBF43D"/>
                </a:solidFill>
                <a:latin typeface="黑体" charset="0"/>
                <a:ea typeface="黑体" charset="0"/>
                <a:cs typeface="黑体" charset="0"/>
              </a:rPr>
              <a:t>的</a:t>
            </a:r>
            <a:r>
              <a:rPr lang="zh-CN" altLang="en-US" sz="4400">
                <a:latin typeface="黑体" charset="0"/>
                <a:ea typeface="黑体" charset="0"/>
                <a:cs typeface="黑体" charset="0"/>
              </a:rPr>
              <a:t>，</a:t>
            </a:r>
            <a:r>
              <a:rPr lang="zh-CN" altLang="en-US" sz="4400">
                <a:solidFill>
                  <a:schemeClr val="folHlink"/>
                </a:solidFill>
                <a:latin typeface="黑体" charset="0"/>
                <a:ea typeface="黑体" charset="0"/>
                <a:cs typeface="黑体" charset="0"/>
              </a:rPr>
              <a:t>它们的成就是</a:t>
            </a:r>
            <a:r>
              <a:rPr lang="ja-JP" altLang="en-US" sz="4400">
                <a:latin typeface="黑体" charset="0"/>
                <a:ea typeface="黑体" charset="0"/>
                <a:cs typeface="黑体" charset="0"/>
              </a:rPr>
              <a:t>无条件</a:t>
            </a:r>
            <a:r>
              <a:rPr lang="zh-CN" altLang="en-US" sz="4400">
                <a:solidFill>
                  <a:schemeClr val="folHlink"/>
                </a:solidFill>
                <a:latin typeface="黑体" charset="0"/>
                <a:ea typeface="黑体" charset="0"/>
                <a:cs typeface="黑体" charset="0"/>
              </a:rPr>
              <a:t>的</a:t>
            </a:r>
            <a:r>
              <a:rPr lang="ja-JP" altLang="en-US" sz="3600">
                <a:solidFill>
                  <a:schemeClr val="folHlink"/>
                </a:solidFill>
                <a:latin typeface="黑体" charset="0"/>
                <a:ea typeface="黑体" charset="0"/>
                <a:cs typeface="黑体" charset="0"/>
              </a:rPr>
              <a:t>。</a:t>
            </a:r>
            <a:endParaRPr lang="zh-CN" altLang="en-US" sz="3600">
              <a:solidFill>
                <a:schemeClr val="folHlink"/>
              </a:solidFill>
              <a:latin typeface="黑体" charset="0"/>
              <a:ea typeface="黑体" charset="0"/>
              <a:cs typeface="黑体" charset="0"/>
            </a:endParaRPr>
          </a:p>
        </p:txBody>
      </p:sp>
      <p:sp>
        <p:nvSpPr>
          <p:cNvPr id="737291" name="Text Box 11"/>
          <p:cNvSpPr txBox="1">
            <a:spLocks noChangeArrowheads="1"/>
          </p:cNvSpPr>
          <p:nvPr/>
        </p:nvSpPr>
        <p:spPr bwMode="auto">
          <a:xfrm>
            <a:off x="1179513" y="1522413"/>
            <a:ext cx="2797175" cy="7016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6000" baseline="32000">
                <a:solidFill>
                  <a:schemeClr val="folHlink"/>
                </a:solidFill>
                <a:latin typeface="黑体" charset="0"/>
                <a:ea typeface="黑体" charset="0"/>
                <a:cs typeface="黑体" charset="0"/>
              </a:rPr>
              <a:t>所以</a:t>
            </a:r>
            <a:r>
              <a:rPr lang="en-US" altLang="zh-CN" sz="6000" baseline="32000">
                <a:solidFill>
                  <a:schemeClr val="folHlink"/>
                </a:solidFill>
                <a:latin typeface="黑体" charset="0"/>
                <a:ea typeface="黑体" charset="0"/>
                <a:cs typeface="黑体" charset="0"/>
              </a:rPr>
              <a:t>...</a:t>
            </a:r>
          </a:p>
        </p:txBody>
      </p:sp>
      <p:sp>
        <p:nvSpPr>
          <p:cNvPr id="737293" name="Text Box 13"/>
          <p:cNvSpPr txBox="1">
            <a:spLocks noChangeArrowheads="1"/>
          </p:cNvSpPr>
          <p:nvPr/>
        </p:nvSpPr>
        <p:spPr bwMode="auto">
          <a:xfrm>
            <a:off x="4565650" y="2281238"/>
            <a:ext cx="1893888" cy="762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4400">
                <a:solidFill>
                  <a:srgbClr val="00FF00"/>
                </a:solidFill>
                <a:latin typeface="黑体" charset="0"/>
                <a:ea typeface="黑体" charset="0"/>
                <a:cs typeface="黑体" charset="0"/>
              </a:rPr>
              <a:t>永久</a:t>
            </a:r>
          </a:p>
        </p:txBody>
      </p:sp>
      <p:sp>
        <p:nvSpPr>
          <p:cNvPr id="737294" name="Text Box 14"/>
          <p:cNvSpPr txBox="1">
            <a:spLocks noChangeArrowheads="1"/>
          </p:cNvSpPr>
          <p:nvPr/>
        </p:nvSpPr>
        <p:spPr bwMode="auto">
          <a:xfrm>
            <a:off x="3182938" y="2940050"/>
            <a:ext cx="2967037" cy="762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400">
                <a:solidFill>
                  <a:srgbClr val="00FF00"/>
                </a:solidFill>
                <a:latin typeface="黑体" charset="0"/>
                <a:ea typeface="黑体" charset="0"/>
                <a:cs typeface="黑体" charset="0"/>
              </a:rPr>
              <a:t>真实</a:t>
            </a:r>
          </a:p>
        </p:txBody>
      </p:sp>
      <p:sp>
        <p:nvSpPr>
          <p:cNvPr id="737296" name="Rectangle 16"/>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58</a:t>
            </a:r>
          </a:p>
        </p:txBody>
      </p:sp>
      <p:sp>
        <p:nvSpPr>
          <p:cNvPr id="737298" name="Rectangle 18"/>
          <p:cNvSpPr>
            <a:spLocks noChangeArrowheads="1"/>
          </p:cNvSpPr>
          <p:nvPr/>
        </p:nvSpPr>
        <p:spPr bwMode="auto">
          <a:xfrm>
            <a:off x="75723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37299" name="Text Box 19"/>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4</a:t>
            </a:r>
          </a:p>
        </p:txBody>
      </p:sp>
      <p:sp>
        <p:nvSpPr>
          <p:cNvPr id="737300" name="Text Box 20"/>
          <p:cNvSpPr txBox="1">
            <a:spLocks noChangeArrowheads="1"/>
          </p:cNvSpPr>
          <p:nvPr/>
        </p:nvSpPr>
        <p:spPr bwMode="auto">
          <a:xfrm>
            <a:off x="3162300" y="3611563"/>
            <a:ext cx="2447925" cy="762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400">
                <a:solidFill>
                  <a:srgbClr val="00FF00"/>
                </a:solidFill>
                <a:latin typeface="黑体" charset="0"/>
                <a:ea typeface="黑体" charset="0"/>
                <a:cs typeface="黑体" charset="0"/>
              </a:rPr>
              <a:t>无</a:t>
            </a:r>
            <a:r>
              <a:rPr lang="ja-JP" altLang="en-US" sz="4400">
                <a:solidFill>
                  <a:srgbClr val="00FF00"/>
                </a:solidFill>
                <a:latin typeface="黑体" charset="0"/>
                <a:ea typeface="黑体" charset="0"/>
                <a:cs typeface="黑体" charset="0"/>
              </a:rPr>
              <a:t>条件</a:t>
            </a:r>
            <a:endParaRPr lang="zh-CN" altLang="en-US" sz="4400">
              <a:solidFill>
                <a:srgbClr val="00FF00"/>
              </a:solidFill>
              <a:latin typeface="黑体" charset="0"/>
              <a:ea typeface="黑体" charset="0"/>
              <a:cs typeface="黑体" charset="0"/>
            </a:endParaRPr>
          </a:p>
        </p:txBody>
      </p:sp>
      <p:sp>
        <p:nvSpPr>
          <p:cNvPr id="737302" name="Text Box 22"/>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37290">
                                            <p:txEl>
                                              <p:pRg st="1" end="1"/>
                                            </p:txEl>
                                          </p:spTgt>
                                        </p:tgtEl>
                                        <p:attrNameLst>
                                          <p:attrName>style.visibility</p:attrName>
                                        </p:attrNameLst>
                                      </p:cBhvr>
                                      <p:to>
                                        <p:strVal val="visible"/>
                                      </p:to>
                                    </p:set>
                                    <p:animEffect transition="in" filter="box(out)">
                                      <p:cBhvr>
                                        <p:cTn id="7" dur="500"/>
                                        <p:tgtEl>
                                          <p:spTgt spid="73729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293"/>
                                        </p:tgtEl>
                                        <p:attrNameLst>
                                          <p:attrName>style.visibility</p:attrName>
                                        </p:attrNameLst>
                                      </p:cBhvr>
                                      <p:to>
                                        <p:strVal val="visible"/>
                                      </p:to>
                                    </p:set>
                                    <p:anim calcmode="lin" valueType="num">
                                      <p:cBhvr>
                                        <p:cTn id="12" dur="500" fill="hold"/>
                                        <p:tgtEl>
                                          <p:spTgt spid="737293"/>
                                        </p:tgtEl>
                                        <p:attrNameLst>
                                          <p:attrName>ppt_w</p:attrName>
                                        </p:attrNameLst>
                                      </p:cBhvr>
                                      <p:tavLst>
                                        <p:tav tm="0">
                                          <p:val>
                                            <p:fltVal val="0"/>
                                          </p:val>
                                        </p:tav>
                                        <p:tav tm="100000">
                                          <p:val>
                                            <p:strVal val="#ppt_w"/>
                                          </p:val>
                                        </p:tav>
                                      </p:tavLst>
                                    </p:anim>
                                    <p:anim calcmode="lin" valueType="num">
                                      <p:cBhvr>
                                        <p:cTn id="13" dur="500" fill="hold"/>
                                        <p:tgtEl>
                                          <p:spTgt spid="737293"/>
                                        </p:tgtEl>
                                        <p:attrNameLst>
                                          <p:attrName>ppt_h</p:attrName>
                                        </p:attrNameLst>
                                      </p:cBhvr>
                                      <p:tavLst>
                                        <p:tav tm="0">
                                          <p:val>
                                            <p:fltVal val="0"/>
                                          </p:val>
                                        </p:tav>
                                        <p:tav tm="100000">
                                          <p:val>
                                            <p:strVal val="#ppt_h"/>
                                          </p:val>
                                        </p:tav>
                                      </p:tavLst>
                                    </p:anim>
                                    <p:anim calcmode="lin" valueType="num">
                                      <p:cBhvr>
                                        <p:cTn id="14" dur="500" fill="hold"/>
                                        <p:tgtEl>
                                          <p:spTgt spid="737293"/>
                                        </p:tgtEl>
                                        <p:attrNameLst>
                                          <p:attrName>ppt_x</p:attrName>
                                        </p:attrNameLst>
                                      </p:cBhvr>
                                      <p:tavLst>
                                        <p:tav tm="0">
                                          <p:val>
                                            <p:fltVal val="0.5"/>
                                          </p:val>
                                        </p:tav>
                                        <p:tav tm="100000">
                                          <p:val>
                                            <p:strVal val="#ppt_x"/>
                                          </p:val>
                                        </p:tav>
                                      </p:tavLst>
                                    </p:anim>
                                    <p:anim calcmode="lin" valueType="num">
                                      <p:cBhvr>
                                        <p:cTn id="15" dur="500" fill="hold"/>
                                        <p:tgtEl>
                                          <p:spTgt spid="737293"/>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737294"/>
                                        </p:tgtEl>
                                        <p:attrNameLst>
                                          <p:attrName>style.visibility</p:attrName>
                                        </p:attrNameLst>
                                      </p:cBhvr>
                                      <p:to>
                                        <p:strVal val="visible"/>
                                      </p:to>
                                    </p:set>
                                    <p:anim calcmode="lin" valueType="num">
                                      <p:cBhvr>
                                        <p:cTn id="20" dur="500" fill="hold"/>
                                        <p:tgtEl>
                                          <p:spTgt spid="737294"/>
                                        </p:tgtEl>
                                        <p:attrNameLst>
                                          <p:attrName>ppt_w</p:attrName>
                                        </p:attrNameLst>
                                      </p:cBhvr>
                                      <p:tavLst>
                                        <p:tav tm="0">
                                          <p:val>
                                            <p:fltVal val="0"/>
                                          </p:val>
                                        </p:tav>
                                        <p:tav tm="100000">
                                          <p:val>
                                            <p:strVal val="#ppt_w"/>
                                          </p:val>
                                        </p:tav>
                                      </p:tavLst>
                                    </p:anim>
                                    <p:anim calcmode="lin" valueType="num">
                                      <p:cBhvr>
                                        <p:cTn id="21" dur="500" fill="hold"/>
                                        <p:tgtEl>
                                          <p:spTgt spid="737294"/>
                                        </p:tgtEl>
                                        <p:attrNameLst>
                                          <p:attrName>ppt_h</p:attrName>
                                        </p:attrNameLst>
                                      </p:cBhvr>
                                      <p:tavLst>
                                        <p:tav tm="0">
                                          <p:val>
                                            <p:fltVal val="0"/>
                                          </p:val>
                                        </p:tav>
                                        <p:tav tm="100000">
                                          <p:val>
                                            <p:strVal val="#ppt_h"/>
                                          </p:val>
                                        </p:tav>
                                      </p:tavLst>
                                    </p:anim>
                                    <p:anim calcmode="lin" valueType="num">
                                      <p:cBhvr>
                                        <p:cTn id="22" dur="500" fill="hold"/>
                                        <p:tgtEl>
                                          <p:spTgt spid="737294"/>
                                        </p:tgtEl>
                                        <p:attrNameLst>
                                          <p:attrName>ppt_x</p:attrName>
                                        </p:attrNameLst>
                                      </p:cBhvr>
                                      <p:tavLst>
                                        <p:tav tm="0">
                                          <p:val>
                                            <p:fltVal val="0.5"/>
                                          </p:val>
                                        </p:tav>
                                        <p:tav tm="100000">
                                          <p:val>
                                            <p:strVal val="#ppt_x"/>
                                          </p:val>
                                        </p:tav>
                                      </p:tavLst>
                                    </p:anim>
                                    <p:anim calcmode="lin" valueType="num">
                                      <p:cBhvr>
                                        <p:cTn id="23" dur="500" fill="hold"/>
                                        <p:tgtEl>
                                          <p:spTgt spid="737294"/>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737300"/>
                                        </p:tgtEl>
                                        <p:attrNameLst>
                                          <p:attrName>style.visibility</p:attrName>
                                        </p:attrNameLst>
                                      </p:cBhvr>
                                      <p:to>
                                        <p:strVal val="visible"/>
                                      </p:to>
                                    </p:set>
                                    <p:anim calcmode="lin" valueType="num">
                                      <p:cBhvr>
                                        <p:cTn id="28" dur="500" fill="hold"/>
                                        <p:tgtEl>
                                          <p:spTgt spid="737300"/>
                                        </p:tgtEl>
                                        <p:attrNameLst>
                                          <p:attrName>ppt_w</p:attrName>
                                        </p:attrNameLst>
                                      </p:cBhvr>
                                      <p:tavLst>
                                        <p:tav tm="0">
                                          <p:val>
                                            <p:fltVal val="0"/>
                                          </p:val>
                                        </p:tav>
                                        <p:tav tm="100000">
                                          <p:val>
                                            <p:strVal val="#ppt_w"/>
                                          </p:val>
                                        </p:tav>
                                      </p:tavLst>
                                    </p:anim>
                                    <p:anim calcmode="lin" valueType="num">
                                      <p:cBhvr>
                                        <p:cTn id="29" dur="500" fill="hold"/>
                                        <p:tgtEl>
                                          <p:spTgt spid="737300"/>
                                        </p:tgtEl>
                                        <p:attrNameLst>
                                          <p:attrName>ppt_h</p:attrName>
                                        </p:attrNameLst>
                                      </p:cBhvr>
                                      <p:tavLst>
                                        <p:tav tm="0">
                                          <p:val>
                                            <p:fltVal val="0"/>
                                          </p:val>
                                        </p:tav>
                                        <p:tav tm="100000">
                                          <p:val>
                                            <p:strVal val="#ppt_h"/>
                                          </p:val>
                                        </p:tav>
                                      </p:tavLst>
                                    </p:anim>
                                    <p:anim calcmode="lin" valueType="num">
                                      <p:cBhvr>
                                        <p:cTn id="30" dur="500" fill="hold"/>
                                        <p:tgtEl>
                                          <p:spTgt spid="737300"/>
                                        </p:tgtEl>
                                        <p:attrNameLst>
                                          <p:attrName>ppt_x</p:attrName>
                                        </p:attrNameLst>
                                      </p:cBhvr>
                                      <p:tavLst>
                                        <p:tav tm="0">
                                          <p:val>
                                            <p:fltVal val="0.5"/>
                                          </p:val>
                                        </p:tav>
                                        <p:tav tm="100000">
                                          <p:val>
                                            <p:strVal val="#ppt_x"/>
                                          </p:val>
                                        </p:tav>
                                      </p:tavLst>
                                    </p:anim>
                                    <p:anim calcmode="lin" valueType="num">
                                      <p:cBhvr>
                                        <p:cTn id="31" dur="500" fill="hold"/>
                                        <p:tgtEl>
                                          <p:spTgt spid="7373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0" grpId="0" build="p" autoUpdateAnimBg="0"/>
      <p:bldP spid="737293" grpId="0" autoUpdateAnimBg="0"/>
      <p:bldP spid="737294" grpId="0" autoUpdateAnimBg="0"/>
      <p:bldP spid="73730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AutoShape 2"/>
          <p:cNvSpPr>
            <a:spLocks noChangeArrowheads="1"/>
          </p:cNvSpPr>
          <p:nvPr/>
        </p:nvSpPr>
        <p:spPr bwMode="auto">
          <a:xfrm>
            <a:off x="342900" y="347663"/>
            <a:ext cx="8582025" cy="6216650"/>
          </a:xfrm>
          <a:prstGeom prst="triangle">
            <a:avLst>
              <a:gd name="adj" fmla="val 50000"/>
            </a:avLst>
          </a:prstGeom>
          <a:gradFill rotWithShape="0">
            <a:gsLst>
              <a:gs pos="0">
                <a:srgbClr val="080D94">
                  <a:gamma/>
                  <a:tint val="56078"/>
                  <a:invGamma/>
                </a:srgbClr>
              </a:gs>
              <a:gs pos="100000">
                <a:srgbClr val="080D94"/>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23" name="Rectangle 3"/>
          <p:cNvSpPr>
            <a:spLocks noChangeArrowheads="1"/>
          </p:cNvSpPr>
          <p:nvPr/>
        </p:nvSpPr>
        <p:spPr bwMode="auto">
          <a:xfrm>
            <a:off x="896938" y="1127125"/>
            <a:ext cx="7754937" cy="6985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4000">
                <a:solidFill>
                  <a:schemeClr val="folHlink"/>
                </a:solidFill>
                <a:latin typeface="黑体" charset="0"/>
                <a:ea typeface="黑体" charset="0"/>
                <a:cs typeface="黑体" charset="0"/>
              </a:rPr>
              <a:t>终于</a:t>
            </a:r>
            <a:r>
              <a:rPr lang="en-US" altLang="ja-JP" sz="4000">
                <a:solidFill>
                  <a:schemeClr val="folHlink"/>
                </a:solidFill>
                <a:latin typeface="MS PGothic"/>
                <a:ea typeface="黑体" charset="0"/>
                <a:cs typeface="黑体" charset="0"/>
              </a:rPr>
              <a:t>…</a:t>
            </a:r>
            <a:r>
              <a:rPr lang="zh-CN" altLang="en-US" sz="4000">
                <a:solidFill>
                  <a:schemeClr val="folHlink"/>
                </a:solidFill>
                <a:latin typeface="黑体" charset="0"/>
                <a:ea typeface="黑体" charset="0"/>
                <a:cs typeface="黑体" charset="0"/>
              </a:rPr>
              <a:t>有</a:t>
            </a:r>
            <a:r>
              <a:rPr lang="ja-JP" altLang="en-US" sz="4000">
                <a:solidFill>
                  <a:schemeClr val="folHlink"/>
                </a:solidFill>
                <a:latin typeface="黑体" charset="0"/>
                <a:ea typeface="黑体" charset="0"/>
                <a:cs typeface="黑体" charset="0"/>
              </a:rPr>
              <a:t>一个</a:t>
            </a:r>
            <a:r>
              <a:rPr lang="zh-CN" altLang="en-US" sz="4000">
                <a:solidFill>
                  <a:schemeClr val="folHlink"/>
                </a:solidFill>
                <a:latin typeface="黑体" charset="0"/>
                <a:ea typeface="黑体" charset="0"/>
                <a:cs typeface="黑体" charset="0"/>
              </a:rPr>
              <a:t>定位点！</a:t>
            </a:r>
            <a:endParaRPr lang="en-US" altLang="zh-CN" sz="4000">
              <a:solidFill>
                <a:schemeClr val="folHlink"/>
              </a:solidFill>
              <a:latin typeface="黑体" charset="0"/>
              <a:ea typeface="黑体" charset="0"/>
              <a:cs typeface="黑体" charset="0"/>
            </a:endParaRPr>
          </a:p>
        </p:txBody>
      </p:sp>
      <p:sp>
        <p:nvSpPr>
          <p:cNvPr id="824324" name="Text Box 4"/>
          <p:cNvSpPr txBox="1">
            <a:spLocks noChangeArrowheads="1"/>
          </p:cNvSpPr>
          <p:nvPr/>
        </p:nvSpPr>
        <p:spPr bwMode="auto">
          <a:xfrm>
            <a:off x="8763000" y="82550"/>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zh-CN" altLang="en-US" sz="2000" b="0">
              <a:solidFill>
                <a:srgbClr val="FFA27C"/>
              </a:solidFill>
              <a:ea typeface="宋体" charset="0"/>
              <a:cs typeface="宋体" charset="0"/>
            </a:endParaRPr>
          </a:p>
        </p:txBody>
      </p:sp>
      <p:sp>
        <p:nvSpPr>
          <p:cNvPr id="824325" name="Rectangle 5"/>
          <p:cNvSpPr>
            <a:spLocks noChangeArrowheads="1"/>
          </p:cNvSpPr>
          <p:nvPr/>
        </p:nvSpPr>
        <p:spPr bwMode="auto">
          <a:xfrm>
            <a:off x="8101013" y="651986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59</a:t>
            </a:r>
          </a:p>
        </p:txBody>
      </p:sp>
      <p:sp>
        <p:nvSpPr>
          <p:cNvPr id="824326" name="Text Box 6"/>
          <p:cNvSpPr txBox="1">
            <a:spLocks noChangeArrowheads="1"/>
          </p:cNvSpPr>
          <p:nvPr/>
        </p:nvSpPr>
        <p:spPr bwMode="auto">
          <a:xfrm>
            <a:off x="8497888" y="6407150"/>
            <a:ext cx="3238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3</a:t>
            </a:r>
          </a:p>
        </p:txBody>
      </p:sp>
      <p:sp>
        <p:nvSpPr>
          <p:cNvPr id="824327" name="Rectangle 7"/>
          <p:cNvSpPr>
            <a:spLocks noChangeArrowheads="1"/>
          </p:cNvSpPr>
          <p:nvPr/>
        </p:nvSpPr>
        <p:spPr bwMode="auto">
          <a:xfrm>
            <a:off x="1568450" y="1504950"/>
            <a:ext cx="6011863" cy="40846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spcBef>
                <a:spcPct val="50000"/>
              </a:spcBef>
            </a:pPr>
            <a:endParaRPr lang="zh-CN" altLang="en-US" sz="4000" i="1">
              <a:latin typeface="黑体" charset="0"/>
              <a:ea typeface="黑体" charset="0"/>
              <a:cs typeface="黑体" charset="0"/>
            </a:endParaRPr>
          </a:p>
          <a:p>
            <a:pPr algn="ctr">
              <a:spcBef>
                <a:spcPct val="50000"/>
              </a:spcBef>
            </a:pPr>
            <a:r>
              <a:rPr lang="ja-JP" altLang="en-US" sz="4800" i="1">
                <a:latin typeface="黑体" charset="0"/>
                <a:ea typeface="黑体" charset="0"/>
                <a:cs typeface="黑体" charset="0"/>
              </a:rPr>
              <a:t>亚伯</a:t>
            </a:r>
            <a:r>
              <a:rPr lang="zh-CN" altLang="en-US" sz="4800" i="1">
                <a:latin typeface="黑体" charset="0"/>
                <a:ea typeface="黑体" charset="0"/>
                <a:cs typeface="黑体" charset="0"/>
              </a:rPr>
              <a:t>兰</a:t>
            </a:r>
            <a:r>
              <a:rPr lang="ja-JP" altLang="en-US" sz="4800" i="1">
                <a:latin typeface="黑体" charset="0"/>
                <a:ea typeface="黑体" charset="0"/>
                <a:cs typeface="黑体" charset="0"/>
              </a:rPr>
              <a:t>信耶和华，  耶和华就以此      为他的</a:t>
            </a:r>
            <a:r>
              <a:rPr lang="ja-JP" altLang="en-US" sz="4800" i="1">
                <a:solidFill>
                  <a:srgbClr val="FBF43D"/>
                </a:solidFill>
                <a:latin typeface="黑体" charset="0"/>
                <a:ea typeface="黑体" charset="0"/>
                <a:cs typeface="黑体" charset="0"/>
              </a:rPr>
              <a:t>义。</a:t>
            </a:r>
            <a:endParaRPr lang="zh-CN" altLang="en-US" sz="4800" i="1">
              <a:solidFill>
                <a:srgbClr val="FBF43D"/>
              </a:solidFill>
              <a:latin typeface="黑体" charset="0"/>
              <a:ea typeface="黑体" charset="0"/>
              <a:cs typeface="黑体" charset="0"/>
            </a:endParaRPr>
          </a:p>
          <a:p>
            <a:pPr algn="ctr">
              <a:spcBef>
                <a:spcPct val="50000"/>
              </a:spcBef>
            </a:pPr>
            <a:r>
              <a:rPr lang="ja-JP" sz="3600" i="1">
                <a:latin typeface="黑体" charset="0"/>
                <a:ea typeface="黑体" charset="0"/>
                <a:cs typeface="黑体" charset="0"/>
              </a:rPr>
              <a:t> </a:t>
            </a:r>
            <a:r>
              <a:rPr lang="ja-JP" altLang="en-US" sz="3600" i="1">
                <a:latin typeface="黑体" charset="0"/>
                <a:ea typeface="黑体" charset="0"/>
                <a:cs typeface="黑体" charset="0"/>
              </a:rPr>
              <a:t> </a:t>
            </a:r>
            <a:r>
              <a:rPr lang="ja-JP" sz="3600" i="1">
                <a:latin typeface="黑体" charset="0"/>
                <a:ea typeface="黑体" charset="0"/>
                <a:cs typeface="黑体" charset="0"/>
              </a:rPr>
              <a:t> </a:t>
            </a:r>
            <a:r>
              <a:rPr lang="ja-JP" altLang="en-US" sz="3600" i="1">
                <a:latin typeface="黑体" charset="0"/>
                <a:ea typeface="黑体" charset="0"/>
                <a:cs typeface="黑体" charset="0"/>
              </a:rPr>
              <a:t>  创世记</a:t>
            </a:r>
            <a:r>
              <a:rPr lang="en-US" altLang="zh-CN" sz="3600" i="1">
                <a:latin typeface="黑体" charset="0"/>
                <a:ea typeface="黑体" charset="0"/>
                <a:cs typeface="黑体" charset="0"/>
              </a:rPr>
              <a:t>15:6(</a:t>
            </a:r>
            <a:r>
              <a:rPr lang="zh-CN" altLang="en-US" sz="3600" i="1">
                <a:latin typeface="黑体" charset="0"/>
                <a:ea typeface="黑体" charset="0"/>
                <a:cs typeface="黑体" charset="0"/>
              </a:rPr>
              <a:t>和合本</a:t>
            </a:r>
            <a:r>
              <a:rPr lang="en-US" altLang="zh-CN" sz="3600" i="1">
                <a:latin typeface="黑体" charset="0"/>
                <a:ea typeface="黑体" charset="0"/>
                <a:cs typeface="黑体" charset="0"/>
              </a:rPr>
              <a:t>)</a:t>
            </a:r>
          </a:p>
        </p:txBody>
      </p:sp>
      <p:sp>
        <p:nvSpPr>
          <p:cNvPr id="824328" name="AutoShape 8"/>
          <p:cNvSpPr>
            <a:spLocks noChangeArrowheads="1"/>
          </p:cNvSpPr>
          <p:nvPr/>
        </p:nvSpPr>
        <p:spPr bwMode="auto">
          <a:xfrm>
            <a:off x="4641850" y="4037013"/>
            <a:ext cx="1293813" cy="67627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824329" name="AutoShape 9"/>
          <p:cNvSpPr>
            <a:spLocks noChangeArrowheads="1"/>
          </p:cNvSpPr>
          <p:nvPr/>
        </p:nvSpPr>
        <p:spPr bwMode="auto">
          <a:xfrm>
            <a:off x="2890838" y="4997450"/>
            <a:ext cx="4529137" cy="5937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824330" name="AutoShape 10"/>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1" name="AutoShape 11"/>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2" name="AutoShape 12"/>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3" name="AutoShape 13"/>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4" name="AutoShape 14"/>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5" name="AutoShape 15"/>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6" name="AutoShape 16"/>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7" name="AutoShape 17"/>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24322"/>
                                        </p:tgtEl>
                                        <p:attrNameLst>
                                          <p:attrName>style.visibility</p:attrName>
                                        </p:attrNameLst>
                                      </p:cBhvr>
                                      <p:to>
                                        <p:strVal val="visible"/>
                                      </p:to>
                                    </p:set>
                                    <p:animEffect transition="in" filter="wipe(down)">
                                      <p:cBhvr>
                                        <p:cTn id="7" dur="500"/>
                                        <p:tgtEl>
                                          <p:spTgt spid="82432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24330"/>
                                        </p:tgtEl>
                                        <p:attrNameLst>
                                          <p:attrName>style.visibility</p:attrName>
                                        </p:attrNameLst>
                                      </p:cBhvr>
                                      <p:to>
                                        <p:strVal val="visible"/>
                                      </p:to>
                                    </p:set>
                                    <p:animEffect transition="in" filter="fade">
                                      <p:cBhvr>
                                        <p:cTn id="11" dur="500"/>
                                        <p:tgtEl>
                                          <p:spTgt spid="82433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24331"/>
                                        </p:tgtEl>
                                        <p:attrNameLst>
                                          <p:attrName>style.visibility</p:attrName>
                                        </p:attrNameLst>
                                      </p:cBhvr>
                                      <p:to>
                                        <p:strVal val="visible"/>
                                      </p:to>
                                    </p:set>
                                    <p:animEffect transition="in" filter="fade">
                                      <p:cBhvr>
                                        <p:cTn id="15" dur="500"/>
                                        <p:tgtEl>
                                          <p:spTgt spid="82433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24332"/>
                                        </p:tgtEl>
                                        <p:attrNameLst>
                                          <p:attrName>style.visibility</p:attrName>
                                        </p:attrNameLst>
                                      </p:cBhvr>
                                      <p:to>
                                        <p:strVal val="visible"/>
                                      </p:to>
                                    </p:set>
                                    <p:animEffect transition="in" filter="fade">
                                      <p:cBhvr>
                                        <p:cTn id="19" dur="500"/>
                                        <p:tgtEl>
                                          <p:spTgt spid="82433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24333"/>
                                        </p:tgtEl>
                                        <p:attrNameLst>
                                          <p:attrName>style.visibility</p:attrName>
                                        </p:attrNameLst>
                                      </p:cBhvr>
                                      <p:to>
                                        <p:strVal val="visible"/>
                                      </p:to>
                                    </p:set>
                                    <p:animEffect transition="in" filter="fade">
                                      <p:cBhvr>
                                        <p:cTn id="23" dur="500"/>
                                        <p:tgtEl>
                                          <p:spTgt spid="82433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24334"/>
                                        </p:tgtEl>
                                        <p:attrNameLst>
                                          <p:attrName>style.visibility</p:attrName>
                                        </p:attrNameLst>
                                      </p:cBhvr>
                                      <p:to>
                                        <p:strVal val="visible"/>
                                      </p:to>
                                    </p:set>
                                    <p:animEffect transition="in" filter="fade">
                                      <p:cBhvr>
                                        <p:cTn id="27" dur="500"/>
                                        <p:tgtEl>
                                          <p:spTgt spid="82433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24335"/>
                                        </p:tgtEl>
                                        <p:attrNameLst>
                                          <p:attrName>style.visibility</p:attrName>
                                        </p:attrNameLst>
                                      </p:cBhvr>
                                      <p:to>
                                        <p:strVal val="visible"/>
                                      </p:to>
                                    </p:set>
                                    <p:animEffect transition="in" filter="fade">
                                      <p:cBhvr>
                                        <p:cTn id="31" dur="500"/>
                                        <p:tgtEl>
                                          <p:spTgt spid="82433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24336"/>
                                        </p:tgtEl>
                                        <p:attrNameLst>
                                          <p:attrName>style.visibility</p:attrName>
                                        </p:attrNameLst>
                                      </p:cBhvr>
                                      <p:to>
                                        <p:strVal val="visible"/>
                                      </p:to>
                                    </p:set>
                                    <p:animEffect transition="in" filter="fade">
                                      <p:cBhvr>
                                        <p:cTn id="35" dur="500"/>
                                        <p:tgtEl>
                                          <p:spTgt spid="82433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24337"/>
                                        </p:tgtEl>
                                        <p:attrNameLst>
                                          <p:attrName>style.visibility</p:attrName>
                                        </p:attrNameLst>
                                      </p:cBhvr>
                                      <p:to>
                                        <p:strVal val="visible"/>
                                      </p:to>
                                    </p:set>
                                    <p:animEffect transition="in" filter="fade">
                                      <p:cBhvr>
                                        <p:cTn id="39" dur="500"/>
                                        <p:tgtEl>
                                          <p:spTgt spid="82433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24327"/>
                                        </p:tgtEl>
                                        <p:attrNameLst>
                                          <p:attrName>style.visibility</p:attrName>
                                        </p:attrNameLst>
                                      </p:cBhvr>
                                      <p:to>
                                        <p:strVal val="visible"/>
                                      </p:to>
                                    </p:set>
                                    <p:animEffect transition="in" filter="fade">
                                      <p:cBhvr>
                                        <p:cTn id="44" dur="500"/>
                                        <p:tgtEl>
                                          <p:spTgt spid="82432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24328"/>
                                        </p:tgtEl>
                                        <p:attrNameLst>
                                          <p:attrName>style.visibility</p:attrName>
                                        </p:attrNameLst>
                                      </p:cBhvr>
                                      <p:to>
                                        <p:strVal val="visible"/>
                                      </p:to>
                                    </p:set>
                                    <p:animEffect transition="in" filter="fade">
                                      <p:cBhvr>
                                        <p:cTn id="49" dur="500"/>
                                        <p:tgtEl>
                                          <p:spTgt spid="82432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24329"/>
                                        </p:tgtEl>
                                        <p:attrNameLst>
                                          <p:attrName>style.visibility</p:attrName>
                                        </p:attrNameLst>
                                      </p:cBhvr>
                                      <p:to>
                                        <p:strVal val="visible"/>
                                      </p:to>
                                    </p:set>
                                    <p:animEffect transition="in" filter="fade">
                                      <p:cBhvr>
                                        <p:cTn id="54" dur="500"/>
                                        <p:tgtEl>
                                          <p:spTgt spid="82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2" grpId="0" animBg="1"/>
      <p:bldP spid="824327" grpId="0" autoUpdateAnimBg="0"/>
      <p:bldP spid="824328" grpId="0" animBg="1"/>
      <p:bldP spid="824329" grpId="0" animBg="1"/>
      <p:bldP spid="824330" grpId="0" animBg="1"/>
      <p:bldP spid="824331" grpId="0" animBg="1"/>
      <p:bldP spid="824332" grpId="0" animBg="1"/>
      <p:bldP spid="824333" grpId="0" animBg="1"/>
      <p:bldP spid="824334" grpId="0" animBg="1"/>
      <p:bldP spid="824335" grpId="0" animBg="1"/>
      <p:bldP spid="824336" grpId="0" animBg="1"/>
      <p:bldP spid="8243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80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0802" name="Rectangle 98"/>
          <p:cNvSpPr>
            <a:spLocks noChangeArrowheads="1"/>
          </p:cNvSpPr>
          <p:nvPr/>
        </p:nvSpPr>
        <p:spPr bwMode="auto">
          <a:xfrm>
            <a:off x="0" y="0"/>
            <a:ext cx="9144000" cy="6858000"/>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0707" name="Rectangle 3"/>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0708" name="Rectangle 4"/>
          <p:cNvSpPr>
            <a:spLocks noChangeArrowheads="1"/>
          </p:cNvSpPr>
          <p:nvPr/>
        </p:nvSpPr>
        <p:spPr bwMode="auto">
          <a:xfrm>
            <a:off x="1816100" y="290513"/>
            <a:ext cx="5449888" cy="10953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r>
              <a:rPr lang="ja-JP" altLang="en-US" sz="3300" i="1">
                <a:solidFill>
                  <a:schemeClr val="folHlink"/>
                </a:solidFill>
                <a:latin typeface="黑体" charset="0"/>
                <a:ea typeface="黑体" charset="0"/>
                <a:cs typeface="黑体" charset="0"/>
              </a:rPr>
              <a:t>上帝</a:t>
            </a:r>
            <a:r>
              <a:rPr lang="zh-CN" altLang="en-US" sz="3300" i="1">
                <a:solidFill>
                  <a:schemeClr val="folHlink"/>
                </a:solidFill>
                <a:latin typeface="黑体" charset="0"/>
                <a:ea typeface="黑体" charset="0"/>
                <a:cs typeface="黑体" charset="0"/>
              </a:rPr>
              <a:t>对摩西的 </a:t>
            </a:r>
          </a:p>
          <a:p>
            <a:pPr algn="ctr"/>
            <a:r>
              <a:rPr lang="zh-CN" altLang="en-US" sz="3300" i="1">
                <a:solidFill>
                  <a:schemeClr val="folHlink"/>
                </a:solidFill>
                <a:latin typeface="黑体" charset="0"/>
                <a:ea typeface="黑体" charset="0"/>
                <a:cs typeface="黑体" charset="0"/>
              </a:rPr>
              <a:t>特别安排</a:t>
            </a:r>
          </a:p>
        </p:txBody>
      </p:sp>
      <p:sp>
        <p:nvSpPr>
          <p:cNvPr id="200710" name="Rectangle 6"/>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900">
                <a:latin typeface="Helvetica" charset="0"/>
                <a:ea typeface="宋体" charset="0"/>
                <a:cs typeface="宋体" charset="0"/>
              </a:rPr>
              <a:t>         </a:t>
            </a:r>
          </a:p>
        </p:txBody>
      </p:sp>
      <p:sp>
        <p:nvSpPr>
          <p:cNvPr id="200711" name="Rectangle 7"/>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800">
                <a:latin typeface="Helvetica" charset="0"/>
                <a:ea typeface="宋体" charset="0"/>
                <a:cs typeface="宋体" charset="0"/>
              </a:rPr>
              <a:t>       </a:t>
            </a:r>
          </a:p>
        </p:txBody>
      </p:sp>
      <p:sp>
        <p:nvSpPr>
          <p:cNvPr id="200712" name="Rectangle 8"/>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800" i="1">
                <a:latin typeface="Helvetica" charset="0"/>
                <a:ea typeface="宋体" charset="0"/>
                <a:cs typeface="宋体" charset="0"/>
              </a:rPr>
              <a:t>       </a:t>
            </a:r>
          </a:p>
        </p:txBody>
      </p:sp>
      <p:sp>
        <p:nvSpPr>
          <p:cNvPr id="200715" name="Rectangle 11"/>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100" i="1">
                <a:latin typeface="Helvetica" charset="0"/>
                <a:ea typeface="宋体" charset="0"/>
                <a:cs typeface="宋体" charset="0"/>
              </a:rPr>
              <a:t>                   </a:t>
            </a:r>
          </a:p>
        </p:txBody>
      </p:sp>
      <p:sp>
        <p:nvSpPr>
          <p:cNvPr id="200751" name="Rectangle 47"/>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2400">
                <a:latin typeface="Helvetica" charset="0"/>
                <a:ea typeface="宋体" charset="0"/>
                <a:cs typeface="宋体" charset="0"/>
              </a:rPr>
              <a:t>         </a:t>
            </a:r>
          </a:p>
        </p:txBody>
      </p:sp>
      <p:sp>
        <p:nvSpPr>
          <p:cNvPr id="200753" name="Rectangle 49"/>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200">
                <a:latin typeface="Helvetica" charset="0"/>
                <a:ea typeface="宋体" charset="0"/>
                <a:cs typeface="宋体" charset="0"/>
              </a:rPr>
              <a:t>     </a:t>
            </a:r>
          </a:p>
        </p:txBody>
      </p:sp>
      <p:sp>
        <p:nvSpPr>
          <p:cNvPr id="200754" name="Rectangle 50"/>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100">
                <a:latin typeface="Helvetica" charset="0"/>
                <a:ea typeface="宋体" charset="0"/>
                <a:cs typeface="宋体" charset="0"/>
              </a:rPr>
              <a:t> </a:t>
            </a:r>
          </a:p>
        </p:txBody>
      </p:sp>
      <p:sp>
        <p:nvSpPr>
          <p:cNvPr id="200755" name="Rectangle 51"/>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0775" name="Rectangle 71"/>
          <p:cNvSpPr>
            <a:spLocks noChangeArrowheads="1"/>
          </p:cNvSpPr>
          <p:nvPr/>
        </p:nvSpPr>
        <p:spPr bwMode="auto">
          <a:xfrm>
            <a:off x="2252663" y="4714875"/>
            <a:ext cx="4656137" cy="1406525"/>
          </a:xfrm>
          <a:prstGeom prst="rect">
            <a:avLst/>
          </a:prstGeom>
          <a:noFill/>
          <a:ln>
            <a:noFill/>
          </a:ln>
          <a:effectLst>
            <a:outerShdw blurRad="63500" dist="143684"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90000"/>
              </a:lnSpc>
            </a:pPr>
            <a:r>
              <a:rPr lang="ja-JP" altLang="en-US" sz="4800" i="1">
                <a:latin typeface="黑体" charset="0"/>
                <a:ea typeface="黑体" charset="0"/>
                <a:cs typeface="黑体" charset="0"/>
              </a:rPr>
              <a:t>这个</a:t>
            </a:r>
            <a:r>
              <a:rPr lang="zh-CN" altLang="en-US" sz="4800" i="1">
                <a:latin typeface="黑体" charset="0"/>
                <a:ea typeface="黑体" charset="0"/>
                <a:cs typeface="黑体" charset="0"/>
              </a:rPr>
              <a:t>约定</a:t>
            </a:r>
            <a:r>
              <a:rPr lang="ja-JP" altLang="en-US" sz="4800">
                <a:solidFill>
                  <a:srgbClr val="00FF00"/>
                </a:solidFill>
                <a:latin typeface="黑体" charset="0"/>
                <a:ea typeface="黑体" charset="0"/>
                <a:cs typeface="黑体" charset="0"/>
              </a:rPr>
              <a:t>     是什么？</a:t>
            </a:r>
            <a:endParaRPr lang="zh-CN" altLang="en-US" sz="4800">
              <a:solidFill>
                <a:srgbClr val="00FF00"/>
              </a:solidFill>
              <a:latin typeface="黑体" charset="0"/>
              <a:ea typeface="黑体" charset="0"/>
              <a:cs typeface="黑体" charset="0"/>
            </a:endParaRPr>
          </a:p>
        </p:txBody>
      </p:sp>
      <p:grpSp>
        <p:nvGrpSpPr>
          <p:cNvPr id="20079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endParaRPr lang="en-US"/>
            </a:p>
          </p:txBody>
        </p:sp>
        <p:sp>
          <p:nvSpPr>
            <p:cNvPr id="200779"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xmlns="">
                  <a:effectLst>
                    <a:outerShdw blurRad="63500" dist="57501" dir="3723739" algn="ctr" rotWithShape="0">
                      <a:schemeClr val="bg2">
                        <a:alpha val="74998"/>
                      </a:schemeClr>
                    </a:outerShdw>
                  </a:effectLst>
                </a14:hiddenEffects>
              </a:ext>
            </a:extLst>
          </p:spPr>
          <p:txBody>
            <a:bodyPr wrap="none" anchor="ctr"/>
            <a:lstStyle/>
            <a:p>
              <a:endParaRPr lang="en-US"/>
            </a:p>
          </p:txBody>
        </p:sp>
        <p:sp>
          <p:nvSpPr>
            <p:cNvPr id="200781" name="Rectangle 77"/>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3284183" algn="ctr" rotWithShape="0">
                      <a:schemeClr val="bg2">
                        <a:alpha val="74998"/>
                      </a:schemeClr>
                    </a:outerShdw>
                  </a:effectLst>
                </a14:hiddenEffects>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endParaRPr lang="en-US"/>
            </a:p>
          </p:txBody>
        </p:sp>
        <p:sp>
          <p:nvSpPr>
            <p:cNvPr id="20078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xmlns="">
                  <a:effectLst>
                    <a:outerShdw blurRad="63500" dist="68978" dir="4020649" algn="ctr" rotWithShape="0">
                      <a:schemeClr val="bg2">
                        <a:alpha val="74998"/>
                      </a:schemeClr>
                    </a:outerShdw>
                  </a:effectLst>
                </a14:hiddenEffects>
              </a:ext>
            </a:extLst>
          </p:spPr>
          <p:txBody>
            <a:bodyPr wrap="none" anchor="ctr"/>
            <a:lstStyle/>
            <a:p>
              <a:endParaRPr lang="en-US"/>
            </a:p>
          </p:txBody>
        </p:sp>
        <p:sp>
          <p:nvSpPr>
            <p:cNvPr id="200787" name="Rectangle 83"/>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7501" dir="3723739" algn="ctr" rotWithShape="0">
                      <a:schemeClr val="bg2">
                        <a:alpha val="74998"/>
                      </a:schemeClr>
                    </a:outerShdw>
                  </a:effectLst>
                </a14:hiddenEffects>
              </a:ext>
            </a:extLst>
          </p:spPr>
          <p:txBody>
            <a:bodyPr wrap="none" anchor="ctr"/>
            <a:lstStyle/>
            <a:p>
              <a:endParaRPr lang="en-US"/>
            </a:p>
          </p:txBody>
        </p:sp>
        <p:sp>
          <p:nvSpPr>
            <p:cNvPr id="200764" name="Rectangle 60"/>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55000"/>
                </a:lnSpc>
                <a:spcBef>
                  <a:spcPct val="50000"/>
                </a:spcBef>
              </a:pPr>
              <a:r>
                <a:rPr lang="en-US" altLang="zh-CN">
                  <a:solidFill>
                    <a:schemeClr val="bg2"/>
                  </a:solidFill>
                  <a:latin typeface="Krone" charset="0"/>
                  <a:ea typeface="宋体" charset="0"/>
                  <a:cs typeface="宋体" charset="0"/>
                </a:rPr>
                <a:t>VI</a:t>
              </a:r>
            </a:p>
            <a:p>
              <a:pPr algn="ctr">
                <a:lnSpc>
                  <a:spcPct val="55000"/>
                </a:lnSpc>
                <a:spcBef>
                  <a:spcPct val="50000"/>
                </a:spcBef>
              </a:pPr>
              <a:r>
                <a:rPr lang="en-US" altLang="zh-CN">
                  <a:solidFill>
                    <a:schemeClr val="bg2"/>
                  </a:solidFill>
                  <a:latin typeface="Krone" charset="0"/>
                  <a:ea typeface="宋体" charset="0"/>
                  <a:cs typeface="宋体" charset="0"/>
                </a:rPr>
                <a:t>VII</a:t>
              </a:r>
            </a:p>
            <a:p>
              <a:pPr algn="ctr">
                <a:lnSpc>
                  <a:spcPct val="55000"/>
                </a:lnSpc>
                <a:spcBef>
                  <a:spcPct val="50000"/>
                </a:spcBef>
              </a:pPr>
              <a:r>
                <a:rPr lang="en-US" altLang="zh-CN">
                  <a:solidFill>
                    <a:schemeClr val="bg2"/>
                  </a:solidFill>
                  <a:latin typeface="Krone" charset="0"/>
                  <a:ea typeface="宋体" charset="0"/>
                  <a:cs typeface="宋体" charset="0"/>
                </a:rPr>
                <a:t>VIII</a:t>
              </a:r>
            </a:p>
            <a:p>
              <a:pPr algn="ctr">
                <a:lnSpc>
                  <a:spcPct val="55000"/>
                </a:lnSpc>
                <a:spcBef>
                  <a:spcPct val="50000"/>
                </a:spcBef>
              </a:pPr>
              <a:r>
                <a:rPr lang="en-US" altLang="zh-CN">
                  <a:solidFill>
                    <a:schemeClr val="bg2"/>
                  </a:solidFill>
                  <a:latin typeface="Krone" charset="0"/>
                  <a:ea typeface="宋体" charset="0"/>
                  <a:cs typeface="宋体" charset="0"/>
                </a:rPr>
                <a:t>IX</a:t>
              </a:r>
            </a:p>
            <a:p>
              <a:pPr algn="ctr">
                <a:lnSpc>
                  <a:spcPct val="55000"/>
                </a:lnSpc>
                <a:spcBef>
                  <a:spcPct val="50000"/>
                </a:spcBef>
              </a:pPr>
              <a:r>
                <a:rPr lang="en-US" altLang="zh-CN">
                  <a:solidFill>
                    <a:schemeClr val="bg2"/>
                  </a:solidFill>
                  <a:latin typeface="Krone" charset="0"/>
                  <a:ea typeface="宋体" charset="0"/>
                  <a:cs typeface="宋体" charset="0"/>
                </a:rPr>
                <a:t>X</a:t>
              </a:r>
              <a:endParaRPr lang="en-US" altLang="zh-CN">
                <a:latin typeface="Krone" charset="0"/>
                <a:ea typeface="宋体" charset="0"/>
                <a:cs typeface="宋体" charset="0"/>
              </a:endParaRPr>
            </a:p>
          </p:txBody>
        </p:sp>
        <p:sp>
          <p:nvSpPr>
            <p:cNvPr id="200789" name="Rectangle 85"/>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55000"/>
                </a:lnSpc>
                <a:spcBef>
                  <a:spcPct val="50000"/>
                </a:spcBef>
              </a:pPr>
              <a:r>
                <a:rPr lang="en-US" altLang="zh-CN">
                  <a:solidFill>
                    <a:schemeClr val="bg2"/>
                  </a:solidFill>
                  <a:latin typeface="Krone" charset="0"/>
                  <a:ea typeface="宋体" charset="0"/>
                  <a:cs typeface="宋体" charset="0"/>
                </a:rPr>
                <a:t>I</a:t>
              </a:r>
            </a:p>
            <a:p>
              <a:pPr algn="ctr">
                <a:lnSpc>
                  <a:spcPct val="55000"/>
                </a:lnSpc>
                <a:spcBef>
                  <a:spcPct val="50000"/>
                </a:spcBef>
              </a:pPr>
              <a:r>
                <a:rPr lang="en-US" altLang="zh-CN">
                  <a:solidFill>
                    <a:schemeClr val="bg2"/>
                  </a:solidFill>
                  <a:latin typeface="Krone" charset="0"/>
                  <a:ea typeface="宋体" charset="0"/>
                  <a:cs typeface="宋体" charset="0"/>
                </a:rPr>
                <a:t>II</a:t>
              </a:r>
            </a:p>
            <a:p>
              <a:pPr algn="ctr">
                <a:lnSpc>
                  <a:spcPct val="55000"/>
                </a:lnSpc>
                <a:spcBef>
                  <a:spcPct val="50000"/>
                </a:spcBef>
              </a:pPr>
              <a:r>
                <a:rPr lang="en-US" altLang="zh-CN">
                  <a:solidFill>
                    <a:schemeClr val="bg2"/>
                  </a:solidFill>
                  <a:latin typeface="Krone" charset="0"/>
                  <a:ea typeface="宋体" charset="0"/>
                  <a:cs typeface="宋体" charset="0"/>
                </a:rPr>
                <a:t>III</a:t>
              </a:r>
            </a:p>
            <a:p>
              <a:pPr algn="ctr">
                <a:lnSpc>
                  <a:spcPct val="55000"/>
                </a:lnSpc>
                <a:spcBef>
                  <a:spcPct val="50000"/>
                </a:spcBef>
              </a:pPr>
              <a:r>
                <a:rPr lang="en-US" altLang="zh-CN">
                  <a:solidFill>
                    <a:schemeClr val="bg2"/>
                  </a:solidFill>
                  <a:latin typeface="Krone" charset="0"/>
                  <a:ea typeface="宋体" charset="0"/>
                  <a:cs typeface="宋体" charset="0"/>
                </a:rPr>
                <a:t>IV</a:t>
              </a:r>
            </a:p>
            <a:p>
              <a:pPr algn="ctr">
                <a:lnSpc>
                  <a:spcPct val="55000"/>
                </a:lnSpc>
                <a:spcBef>
                  <a:spcPct val="50000"/>
                </a:spcBef>
              </a:pPr>
              <a:r>
                <a:rPr lang="en-US" altLang="zh-CN">
                  <a:solidFill>
                    <a:schemeClr val="bg2"/>
                  </a:solidFill>
                  <a:latin typeface="Krone" charset="0"/>
                  <a:ea typeface="宋体" charset="0"/>
                  <a:cs typeface="宋体" charset="0"/>
                </a:rPr>
                <a:t>V</a:t>
              </a:r>
              <a:endParaRPr lang="en-US" altLang="zh-CN">
                <a:latin typeface="Krone" charset="0"/>
                <a:ea typeface="宋体" charset="0"/>
                <a:cs typeface="宋体" charset="0"/>
              </a:endParaRPr>
            </a:p>
          </p:txBody>
        </p:sp>
      </p:grpSp>
      <p:sp>
        <p:nvSpPr>
          <p:cNvPr id="200793" name="Text Box 89"/>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200799" name="Rectangle 95"/>
          <p:cNvSpPr>
            <a:spLocks noChangeArrowheads="1"/>
          </p:cNvSpPr>
          <p:nvPr/>
        </p:nvSpPr>
        <p:spPr bwMode="auto">
          <a:xfrm>
            <a:off x="8129588"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60</a:t>
            </a:r>
          </a:p>
        </p:txBody>
      </p:sp>
      <p:sp>
        <p:nvSpPr>
          <p:cNvPr id="200800" name="Text Box 96"/>
          <p:cNvSpPr txBox="1">
            <a:spLocks noChangeArrowheads="1"/>
          </p:cNvSpPr>
          <p:nvPr/>
        </p:nvSpPr>
        <p:spPr bwMode="auto">
          <a:xfrm>
            <a:off x="8497888" y="6429375"/>
            <a:ext cx="32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800">
                <a:solidFill>
                  <a:srgbClr val="FFFFFF"/>
                </a:solidFill>
                <a:ea typeface="宋体" charset="0"/>
                <a:cs typeface="宋体" charset="0"/>
              </a:rPr>
              <a:t>3</a:t>
            </a:r>
          </a:p>
        </p:txBody>
      </p:sp>
      <p:sp>
        <p:nvSpPr>
          <p:cNvPr id="200804" name="Rectangle 100"/>
          <p:cNvSpPr>
            <a:spLocks noChangeArrowheads="1"/>
          </p:cNvSpPr>
          <p:nvPr/>
        </p:nvSpPr>
        <p:spPr bwMode="auto">
          <a:xfrm>
            <a:off x="7572375" y="6526213"/>
            <a:ext cx="731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200713" name="Rectangle 9"/>
          <p:cNvSpPr>
            <a:spLocks noChangeArrowheads="1"/>
          </p:cNvSpPr>
          <p:nvPr/>
        </p:nvSpPr>
        <p:spPr bwMode="auto">
          <a:xfrm>
            <a:off x="2409825" y="1663700"/>
            <a:ext cx="4268788" cy="74612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ctr">
              <a:lnSpc>
                <a:spcPct val="90000"/>
              </a:lnSpc>
            </a:pPr>
            <a:r>
              <a:rPr lang="ja-JP" altLang="en-US" sz="2400">
                <a:latin typeface="黑体" charset="0"/>
                <a:ea typeface="黑体" charset="0"/>
                <a:cs typeface="黑体" charset="0"/>
              </a:rPr>
              <a:t>从旧约</a:t>
            </a:r>
            <a:endParaRPr lang="ja-JP" sz="2400">
              <a:latin typeface="黑体" charset="0"/>
              <a:ea typeface="黑体" charset="0"/>
              <a:cs typeface="黑体" charset="0"/>
            </a:endParaRPr>
          </a:p>
          <a:p>
            <a:pPr algn="ctr">
              <a:lnSpc>
                <a:spcPct val="90000"/>
              </a:lnSpc>
            </a:pPr>
            <a:r>
              <a:rPr lang="ja-JP" altLang="en-US" sz="2400">
                <a:latin typeface="黑体" charset="0"/>
                <a:ea typeface="黑体" charset="0"/>
                <a:cs typeface="黑体" charset="0"/>
              </a:rPr>
              <a:t>出埃及记</a:t>
            </a:r>
            <a:r>
              <a:rPr lang="zh-CN" altLang="en-US" sz="2400">
                <a:latin typeface="黑体" charset="0"/>
                <a:ea typeface="黑体" charset="0"/>
                <a:cs typeface="黑体" charset="0"/>
              </a:rPr>
              <a:t>：</a:t>
            </a:r>
          </a:p>
        </p:txBody>
      </p:sp>
      <p:sp>
        <p:nvSpPr>
          <p:cNvPr id="200805" name="Text Box 101"/>
          <p:cNvSpPr txBox="1">
            <a:spLocks noChangeArrowheads="1"/>
          </p:cNvSpPr>
          <p:nvPr/>
        </p:nvSpPr>
        <p:spPr bwMode="auto">
          <a:xfrm>
            <a:off x="1016000" y="2873375"/>
            <a:ext cx="7058025" cy="1006475"/>
          </a:xfrm>
          <a:prstGeom prst="rect">
            <a:avLst/>
          </a:prstGeom>
          <a:noFill/>
          <a:ln>
            <a:noFill/>
          </a:ln>
          <a:effectLst>
            <a:outerShdw blurRad="63500" dist="10994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6000">
                <a:solidFill>
                  <a:schemeClr val="folHlink"/>
                </a:solidFill>
                <a:latin typeface="Arial Unicode MS"/>
                <a:ea typeface="黑体" charset="0"/>
                <a:cs typeface="黑体" charset="0"/>
              </a:rPr>
              <a:t>“</a:t>
            </a:r>
            <a:r>
              <a:rPr lang="zh-CN" altLang="en-US" sz="6000">
                <a:solidFill>
                  <a:schemeClr val="folHlink"/>
                </a:solidFill>
                <a:latin typeface="黑体" charset="0"/>
                <a:ea typeface="黑体" charset="0"/>
                <a:cs typeface="黑体" charset="0"/>
              </a:rPr>
              <a:t> </a:t>
            </a:r>
            <a:r>
              <a:rPr lang="zh-CN" altLang="en-GB" sz="6000">
                <a:solidFill>
                  <a:schemeClr val="folHlink"/>
                </a:solidFill>
                <a:latin typeface="黑体" charset="0"/>
                <a:ea typeface="黑体" charset="0"/>
                <a:cs typeface="黑体" charset="0"/>
              </a:rPr>
              <a:t>摩 西 之 约 </a:t>
            </a:r>
            <a:r>
              <a:rPr lang="zh-CN" altLang="en-US" sz="6000">
                <a:solidFill>
                  <a:schemeClr val="folHlink"/>
                </a:solidFill>
                <a:latin typeface="Arial Unicode MS"/>
                <a:ea typeface="黑体" charset="0"/>
                <a:cs typeface="黑体" charset="0"/>
              </a:rPr>
              <a:t>”</a:t>
            </a:r>
            <a:endParaRPr lang="zh-CN" altLang="en-GB" sz="6000">
              <a:solidFill>
                <a:schemeClr val="folHlink"/>
              </a:solidFill>
              <a:latin typeface="黑体" charset="0"/>
              <a:ea typeface="黑体" charset="0"/>
              <a:cs typeface="黑体" charset="0"/>
            </a:endParaRPr>
          </a:p>
        </p:txBody>
      </p:sp>
      <p:sp>
        <p:nvSpPr>
          <p:cNvPr id="200807" name="Text Box 103"/>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2000"/>
                                        <p:tgtEl>
                                          <p:spTgt spid="200802"/>
                                        </p:tgtEl>
                                      </p:cBhvr>
                                    </p:animEffect>
                                  </p:childTnLst>
                                </p:cTn>
                              </p:par>
                            </p:childTnLst>
                          </p:cTn>
                        </p:par>
                        <p:par>
                          <p:cTn id="8" fill="hold" nodeType="afterGroup">
                            <p:stCondLst>
                              <p:cond delay="2000"/>
                            </p:stCondLst>
                            <p:childTnLst>
                              <p:par>
                                <p:cTn id="9" presetID="23" presetClass="entr" presetSubtype="528" fill="hold" nodeType="afterEffect">
                                  <p:stCondLst>
                                    <p:cond delay="0"/>
                                  </p:stCondLst>
                                  <p:childTnLst>
                                    <p:set>
                                      <p:cBhvr>
                                        <p:cTn id="10" dur="1" fill="hold">
                                          <p:stCondLst>
                                            <p:cond delay="0"/>
                                          </p:stCondLst>
                                        </p:cTn>
                                        <p:tgtEl>
                                          <p:spTgt spid="200792"/>
                                        </p:tgtEl>
                                        <p:attrNameLst>
                                          <p:attrName>style.visibility</p:attrName>
                                        </p:attrNameLst>
                                      </p:cBhvr>
                                      <p:to>
                                        <p:strVal val="visible"/>
                                      </p:to>
                                    </p:set>
                                    <p:anim calcmode="lin" valueType="num">
                                      <p:cBhvr>
                                        <p:cTn id="11" dur="500" fill="hold"/>
                                        <p:tgtEl>
                                          <p:spTgt spid="200792"/>
                                        </p:tgtEl>
                                        <p:attrNameLst>
                                          <p:attrName>ppt_w</p:attrName>
                                        </p:attrNameLst>
                                      </p:cBhvr>
                                      <p:tavLst>
                                        <p:tav tm="0">
                                          <p:val>
                                            <p:fltVal val="0"/>
                                          </p:val>
                                        </p:tav>
                                        <p:tav tm="100000">
                                          <p:val>
                                            <p:strVal val="#ppt_w"/>
                                          </p:val>
                                        </p:tav>
                                      </p:tavLst>
                                    </p:anim>
                                    <p:anim calcmode="lin" valueType="num">
                                      <p:cBhvr>
                                        <p:cTn id="12" dur="500" fill="hold"/>
                                        <p:tgtEl>
                                          <p:spTgt spid="200792"/>
                                        </p:tgtEl>
                                        <p:attrNameLst>
                                          <p:attrName>ppt_h</p:attrName>
                                        </p:attrNameLst>
                                      </p:cBhvr>
                                      <p:tavLst>
                                        <p:tav tm="0">
                                          <p:val>
                                            <p:fltVal val="0"/>
                                          </p:val>
                                        </p:tav>
                                        <p:tav tm="100000">
                                          <p:val>
                                            <p:strVal val="#ppt_h"/>
                                          </p:val>
                                        </p:tav>
                                      </p:tavLst>
                                    </p:anim>
                                    <p:anim calcmode="lin" valueType="num">
                                      <p:cBhvr>
                                        <p:cTn id="13" dur="500" fill="hold"/>
                                        <p:tgtEl>
                                          <p:spTgt spid="200792"/>
                                        </p:tgtEl>
                                        <p:attrNameLst>
                                          <p:attrName>ppt_x</p:attrName>
                                        </p:attrNameLst>
                                      </p:cBhvr>
                                      <p:tavLst>
                                        <p:tav tm="0">
                                          <p:val>
                                            <p:fltVal val="0.5"/>
                                          </p:val>
                                        </p:tav>
                                        <p:tav tm="100000">
                                          <p:val>
                                            <p:strVal val="#ppt_x"/>
                                          </p:val>
                                        </p:tav>
                                      </p:tavLst>
                                    </p:anim>
                                    <p:anim calcmode="lin" valueType="num">
                                      <p:cBhvr>
                                        <p:cTn id="14" dur="500" fill="hold"/>
                                        <p:tgtEl>
                                          <p:spTgt spid="20079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805"/>
                                        </p:tgtEl>
                                        <p:attrNameLst>
                                          <p:attrName>style.visibility</p:attrName>
                                        </p:attrNameLst>
                                      </p:cBhvr>
                                      <p:to>
                                        <p:strVal val="visible"/>
                                      </p:to>
                                    </p:set>
                                    <p:anim calcmode="lin" valueType="num">
                                      <p:cBhvr>
                                        <p:cTn id="33" dur="500" fill="hold"/>
                                        <p:tgtEl>
                                          <p:spTgt spid="200805"/>
                                        </p:tgtEl>
                                        <p:attrNameLst>
                                          <p:attrName>ppt_w</p:attrName>
                                        </p:attrNameLst>
                                      </p:cBhvr>
                                      <p:tavLst>
                                        <p:tav tm="0">
                                          <p:val>
                                            <p:fltVal val="0"/>
                                          </p:val>
                                        </p:tav>
                                        <p:tav tm="100000">
                                          <p:val>
                                            <p:strVal val="#ppt_w"/>
                                          </p:val>
                                        </p:tav>
                                      </p:tavLst>
                                    </p:anim>
                                    <p:anim calcmode="lin" valueType="num">
                                      <p:cBhvr>
                                        <p:cTn id="34" dur="500" fill="hold"/>
                                        <p:tgtEl>
                                          <p:spTgt spid="200805"/>
                                        </p:tgtEl>
                                        <p:attrNameLst>
                                          <p:attrName>ppt_h</p:attrName>
                                        </p:attrNameLst>
                                      </p:cBhvr>
                                      <p:tavLst>
                                        <p:tav tm="0">
                                          <p:val>
                                            <p:fltVal val="0"/>
                                          </p:val>
                                        </p:tav>
                                        <p:tav tm="100000">
                                          <p:val>
                                            <p:strVal val="#ppt_h"/>
                                          </p:val>
                                        </p:tav>
                                      </p:tavLst>
                                    </p:anim>
                                    <p:anim calcmode="lin" valueType="num">
                                      <p:cBhvr>
                                        <p:cTn id="35" dur="500" fill="hold"/>
                                        <p:tgtEl>
                                          <p:spTgt spid="200805"/>
                                        </p:tgtEl>
                                        <p:attrNameLst>
                                          <p:attrName>ppt_x</p:attrName>
                                        </p:attrNameLst>
                                      </p:cBhvr>
                                      <p:tavLst>
                                        <p:tav tm="0">
                                          <p:val>
                                            <p:fltVal val="0.5"/>
                                          </p:val>
                                        </p:tav>
                                        <p:tav tm="100000">
                                          <p:val>
                                            <p:strVal val="#ppt_x"/>
                                          </p:val>
                                        </p:tav>
                                      </p:tavLst>
                                    </p:anim>
                                    <p:anim calcmode="lin" valueType="num">
                                      <p:cBhvr>
                                        <p:cTn id="36" dur="500" fill="hold"/>
                                        <p:tgtEl>
                                          <p:spTgt spid="200805"/>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75" grpId="0" autoUpdateAnimBg="0"/>
      <p:bldP spid="200713" grpId="0"/>
      <p:bldP spid="20080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3813" name="Rectangle 5"/>
          <p:cNvSpPr>
            <a:spLocks noChangeArrowheads="1"/>
          </p:cNvSpPr>
          <p:nvPr/>
        </p:nvSpPr>
        <p:spPr bwMode="auto">
          <a:xfrm>
            <a:off x="2551113" y="1290638"/>
            <a:ext cx="466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900">
                <a:latin typeface="Helvetica" charset="0"/>
                <a:ea typeface="宋体" charset="0"/>
                <a:cs typeface="宋体" charset="0"/>
              </a:rPr>
              <a:t>         </a:t>
            </a:r>
          </a:p>
        </p:txBody>
      </p:sp>
      <p:sp>
        <p:nvSpPr>
          <p:cNvPr id="503814" name="Rectangle 6"/>
          <p:cNvSpPr>
            <a:spLocks noChangeArrowheads="1"/>
          </p:cNvSpPr>
          <p:nvPr/>
        </p:nvSpPr>
        <p:spPr bwMode="auto">
          <a:xfrm>
            <a:off x="2843213" y="1301750"/>
            <a:ext cx="381000"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800">
                <a:latin typeface="Helvetica" charset="0"/>
                <a:ea typeface="宋体" charset="0"/>
                <a:cs typeface="宋体" charset="0"/>
              </a:rPr>
              <a:t>       </a:t>
            </a:r>
          </a:p>
        </p:txBody>
      </p:sp>
      <p:sp>
        <p:nvSpPr>
          <p:cNvPr id="503815" name="Rectangle 7"/>
          <p:cNvSpPr>
            <a:spLocks noChangeArrowheads="1"/>
          </p:cNvSpPr>
          <p:nvPr/>
        </p:nvSpPr>
        <p:spPr bwMode="auto">
          <a:xfrm>
            <a:off x="3033713" y="1301750"/>
            <a:ext cx="381000"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800" i="1">
                <a:latin typeface="Helvetica" charset="0"/>
                <a:ea typeface="宋体" charset="0"/>
                <a:cs typeface="宋体" charset="0"/>
              </a:rPr>
              <a:t>       </a:t>
            </a:r>
          </a:p>
        </p:txBody>
      </p:sp>
      <p:sp>
        <p:nvSpPr>
          <p:cNvPr id="503817" name="Rectangle 9"/>
          <p:cNvSpPr>
            <a:spLocks noChangeArrowheads="1"/>
          </p:cNvSpPr>
          <p:nvPr/>
        </p:nvSpPr>
        <p:spPr bwMode="auto">
          <a:xfrm>
            <a:off x="2551113" y="1768475"/>
            <a:ext cx="90487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100" i="1">
                <a:latin typeface="Helvetica" charset="0"/>
                <a:ea typeface="宋体" charset="0"/>
                <a:cs typeface="宋体" charset="0"/>
              </a:rPr>
              <a:t>                   </a:t>
            </a:r>
          </a:p>
        </p:txBody>
      </p:sp>
      <p:sp>
        <p:nvSpPr>
          <p:cNvPr id="503818" name="Rectangle 10"/>
          <p:cNvSpPr>
            <a:spLocks noChangeArrowheads="1"/>
          </p:cNvSpPr>
          <p:nvPr/>
        </p:nvSpPr>
        <p:spPr bwMode="auto">
          <a:xfrm>
            <a:off x="3084513" y="674688"/>
            <a:ext cx="938212"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2400">
                <a:latin typeface="Helvetica" charset="0"/>
                <a:ea typeface="宋体" charset="0"/>
                <a:cs typeface="宋体" charset="0"/>
              </a:rPr>
              <a:t>         </a:t>
            </a:r>
          </a:p>
        </p:txBody>
      </p:sp>
      <p:sp>
        <p:nvSpPr>
          <p:cNvPr id="503819" name="Rectangle 11"/>
          <p:cNvSpPr>
            <a:spLocks noChangeArrowheads="1"/>
          </p:cNvSpPr>
          <p:nvPr/>
        </p:nvSpPr>
        <p:spPr bwMode="auto">
          <a:xfrm>
            <a:off x="3084513" y="1054100"/>
            <a:ext cx="395287"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200">
                <a:latin typeface="Helvetica" charset="0"/>
                <a:ea typeface="宋体" charset="0"/>
                <a:cs typeface="宋体" charset="0"/>
              </a:rPr>
              <a:t>     </a:t>
            </a:r>
          </a:p>
        </p:txBody>
      </p:sp>
      <p:sp>
        <p:nvSpPr>
          <p:cNvPr id="503820" name="Rectangle 12"/>
          <p:cNvSpPr>
            <a:spLocks noChangeArrowheads="1"/>
          </p:cNvSpPr>
          <p:nvPr/>
        </p:nvSpPr>
        <p:spPr bwMode="auto">
          <a:xfrm>
            <a:off x="3300413" y="1063625"/>
            <a:ext cx="21907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zh-CN" altLang="en-US" sz="1100">
                <a:latin typeface="Helvetica" charset="0"/>
                <a:ea typeface="宋体" charset="0"/>
                <a:cs typeface="宋体" charset="0"/>
              </a:rPr>
              <a:t> </a:t>
            </a:r>
          </a:p>
        </p:txBody>
      </p:sp>
      <p:sp>
        <p:nvSpPr>
          <p:cNvPr id="503821" name="Rectangle 13"/>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03823" name="Group 15"/>
          <p:cNvGrpSpPr>
            <a:grpSpLocks/>
          </p:cNvGrpSpPr>
          <p:nvPr/>
        </p:nvGrpSpPr>
        <p:grpSpPr bwMode="auto">
          <a:xfrm>
            <a:off x="7127875" y="304800"/>
            <a:ext cx="1470025" cy="1638300"/>
            <a:chOff x="4490" y="192"/>
            <a:chExt cx="926" cy="1032"/>
          </a:xfrm>
        </p:grpSpPr>
        <p:sp>
          <p:nvSpPr>
            <p:cNvPr id="503824" name="Rectangle 16"/>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endParaRPr lang="en-US"/>
            </a:p>
          </p:txBody>
        </p:sp>
        <p:sp>
          <p:nvSpPr>
            <p:cNvPr id="503825" name="Oval 17"/>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xmlns="">
                  <a:effectLst>
                    <a:outerShdw blurRad="63500" dist="57501" dir="3723739" algn="ctr" rotWithShape="0">
                      <a:schemeClr val="bg2">
                        <a:alpha val="74998"/>
                      </a:schemeClr>
                    </a:outerShdw>
                  </a:effectLst>
                </a14:hiddenEffects>
              </a:ext>
            </a:extLst>
          </p:spPr>
          <p:txBody>
            <a:bodyPr wrap="none" anchor="ctr"/>
            <a:lstStyle/>
            <a:p>
              <a:endParaRPr lang="en-US"/>
            </a:p>
          </p:txBody>
        </p:sp>
        <p:sp>
          <p:nvSpPr>
            <p:cNvPr id="503826" name="Rectangle 18"/>
            <p:cNvSpPr>
              <a:spLocks noChangeArrowheads="1"/>
            </p:cNvSpPr>
            <p:nvPr/>
          </p:nvSpPr>
          <p:spPr bwMode="auto">
            <a:xfrm>
              <a:off x="4512" y="520"/>
              <a:ext cx="392" cy="552"/>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46662" dir="3284183" algn="ctr" rotWithShape="0">
                      <a:schemeClr val="bg2">
                        <a:alpha val="74998"/>
                      </a:schemeClr>
                    </a:outerShdw>
                  </a:effectLst>
                </a14:hiddenEffects>
              </a:ext>
            </a:extLst>
          </p:spPr>
          <p:txBody>
            <a:bodyPr wrap="none" anchor="ctr"/>
            <a:lstStyle/>
            <a:p>
              <a:endParaRPr lang="en-US"/>
            </a:p>
          </p:txBody>
        </p:sp>
        <p:sp>
          <p:nvSpPr>
            <p:cNvPr id="503827" name="Rectangle 19"/>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endParaRPr lang="en-US"/>
            </a:p>
          </p:txBody>
        </p:sp>
        <p:sp>
          <p:nvSpPr>
            <p:cNvPr id="503828" name="Oval 20"/>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xmlns="">
                  <a:effectLst>
                    <a:outerShdw blurRad="63500" dist="68978" dir="4020649" algn="ctr" rotWithShape="0">
                      <a:schemeClr val="bg2">
                        <a:alpha val="74998"/>
                      </a:schemeClr>
                    </a:outerShdw>
                  </a:effectLst>
                </a14:hiddenEffects>
              </a:ext>
            </a:extLst>
          </p:spPr>
          <p:txBody>
            <a:bodyPr wrap="none" anchor="ctr"/>
            <a:lstStyle/>
            <a:p>
              <a:endParaRPr lang="en-US"/>
            </a:p>
          </p:txBody>
        </p:sp>
        <p:sp>
          <p:nvSpPr>
            <p:cNvPr id="503829" name="Rectangle 21"/>
            <p:cNvSpPr>
              <a:spLocks noChangeArrowheads="1"/>
            </p:cNvSpPr>
            <p:nvPr/>
          </p:nvSpPr>
          <p:spPr bwMode="auto">
            <a:xfrm>
              <a:off x="5000" y="520"/>
              <a:ext cx="392" cy="552"/>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7501" dir="3723739" algn="ctr" rotWithShape="0">
                      <a:schemeClr val="bg2">
                        <a:alpha val="74998"/>
                      </a:schemeClr>
                    </a:outerShdw>
                  </a:effectLst>
                </a14:hiddenEffects>
              </a:ext>
            </a:extLst>
          </p:spPr>
          <p:txBody>
            <a:bodyPr wrap="none" anchor="ctr"/>
            <a:lstStyle/>
            <a:p>
              <a:endParaRPr lang="en-US"/>
            </a:p>
          </p:txBody>
        </p:sp>
        <p:sp>
          <p:nvSpPr>
            <p:cNvPr id="503830" name="Rectangle 22"/>
            <p:cNvSpPr>
              <a:spLocks noChangeArrowheads="1"/>
            </p:cNvSpPr>
            <p:nvPr/>
          </p:nvSpPr>
          <p:spPr bwMode="auto">
            <a:xfrm>
              <a:off x="4978" y="356"/>
              <a:ext cx="438" cy="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55000"/>
                </a:lnSpc>
                <a:spcBef>
                  <a:spcPct val="50000"/>
                </a:spcBef>
              </a:pPr>
              <a:r>
                <a:rPr lang="en-US" altLang="zh-CN">
                  <a:solidFill>
                    <a:schemeClr val="bg2"/>
                  </a:solidFill>
                  <a:latin typeface="Krone" charset="0"/>
                  <a:ea typeface="宋体" charset="0"/>
                  <a:cs typeface="宋体" charset="0"/>
                </a:rPr>
                <a:t>VI</a:t>
              </a:r>
            </a:p>
            <a:p>
              <a:pPr algn="ctr">
                <a:lnSpc>
                  <a:spcPct val="55000"/>
                </a:lnSpc>
                <a:spcBef>
                  <a:spcPct val="50000"/>
                </a:spcBef>
              </a:pPr>
              <a:r>
                <a:rPr lang="en-US" altLang="zh-CN">
                  <a:solidFill>
                    <a:schemeClr val="bg2"/>
                  </a:solidFill>
                  <a:latin typeface="Krone" charset="0"/>
                  <a:ea typeface="宋体" charset="0"/>
                  <a:cs typeface="宋体" charset="0"/>
                </a:rPr>
                <a:t>VII</a:t>
              </a:r>
            </a:p>
            <a:p>
              <a:pPr algn="ctr">
                <a:lnSpc>
                  <a:spcPct val="55000"/>
                </a:lnSpc>
                <a:spcBef>
                  <a:spcPct val="50000"/>
                </a:spcBef>
              </a:pPr>
              <a:r>
                <a:rPr lang="en-US" altLang="zh-CN">
                  <a:solidFill>
                    <a:schemeClr val="bg2"/>
                  </a:solidFill>
                  <a:latin typeface="Krone" charset="0"/>
                  <a:ea typeface="宋体" charset="0"/>
                  <a:cs typeface="宋体" charset="0"/>
                </a:rPr>
                <a:t>VIII</a:t>
              </a:r>
            </a:p>
            <a:p>
              <a:pPr algn="ctr">
                <a:lnSpc>
                  <a:spcPct val="55000"/>
                </a:lnSpc>
                <a:spcBef>
                  <a:spcPct val="50000"/>
                </a:spcBef>
              </a:pPr>
              <a:r>
                <a:rPr lang="en-US" altLang="zh-CN">
                  <a:solidFill>
                    <a:schemeClr val="bg2"/>
                  </a:solidFill>
                  <a:latin typeface="Krone" charset="0"/>
                  <a:ea typeface="宋体" charset="0"/>
                  <a:cs typeface="宋体" charset="0"/>
                </a:rPr>
                <a:t>IX</a:t>
              </a:r>
            </a:p>
            <a:p>
              <a:pPr algn="ctr">
                <a:lnSpc>
                  <a:spcPct val="55000"/>
                </a:lnSpc>
                <a:spcBef>
                  <a:spcPct val="50000"/>
                </a:spcBef>
              </a:pPr>
              <a:r>
                <a:rPr lang="en-US" altLang="zh-CN">
                  <a:solidFill>
                    <a:schemeClr val="bg2"/>
                  </a:solidFill>
                  <a:latin typeface="Krone" charset="0"/>
                  <a:ea typeface="宋体" charset="0"/>
                  <a:cs typeface="宋体" charset="0"/>
                </a:rPr>
                <a:t>X</a:t>
              </a:r>
              <a:endParaRPr lang="en-US" altLang="zh-CN">
                <a:latin typeface="Krone" charset="0"/>
                <a:ea typeface="宋体" charset="0"/>
                <a:cs typeface="宋体" charset="0"/>
              </a:endParaRPr>
            </a:p>
          </p:txBody>
        </p:sp>
        <p:sp>
          <p:nvSpPr>
            <p:cNvPr id="503831" name="Rectangle 23"/>
            <p:cNvSpPr>
              <a:spLocks noChangeArrowheads="1"/>
            </p:cNvSpPr>
            <p:nvPr/>
          </p:nvSpPr>
          <p:spPr bwMode="auto">
            <a:xfrm>
              <a:off x="4490" y="348"/>
              <a:ext cx="438" cy="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55000"/>
                </a:lnSpc>
                <a:spcBef>
                  <a:spcPct val="50000"/>
                </a:spcBef>
              </a:pPr>
              <a:r>
                <a:rPr lang="en-US" altLang="zh-CN">
                  <a:solidFill>
                    <a:schemeClr val="bg2"/>
                  </a:solidFill>
                  <a:latin typeface="Krone" charset="0"/>
                  <a:ea typeface="宋体" charset="0"/>
                  <a:cs typeface="宋体" charset="0"/>
                </a:rPr>
                <a:t>I</a:t>
              </a:r>
            </a:p>
            <a:p>
              <a:pPr algn="ctr">
                <a:lnSpc>
                  <a:spcPct val="55000"/>
                </a:lnSpc>
                <a:spcBef>
                  <a:spcPct val="50000"/>
                </a:spcBef>
              </a:pPr>
              <a:r>
                <a:rPr lang="en-US" altLang="zh-CN">
                  <a:solidFill>
                    <a:schemeClr val="bg2"/>
                  </a:solidFill>
                  <a:latin typeface="Krone" charset="0"/>
                  <a:ea typeface="宋体" charset="0"/>
                  <a:cs typeface="宋体" charset="0"/>
                </a:rPr>
                <a:t>II</a:t>
              </a:r>
            </a:p>
            <a:p>
              <a:pPr algn="ctr">
                <a:lnSpc>
                  <a:spcPct val="55000"/>
                </a:lnSpc>
                <a:spcBef>
                  <a:spcPct val="50000"/>
                </a:spcBef>
              </a:pPr>
              <a:r>
                <a:rPr lang="en-US" altLang="zh-CN">
                  <a:solidFill>
                    <a:schemeClr val="bg2"/>
                  </a:solidFill>
                  <a:latin typeface="Krone" charset="0"/>
                  <a:ea typeface="宋体" charset="0"/>
                  <a:cs typeface="宋体" charset="0"/>
                </a:rPr>
                <a:t>III</a:t>
              </a:r>
            </a:p>
            <a:p>
              <a:pPr algn="ctr">
                <a:lnSpc>
                  <a:spcPct val="55000"/>
                </a:lnSpc>
                <a:spcBef>
                  <a:spcPct val="50000"/>
                </a:spcBef>
              </a:pPr>
              <a:r>
                <a:rPr lang="en-US" altLang="zh-CN">
                  <a:solidFill>
                    <a:schemeClr val="bg2"/>
                  </a:solidFill>
                  <a:latin typeface="Krone" charset="0"/>
                  <a:ea typeface="宋体" charset="0"/>
                  <a:cs typeface="宋体" charset="0"/>
                </a:rPr>
                <a:t>IV</a:t>
              </a:r>
            </a:p>
            <a:p>
              <a:pPr algn="ctr">
                <a:lnSpc>
                  <a:spcPct val="55000"/>
                </a:lnSpc>
                <a:spcBef>
                  <a:spcPct val="50000"/>
                </a:spcBef>
              </a:pPr>
              <a:r>
                <a:rPr lang="en-US" altLang="zh-CN">
                  <a:solidFill>
                    <a:schemeClr val="bg2"/>
                  </a:solidFill>
                  <a:latin typeface="Krone" charset="0"/>
                  <a:ea typeface="宋体" charset="0"/>
                  <a:cs typeface="宋体" charset="0"/>
                </a:rPr>
                <a:t>V</a:t>
              </a:r>
              <a:endParaRPr lang="en-US" altLang="zh-CN">
                <a:latin typeface="Krone" charset="0"/>
                <a:ea typeface="宋体" charset="0"/>
                <a:cs typeface="宋体" charset="0"/>
              </a:endParaRPr>
            </a:p>
          </p:txBody>
        </p:sp>
      </p:grpSp>
      <p:sp>
        <p:nvSpPr>
          <p:cNvPr id="503833" name="Text Box 25"/>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endParaRPr lang="en-GB" sz="2000" b="0">
              <a:solidFill>
                <a:srgbClr val="FFA27C"/>
              </a:solidFill>
            </a:endParaRPr>
          </a:p>
        </p:txBody>
      </p:sp>
      <p:sp>
        <p:nvSpPr>
          <p:cNvPr id="503837" name="Text Box 29"/>
          <p:cNvSpPr txBox="1">
            <a:spLocks noChangeArrowheads="1"/>
          </p:cNvSpPr>
          <p:nvPr/>
        </p:nvSpPr>
        <p:spPr bwMode="auto">
          <a:xfrm>
            <a:off x="1770063" y="3240088"/>
            <a:ext cx="3373437" cy="6365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ja-JP" altLang="en-US" sz="3200">
                <a:solidFill>
                  <a:srgbClr val="FFFF00"/>
                </a:solidFill>
                <a:latin typeface="宋体" charset="0"/>
                <a:ea typeface="宋体" charset="0"/>
                <a:cs typeface="宋体" charset="0"/>
              </a:rPr>
              <a:t>学</a:t>
            </a:r>
            <a:r>
              <a:rPr lang="zh-CN" altLang="en-US" sz="3200">
                <a:solidFill>
                  <a:srgbClr val="FFFF00"/>
                </a:solidFill>
                <a:latin typeface="宋体" charset="0"/>
                <a:ea typeface="宋体" charset="0"/>
                <a:cs typeface="宋体" charset="0"/>
              </a:rPr>
              <a:t>习帮助 </a:t>
            </a:r>
            <a:r>
              <a:rPr lang="en-US" altLang="zh-CN" sz="3200">
                <a:solidFill>
                  <a:srgbClr val="FFFF00"/>
                </a:solidFill>
                <a:latin typeface="宋体" charset="0"/>
                <a:ea typeface="宋体" charset="0"/>
                <a:cs typeface="宋体" charset="0"/>
              </a:rPr>
              <a:t>#15</a:t>
            </a:r>
          </a:p>
        </p:txBody>
      </p:sp>
      <p:sp>
        <p:nvSpPr>
          <p:cNvPr id="503842" name="Rectangle 34"/>
          <p:cNvSpPr>
            <a:spLocks noChangeArrowheads="1"/>
          </p:cNvSpPr>
          <p:nvPr/>
        </p:nvSpPr>
        <p:spPr bwMode="auto">
          <a:xfrm>
            <a:off x="8143875"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61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3837"/>
                                        </p:tgtEl>
                                        <p:attrNameLst>
                                          <p:attrName>style.visibility</p:attrName>
                                        </p:attrNameLst>
                                      </p:cBhvr>
                                      <p:to>
                                        <p:strVal val="visible"/>
                                      </p:to>
                                    </p:set>
                                    <p:anim calcmode="lin" valueType="num">
                                      <p:cBhvr additive="base">
                                        <p:cTn id="7" dur="500" fill="hold"/>
                                        <p:tgtEl>
                                          <p:spTgt spid="503837"/>
                                        </p:tgtEl>
                                        <p:attrNameLst>
                                          <p:attrName>ppt_x</p:attrName>
                                        </p:attrNameLst>
                                      </p:cBhvr>
                                      <p:tavLst>
                                        <p:tav tm="0">
                                          <p:val>
                                            <p:strVal val="0-#ppt_w/2"/>
                                          </p:val>
                                        </p:tav>
                                        <p:tav tm="100000">
                                          <p:val>
                                            <p:strVal val="#ppt_x"/>
                                          </p:val>
                                        </p:tav>
                                      </p:tavLst>
                                    </p:anim>
                                    <p:anim calcmode="lin" valueType="num">
                                      <p:cBhvr additive="base">
                                        <p:cTn id="8" dur="500" fill="hold"/>
                                        <p:tgtEl>
                                          <p:spTgt spid="503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51" name="Rectangle 3"/>
          <p:cNvSpPr>
            <a:spLocks noChangeArrowheads="1"/>
          </p:cNvSpPr>
          <p:nvPr/>
        </p:nvSpPr>
        <p:spPr bwMode="auto">
          <a:xfrm>
            <a:off x="8162925" y="653097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62</a:t>
            </a:r>
          </a:p>
        </p:txBody>
      </p:sp>
      <p:sp>
        <p:nvSpPr>
          <p:cNvPr id="693253" name="Rectangle 5"/>
          <p:cNvSpPr>
            <a:spLocks noChangeArrowheads="1"/>
          </p:cNvSpPr>
          <p:nvPr/>
        </p:nvSpPr>
        <p:spPr bwMode="auto">
          <a:xfrm>
            <a:off x="7583488" y="6526213"/>
            <a:ext cx="7318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693254" name="Text Box 6"/>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4000">
                <a:solidFill>
                  <a:srgbClr val="FFFFFF"/>
                </a:solidFill>
                <a:ea typeface="SimSun" charset="0"/>
                <a:cs typeface="SimSun" charset="0"/>
              </a:rPr>
              <a:t>免费获得该讲解</a:t>
            </a:r>
            <a:r>
              <a:rPr lang="en-US" altLang="ja-JP" sz="4000">
                <a:solidFill>
                  <a:srgbClr val="FFFFFF"/>
                </a:solidFill>
                <a:cs typeface="Arial" charset="0"/>
              </a:rPr>
              <a:t>!</a:t>
            </a:r>
            <a:endParaRPr lang="en-US" sz="1400">
              <a:solidFill>
                <a:srgbClr val="FFFFFF"/>
              </a:solidFill>
              <a:cs typeface="Arial" charset="0"/>
            </a:endParaRPr>
          </a:p>
        </p:txBody>
      </p:sp>
      <p:sp>
        <p:nvSpPr>
          <p:cNvPr id="175106" name="Rectangle 1026"/>
          <p:cNvSpPr>
            <a:spLocks noGrp="1" noChangeArrowheads="1"/>
          </p:cNvSpPr>
          <p:nvPr>
            <p:ph type="ctrTitle"/>
          </p:nvPr>
        </p:nvSpPr>
        <p:spPr>
          <a:xfrm>
            <a:off x="0" y="6172200"/>
            <a:ext cx="9144000" cy="685800"/>
          </a:xfrm>
        </p:spPr>
        <p:txBody>
          <a:bodyPr/>
          <a:lstStyle/>
          <a:p>
            <a:pPr eaLnBrk="1" hangingPunct="1"/>
            <a:r>
              <a:rPr lang="zh-CN" altLang="en-US" sz="3200" b="1">
                <a:solidFill>
                  <a:srgbClr val="FFFFFF"/>
                </a:solidFill>
                <a:latin typeface="Arial" charset="0"/>
                <a:ea typeface="SimSun" charset="0"/>
                <a:cs typeface="SimSun" charset="0"/>
              </a:rPr>
              <a:t>圣经基本链接地址</a:t>
            </a:r>
            <a:r>
              <a:rPr lang="zh-CN" altLang="en-US" sz="3200" b="1">
                <a:solidFill>
                  <a:srgbClr val="FFFFFF"/>
                </a:solidFill>
                <a:latin typeface="Arial" charset="0"/>
              </a:rPr>
              <a:t> </a:t>
            </a:r>
            <a:r>
              <a:rPr lang="en-US" altLang="ja-JP" sz="3200" b="1">
                <a:solidFill>
                  <a:srgbClr val="FFFFFF"/>
                </a:solidFill>
                <a:latin typeface="Arial" charset="0"/>
              </a:rPr>
              <a:t>BibleStudyDownloads.org</a:t>
            </a:r>
            <a:endParaRPr lang="en-US" sz="1100" b="1">
              <a:solidFill>
                <a:srgbClr val="FFFFFF"/>
              </a:solidFill>
              <a:latin typeface="Arial" charset="0"/>
            </a:endParaRPr>
          </a:p>
        </p:txBody>
      </p:sp>
      <p:pic>
        <p:nvPicPr>
          <p:cNvPr id="175107" name="Picture 5"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9" name="Rectangle 1026"/>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3600">
                <a:solidFill>
                  <a:srgbClr val="000000"/>
                </a:solidFill>
                <a:latin typeface="Times New Roman" charset="0"/>
                <a:ea typeface="SimSun" charset="0"/>
                <a:cs typeface="SimSun" charset="0"/>
              </a:rPr>
              <a:t>圣经学习下载</a:t>
            </a:r>
          </a:p>
        </p:txBody>
      </p:sp>
    </p:spTree>
    <p:extLst>
      <p:ext uri="{BB962C8B-B14F-4D97-AF65-F5344CB8AC3E}">
        <p14:creationId xmlns:p14="http://schemas.microsoft.com/office/powerpoint/2010/main" val="3477261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06563" name="Group 3"/>
          <p:cNvGrpSpPr>
            <a:grpSpLocks/>
          </p:cNvGrpSpPr>
          <p:nvPr/>
        </p:nvGrpSpPr>
        <p:grpSpPr bwMode="auto">
          <a:xfrm>
            <a:off x="8145463" y="4981575"/>
            <a:ext cx="195262" cy="206375"/>
            <a:chOff x="4315" y="862"/>
            <a:chExt cx="168" cy="813"/>
          </a:xfrm>
        </p:grpSpPr>
        <p:sp>
          <p:nvSpPr>
            <p:cNvPr id="706564" name="Rectangle 4"/>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06565" name="Rectangle 5"/>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grpSp>
        <p:nvGrpSpPr>
          <p:cNvPr id="706566" name="Group 6"/>
          <p:cNvGrpSpPr>
            <a:grpSpLocks/>
          </p:cNvGrpSpPr>
          <p:nvPr/>
        </p:nvGrpSpPr>
        <p:grpSpPr bwMode="auto">
          <a:xfrm>
            <a:off x="1627188" y="2182813"/>
            <a:ext cx="6045200" cy="3983037"/>
            <a:chOff x="610" y="1163"/>
            <a:chExt cx="4583" cy="2701"/>
          </a:xfrm>
        </p:grpSpPr>
        <p:sp>
          <p:nvSpPr>
            <p:cNvPr id="706567"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sp>
          <p:nvSpPr>
            <p:cNvPr id="706568"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06569"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06570"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grpSp>
      <p:grpSp>
        <p:nvGrpSpPr>
          <p:cNvPr id="706571" name="Group 11"/>
          <p:cNvGrpSpPr>
            <a:grpSpLocks/>
          </p:cNvGrpSpPr>
          <p:nvPr/>
        </p:nvGrpSpPr>
        <p:grpSpPr bwMode="auto">
          <a:xfrm>
            <a:off x="8145463" y="4981575"/>
            <a:ext cx="195262" cy="206375"/>
            <a:chOff x="4315" y="862"/>
            <a:chExt cx="168" cy="813"/>
          </a:xfrm>
        </p:grpSpPr>
        <p:sp>
          <p:nvSpPr>
            <p:cNvPr id="706572" name="Rectangle 12"/>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06573" name="Rectangle 13"/>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sp>
        <p:nvSpPr>
          <p:cNvPr id="706574" name="Rectangle 14"/>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sp>
        <p:nvSpPr>
          <p:cNvPr id="706575" name="Rectangle 15"/>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pic>
        <p:nvPicPr>
          <p:cNvPr id="70657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2"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3"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5"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7"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8"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89"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9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0659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3040063" y="4229100"/>
            <a:ext cx="4479925" cy="301625"/>
          </a:xfrm>
          <a:prstGeom prst="rect">
            <a:avLst/>
          </a:prstGeom>
          <a:noFill/>
          <a:extLst>
            <a:ext uri="{909E8E84-426E-40dd-AFC4-6F175D3DCCD1}">
              <a14:hiddenFill xmlns:a14="http://schemas.microsoft.com/office/drawing/2010/main" xmlns="">
                <a:solidFill>
                  <a:srgbClr val="FFFFFF"/>
                </a:solidFill>
              </a14:hiddenFill>
            </a:ext>
          </a:extLst>
        </p:spPr>
      </p:pic>
      <p:sp>
        <p:nvSpPr>
          <p:cNvPr id="706625" name="Text Box 65"/>
          <p:cNvSpPr txBox="1">
            <a:spLocks noChangeArrowheads="1"/>
          </p:cNvSpPr>
          <p:nvPr/>
        </p:nvSpPr>
        <p:spPr bwMode="auto">
          <a:xfrm>
            <a:off x="720725" y="349250"/>
            <a:ext cx="7759700" cy="8239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pPr>
            <a:r>
              <a:rPr lang="zh-CN" altLang="en-US" sz="4800">
                <a:solidFill>
                  <a:srgbClr val="EEFF4B"/>
                </a:solidFill>
                <a:ea typeface="宋体" charset="0"/>
                <a:cs typeface="宋体" charset="0"/>
              </a:rPr>
              <a:t>想象你在织布机前编织</a:t>
            </a:r>
            <a:r>
              <a:rPr lang="en-US" altLang="zh-CN" sz="4800">
                <a:solidFill>
                  <a:srgbClr val="EEFF4B"/>
                </a:solidFill>
                <a:ea typeface="宋体" charset="0"/>
                <a:cs typeface="宋体" charset="0"/>
              </a:rPr>
              <a:t>...</a:t>
            </a:r>
          </a:p>
        </p:txBody>
      </p:sp>
      <p:sp>
        <p:nvSpPr>
          <p:cNvPr id="706626" name="Text Box 66"/>
          <p:cNvSpPr txBox="1">
            <a:spLocks noChangeArrowheads="1"/>
          </p:cNvSpPr>
          <p:nvPr/>
        </p:nvSpPr>
        <p:spPr bwMode="auto">
          <a:xfrm>
            <a:off x="8275638" y="5589588"/>
            <a:ext cx="6286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400" b="0">
              <a:solidFill>
                <a:srgbClr val="FFE957"/>
              </a:solidFill>
              <a:ea typeface="宋体" charset="0"/>
              <a:cs typeface="宋体" charset="0"/>
            </a:endParaRPr>
          </a:p>
        </p:txBody>
      </p:sp>
      <p:sp>
        <p:nvSpPr>
          <p:cNvPr id="706628" name="Text Box 68"/>
          <p:cNvSpPr txBox="1">
            <a:spLocks noChangeArrowheads="1"/>
          </p:cNvSpPr>
          <p:nvPr/>
        </p:nvSpPr>
        <p:spPr bwMode="auto">
          <a:xfrm>
            <a:off x="2024063" y="2787650"/>
            <a:ext cx="5059362" cy="2378075"/>
          </a:xfrm>
          <a:prstGeom prst="rect">
            <a:avLst/>
          </a:prstGeom>
          <a:noFill/>
          <a:ln>
            <a:noFill/>
          </a:ln>
          <a:effectLst>
            <a:outerShdw blurRad="63500" dist="74053" dir="1857825"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pPr>
            <a:r>
              <a:rPr lang="zh-CN" altLang="en-US" sz="6000">
                <a:solidFill>
                  <a:srgbClr val="08F220"/>
                </a:solidFill>
                <a:ea typeface="宋体" charset="0"/>
                <a:cs typeface="宋体" charset="0"/>
              </a:rPr>
              <a:t>圣经年代综览</a:t>
            </a:r>
          </a:p>
          <a:p>
            <a:pPr algn="ctr">
              <a:spcBef>
                <a:spcPct val="50000"/>
              </a:spcBef>
            </a:pPr>
            <a:r>
              <a:rPr lang="zh-CN" altLang="en-US" sz="6000">
                <a:solidFill>
                  <a:srgbClr val="08F220"/>
                </a:solidFill>
                <a:ea typeface="宋体" charset="0"/>
                <a:cs typeface="宋体" charset="0"/>
              </a:rPr>
              <a:t>的布块</a:t>
            </a:r>
          </a:p>
        </p:txBody>
      </p:sp>
      <p:sp>
        <p:nvSpPr>
          <p:cNvPr id="706630" name="Rectangle 70"/>
          <p:cNvSpPr>
            <a:spLocks noChangeArrowheads="1"/>
          </p:cNvSpPr>
          <p:nvPr/>
        </p:nvSpPr>
        <p:spPr bwMode="auto">
          <a:xfrm>
            <a:off x="75723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06631" name="Rectangle 71"/>
          <p:cNvSpPr>
            <a:spLocks noChangeArrowheads="1"/>
          </p:cNvSpPr>
          <p:nvPr/>
        </p:nvSpPr>
        <p:spPr bwMode="auto">
          <a:xfrm>
            <a:off x="8101013" y="6516688"/>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05</a:t>
            </a:r>
          </a:p>
        </p:txBody>
      </p:sp>
      <p:pic>
        <p:nvPicPr>
          <p:cNvPr id="706634"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1868488" y="2252663"/>
            <a:ext cx="301625" cy="4605337"/>
          </a:xfrm>
          <a:prstGeom prst="rect">
            <a:avLst/>
          </a:prstGeom>
          <a:noFill/>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pic>
        <p:nvPicPr>
          <p:cNvPr id="706635" name="Picture 7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91350" y="2195513"/>
            <a:ext cx="301625" cy="46624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06592" name="Group 32"/>
          <p:cNvGrpSpPr>
            <a:grpSpLocks/>
          </p:cNvGrpSpPr>
          <p:nvPr/>
        </p:nvGrpSpPr>
        <p:grpSpPr bwMode="auto">
          <a:xfrm>
            <a:off x="1949450" y="2211388"/>
            <a:ext cx="5273675" cy="3898900"/>
            <a:chOff x="1228" y="1409"/>
            <a:chExt cx="3322" cy="2456"/>
          </a:xfrm>
        </p:grpSpPr>
        <p:grpSp>
          <p:nvGrpSpPr>
            <p:cNvPr id="706593" name="Group 33"/>
            <p:cNvGrpSpPr>
              <a:grpSpLocks/>
            </p:cNvGrpSpPr>
            <p:nvPr/>
          </p:nvGrpSpPr>
          <p:grpSpPr bwMode="auto">
            <a:xfrm>
              <a:off x="1228" y="1409"/>
              <a:ext cx="3303" cy="119"/>
              <a:chOff x="1206" y="1392"/>
              <a:chExt cx="3303" cy="119"/>
            </a:xfrm>
          </p:grpSpPr>
          <p:sp>
            <p:nvSpPr>
              <p:cNvPr id="706594" name="AutoShape 3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595" name="AutoShape 3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596" name="AutoShape 3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597" name="AutoShape 3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598" name="AutoShape 3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599" name="AutoShape 3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06600" name="AutoShape 4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06601" name="AutoShape 4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06602" name="AutoShape 4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06603" name="AutoShape 4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06604" name="AutoShape 4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605" name="AutoShape 4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606" name="AutoShape 4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607" name="AutoShape 4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06608" name="AutoShape 4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grpSp>
        <p:grpSp>
          <p:nvGrpSpPr>
            <p:cNvPr id="706609" name="Group 49"/>
            <p:cNvGrpSpPr>
              <a:grpSpLocks/>
            </p:cNvGrpSpPr>
            <p:nvPr/>
          </p:nvGrpSpPr>
          <p:grpSpPr bwMode="auto">
            <a:xfrm>
              <a:off x="1243" y="3761"/>
              <a:ext cx="3307" cy="104"/>
              <a:chOff x="1231" y="3769"/>
              <a:chExt cx="3307" cy="104"/>
            </a:xfrm>
          </p:grpSpPr>
          <p:sp>
            <p:nvSpPr>
              <p:cNvPr id="706610" name="AutoShape 50"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1" name="AutoShape 51"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2" name="AutoShape 52"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3" name="AutoShape 53"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4" name="AutoShape 54"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5" name="AutoShape 55"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6" name="AutoShape 56"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7" name="AutoShape 57"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8" name="AutoShape 58"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19" name="AutoShape 59"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20" name="AutoShape 60"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21" name="AutoShape 61"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22" name="AutoShape 62"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23" name="AutoShape 63"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06624" name="AutoShape 64"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grpSp>
      </p:grpSp>
      <p:sp>
        <p:nvSpPr>
          <p:cNvPr id="706637" name="Text Box 77"/>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
        <p:nvSpPr>
          <p:cNvPr id="706627" name="Text Box 67"/>
          <p:cNvSpPr txBox="1">
            <a:spLocks noChangeArrowheads="1"/>
          </p:cNvSpPr>
          <p:nvPr/>
        </p:nvSpPr>
        <p:spPr bwMode="auto">
          <a:xfrm>
            <a:off x="187325" y="6221413"/>
            <a:ext cx="2998788" cy="636587"/>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pPr>
            <a:r>
              <a:rPr lang="ja-JP" altLang="en-US" sz="3200">
                <a:solidFill>
                  <a:srgbClr val="FFFF00"/>
                </a:solidFill>
                <a:latin typeface="宋体" charset="0"/>
                <a:ea typeface="宋体" charset="0"/>
                <a:cs typeface="宋体" charset="0"/>
              </a:rPr>
              <a:t>学习</a:t>
            </a:r>
            <a:r>
              <a:rPr lang="zh-CN" altLang="en-US" sz="3200">
                <a:solidFill>
                  <a:srgbClr val="FFFF00"/>
                </a:solidFill>
                <a:latin typeface="宋体" charset="0"/>
                <a:ea typeface="宋体" charset="0"/>
                <a:cs typeface="宋体" charset="0"/>
              </a:rPr>
              <a:t>帮助 </a:t>
            </a:r>
            <a:r>
              <a:rPr lang="en-US" altLang="zh-CN" sz="3200">
                <a:solidFill>
                  <a:srgbClr val="FFFF00"/>
                </a:solidFill>
                <a:latin typeface="宋体" charset="0"/>
                <a:ea typeface="宋体" charset="0"/>
                <a:cs typeface="宋体" charset="0"/>
              </a:rPr>
              <a:t>#08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706627"/>
                                        </p:tgtEl>
                                        <p:attrNameLst>
                                          <p:attrName>style.visibility</p:attrName>
                                        </p:attrNameLst>
                                      </p:cBhvr>
                                      <p:to>
                                        <p:strVal val="visible"/>
                                      </p:to>
                                    </p:set>
                                    <p:anim calcmode="lin" valueType="num">
                                      <p:cBhvr>
                                        <p:cTn id="7" dur="500" fill="hold"/>
                                        <p:tgtEl>
                                          <p:spTgt spid="706627"/>
                                        </p:tgtEl>
                                        <p:attrNameLst>
                                          <p:attrName>ppt_x</p:attrName>
                                        </p:attrNameLst>
                                      </p:cBhvr>
                                      <p:tavLst>
                                        <p:tav tm="0">
                                          <p:val>
                                            <p:strVal val="#ppt_x-#ppt_w/2"/>
                                          </p:val>
                                        </p:tav>
                                        <p:tav tm="100000">
                                          <p:val>
                                            <p:strVal val="#ppt_x"/>
                                          </p:val>
                                        </p:tav>
                                      </p:tavLst>
                                    </p:anim>
                                    <p:anim calcmode="lin" valueType="num">
                                      <p:cBhvr>
                                        <p:cTn id="8" dur="500" fill="hold"/>
                                        <p:tgtEl>
                                          <p:spTgt spid="706627"/>
                                        </p:tgtEl>
                                        <p:attrNameLst>
                                          <p:attrName>ppt_y</p:attrName>
                                        </p:attrNameLst>
                                      </p:cBhvr>
                                      <p:tavLst>
                                        <p:tav tm="0">
                                          <p:val>
                                            <p:strVal val="#ppt_y"/>
                                          </p:val>
                                        </p:tav>
                                        <p:tav tm="100000">
                                          <p:val>
                                            <p:strVal val="#ppt_y"/>
                                          </p:val>
                                        </p:tav>
                                      </p:tavLst>
                                    </p:anim>
                                    <p:anim calcmode="lin" valueType="num">
                                      <p:cBhvr>
                                        <p:cTn id="9" dur="500" fill="hold"/>
                                        <p:tgtEl>
                                          <p:spTgt spid="706627"/>
                                        </p:tgtEl>
                                        <p:attrNameLst>
                                          <p:attrName>ppt_w</p:attrName>
                                        </p:attrNameLst>
                                      </p:cBhvr>
                                      <p:tavLst>
                                        <p:tav tm="0">
                                          <p:val>
                                            <p:fltVal val="0"/>
                                          </p:val>
                                        </p:tav>
                                        <p:tav tm="100000">
                                          <p:val>
                                            <p:strVal val="#ppt_w"/>
                                          </p:val>
                                        </p:tav>
                                      </p:tavLst>
                                    </p:anim>
                                    <p:anim calcmode="lin" valueType="num">
                                      <p:cBhvr>
                                        <p:cTn id="10" dur="500" fill="hold"/>
                                        <p:tgtEl>
                                          <p:spTgt spid="70662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706628"/>
                                        </p:tgtEl>
                                        <p:attrNameLst>
                                          <p:attrName>style.visibility</p:attrName>
                                        </p:attrNameLst>
                                      </p:cBhvr>
                                      <p:to>
                                        <p:strVal val="visible"/>
                                      </p:to>
                                    </p:set>
                                    <p:animEffect transition="in" filter="fade">
                                      <p:cBhvr>
                                        <p:cTn id="14" dur="1000"/>
                                        <p:tgtEl>
                                          <p:spTgt spid="70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8" grpId="1"/>
      <p:bldP spid="70662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75171" name="Group 3"/>
          <p:cNvGrpSpPr>
            <a:grpSpLocks/>
          </p:cNvGrpSpPr>
          <p:nvPr/>
        </p:nvGrpSpPr>
        <p:grpSpPr bwMode="auto">
          <a:xfrm>
            <a:off x="8145463" y="4981575"/>
            <a:ext cx="195262" cy="206375"/>
            <a:chOff x="4315" y="862"/>
            <a:chExt cx="168" cy="813"/>
          </a:xfrm>
        </p:grpSpPr>
        <p:sp>
          <p:nvSpPr>
            <p:cNvPr id="775172" name="Rectangle 4"/>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5173" name="Rectangle 5"/>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grpSp>
        <p:nvGrpSpPr>
          <p:cNvPr id="775174" name="Group 6"/>
          <p:cNvGrpSpPr>
            <a:grpSpLocks/>
          </p:cNvGrpSpPr>
          <p:nvPr/>
        </p:nvGrpSpPr>
        <p:grpSpPr bwMode="auto">
          <a:xfrm>
            <a:off x="1627188" y="2182813"/>
            <a:ext cx="6045200" cy="3983037"/>
            <a:chOff x="610" y="1163"/>
            <a:chExt cx="4583" cy="2701"/>
          </a:xfrm>
        </p:grpSpPr>
        <p:sp>
          <p:nvSpPr>
            <p:cNvPr id="775175"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sp>
          <p:nvSpPr>
            <p:cNvPr id="775176"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5177"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5178"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grpSp>
      <p:grpSp>
        <p:nvGrpSpPr>
          <p:cNvPr id="775179" name="Group 11"/>
          <p:cNvGrpSpPr>
            <a:grpSpLocks/>
          </p:cNvGrpSpPr>
          <p:nvPr/>
        </p:nvGrpSpPr>
        <p:grpSpPr bwMode="auto">
          <a:xfrm>
            <a:off x="8145463" y="4981575"/>
            <a:ext cx="195262" cy="206375"/>
            <a:chOff x="4315" y="862"/>
            <a:chExt cx="168" cy="813"/>
          </a:xfrm>
        </p:grpSpPr>
        <p:sp>
          <p:nvSpPr>
            <p:cNvPr id="775180" name="Rectangle 12"/>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5181" name="Rectangle 13"/>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sp>
        <p:nvSpPr>
          <p:cNvPr id="775182" name="Rectangle 14"/>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sp>
        <p:nvSpPr>
          <p:cNvPr id="775183" name="Rectangle 15"/>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pic>
        <p:nvPicPr>
          <p:cNvPr id="77518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8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8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8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8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89"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9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9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92"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93"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94"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5195"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extLst>
            <a:ext uri="{909E8E84-426E-40dd-AFC4-6F175D3DCCD1}">
              <a14:hiddenFill xmlns:a14="http://schemas.microsoft.com/office/drawing/2010/main" xmlns="">
                <a:solidFill>
                  <a:srgbClr val="FFFFFF"/>
                </a:solidFill>
              </a14:hiddenFill>
            </a:ext>
          </a:extLst>
        </p:spPr>
      </p:pic>
      <p:sp>
        <p:nvSpPr>
          <p:cNvPr id="775198" name="Text Box 30"/>
          <p:cNvSpPr txBox="1">
            <a:spLocks noChangeArrowheads="1"/>
          </p:cNvSpPr>
          <p:nvPr/>
        </p:nvSpPr>
        <p:spPr bwMode="auto">
          <a:xfrm>
            <a:off x="8275638" y="5589588"/>
            <a:ext cx="6286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400" b="0">
              <a:solidFill>
                <a:srgbClr val="FFE957"/>
              </a:solidFill>
              <a:ea typeface="宋体" charset="0"/>
              <a:cs typeface="宋体" charset="0"/>
            </a:endParaRPr>
          </a:p>
        </p:txBody>
      </p:sp>
      <p:sp>
        <p:nvSpPr>
          <p:cNvPr id="775201" name="Rectangle 33"/>
          <p:cNvSpPr>
            <a:spLocks noChangeArrowheads="1"/>
          </p:cNvSpPr>
          <p:nvPr/>
        </p:nvSpPr>
        <p:spPr bwMode="auto">
          <a:xfrm>
            <a:off x="75723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75202" name="Rectangle 34"/>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06</a:t>
            </a:r>
          </a:p>
        </p:txBody>
      </p:sp>
      <p:pic>
        <p:nvPicPr>
          <p:cNvPr id="77520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1868488" y="2252663"/>
            <a:ext cx="301625" cy="4605337"/>
          </a:xfrm>
          <a:prstGeom prst="rect">
            <a:avLst/>
          </a:prstGeom>
          <a:noFill/>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pic>
        <p:nvPicPr>
          <p:cNvPr id="77520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91350" y="2195513"/>
            <a:ext cx="301625" cy="4662487"/>
          </a:xfrm>
          <a:prstGeom prst="rect">
            <a:avLst/>
          </a:prstGeom>
          <a:noFill/>
          <a:extLst>
            <a:ext uri="{909E8E84-426E-40dd-AFC4-6F175D3DCCD1}">
              <a14:hiddenFill xmlns:a14="http://schemas.microsoft.com/office/drawing/2010/main" xmlns="">
                <a:solidFill>
                  <a:srgbClr val="FFFFFF"/>
                </a:solidFill>
              </a14:hiddenFill>
            </a:ext>
          </a:extLst>
        </p:spPr>
      </p:pic>
      <p:sp>
        <p:nvSpPr>
          <p:cNvPr id="775239" name="Text Box 71"/>
          <p:cNvSpPr txBox="1">
            <a:spLocks noChangeArrowheads="1"/>
          </p:cNvSpPr>
          <p:nvPr/>
        </p:nvSpPr>
        <p:spPr bwMode="auto">
          <a:xfrm>
            <a:off x="120650" y="106363"/>
            <a:ext cx="3097213"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ea typeface="宋体" charset="0"/>
                <a:cs typeface="宋体" charset="0"/>
              </a:rPr>
              <a:t>“年代综览”布块</a:t>
            </a:r>
            <a:endParaRPr lang="en-US" altLang="zh-CN" sz="3200">
              <a:ea typeface="宋体" charset="0"/>
              <a:cs typeface="宋体" charset="0"/>
            </a:endParaRPr>
          </a:p>
        </p:txBody>
      </p:sp>
      <p:sp>
        <p:nvSpPr>
          <p:cNvPr id="775240" name="Text Box 72"/>
          <p:cNvSpPr txBox="1">
            <a:spLocks noChangeArrowheads="1"/>
          </p:cNvSpPr>
          <p:nvPr/>
        </p:nvSpPr>
        <p:spPr bwMode="auto">
          <a:xfrm>
            <a:off x="8469313" y="6483350"/>
            <a:ext cx="635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zh-CN" sz="1200">
                <a:ea typeface="宋体" charset="0"/>
                <a:cs typeface="宋体" charset="0"/>
              </a:rPr>
              <a:t>1</a:t>
            </a:r>
          </a:p>
        </p:txBody>
      </p:sp>
      <p:pic>
        <p:nvPicPr>
          <p:cNvPr id="775266" name="Picture 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xmlns="">
                <a:solidFill>
                  <a:srgbClr val="FF879B"/>
                </a:solidFill>
              </a14:hiddenFill>
            </a:ext>
          </a:extLst>
        </p:spPr>
      </p:pic>
      <p:sp>
        <p:nvSpPr>
          <p:cNvPr id="775267" name="Text Box 99"/>
          <p:cNvSpPr txBox="1">
            <a:spLocks noChangeArrowheads="1"/>
          </p:cNvSpPr>
          <p:nvPr/>
        </p:nvSpPr>
        <p:spPr bwMode="auto">
          <a:xfrm>
            <a:off x="5010150" y="1685925"/>
            <a:ext cx="6858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latin typeface="" charset="0"/>
                <a:ea typeface="宋体" charset="0"/>
                <a:cs typeface="宋体" charset="0"/>
              </a:rPr>
              <a:t>主</a:t>
            </a:r>
          </a:p>
        </p:txBody>
      </p:sp>
      <p:grpSp>
        <p:nvGrpSpPr>
          <p:cNvPr id="775295" name="Group 127"/>
          <p:cNvGrpSpPr>
            <a:grpSpLocks/>
          </p:cNvGrpSpPr>
          <p:nvPr/>
        </p:nvGrpSpPr>
        <p:grpSpPr bwMode="auto">
          <a:xfrm>
            <a:off x="1885950" y="1871663"/>
            <a:ext cx="3157538" cy="323850"/>
            <a:chOff x="1188" y="1179"/>
            <a:chExt cx="1989" cy="204"/>
          </a:xfrm>
        </p:grpSpPr>
        <p:sp>
          <p:nvSpPr>
            <p:cNvPr id="775270" name="Rectangle 102"/>
            <p:cNvSpPr>
              <a:spLocks noChangeArrowheads="1"/>
            </p:cNvSpPr>
            <p:nvPr/>
          </p:nvSpPr>
          <p:spPr bwMode="auto">
            <a:xfrm>
              <a:off x="1188"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FEA18"/>
                  </a:solidFill>
                  <a:latin typeface="Times" charset="0"/>
                  <a:ea typeface="宋体" charset="0"/>
                  <a:cs typeface="宋体" charset="0"/>
                </a:rPr>
                <a:t>造</a:t>
              </a:r>
            </a:p>
          </p:txBody>
        </p:sp>
        <p:grpSp>
          <p:nvGrpSpPr>
            <p:cNvPr id="775293" name="Group 125"/>
            <p:cNvGrpSpPr>
              <a:grpSpLocks/>
            </p:cNvGrpSpPr>
            <p:nvPr/>
          </p:nvGrpSpPr>
          <p:grpSpPr bwMode="auto">
            <a:xfrm>
              <a:off x="1415" y="1179"/>
              <a:ext cx="803" cy="204"/>
              <a:chOff x="1415" y="1179"/>
              <a:chExt cx="803" cy="204"/>
            </a:xfrm>
          </p:grpSpPr>
          <p:sp>
            <p:nvSpPr>
              <p:cNvPr id="775271" name="Rectangle 103"/>
              <p:cNvSpPr>
                <a:spLocks noChangeArrowheads="1"/>
              </p:cNvSpPr>
              <p:nvPr/>
            </p:nvSpPr>
            <p:spPr bwMode="auto">
              <a:xfrm>
                <a:off x="1415"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亚</a:t>
                </a:r>
                <a:endParaRPr lang="zh-CN" altLang="en-US" sz="3600">
                  <a:solidFill>
                    <a:srgbClr val="FC030C"/>
                  </a:solidFill>
                  <a:latin typeface="Times" charset="0"/>
                  <a:ea typeface="宋体" charset="0"/>
                  <a:cs typeface="宋体" charset="0"/>
                </a:endParaRPr>
              </a:p>
            </p:txBody>
          </p:sp>
          <p:sp>
            <p:nvSpPr>
              <p:cNvPr id="775272" name="Rectangle 104"/>
              <p:cNvSpPr>
                <a:spLocks noChangeArrowheads="1"/>
              </p:cNvSpPr>
              <p:nvPr/>
            </p:nvSpPr>
            <p:spPr bwMode="auto">
              <a:xfrm>
                <a:off x="1633" y="118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约</a:t>
                </a:r>
                <a:endParaRPr lang="zh-CN" altLang="en-US" sz="2000">
                  <a:solidFill>
                    <a:srgbClr val="FC030C"/>
                  </a:solidFill>
                  <a:latin typeface="Times" charset="0"/>
                  <a:ea typeface="宋体" charset="0"/>
                  <a:cs typeface="宋体" charset="0"/>
                </a:endParaRPr>
              </a:p>
            </p:txBody>
          </p:sp>
          <p:sp>
            <p:nvSpPr>
              <p:cNvPr id="775273" name="Rectangle 105"/>
              <p:cNvSpPr>
                <a:spLocks noChangeArrowheads="1"/>
              </p:cNvSpPr>
              <p:nvPr/>
            </p:nvSpPr>
            <p:spPr bwMode="auto">
              <a:xfrm>
                <a:off x="1867" y="1187"/>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摩</a:t>
                </a:r>
                <a:endParaRPr lang="zh-CN" altLang="en-US" sz="2000">
                  <a:solidFill>
                    <a:srgbClr val="FC030C"/>
                  </a:solidFill>
                  <a:latin typeface="Times" charset="0"/>
                  <a:ea typeface="宋体" charset="0"/>
                  <a:cs typeface="宋体" charset="0"/>
                </a:endParaRPr>
              </a:p>
            </p:txBody>
          </p:sp>
          <p:sp>
            <p:nvSpPr>
              <p:cNvPr id="775274" name="Rectangle 106"/>
              <p:cNvSpPr>
                <a:spLocks noChangeArrowheads="1"/>
              </p:cNvSpPr>
              <p:nvPr/>
            </p:nvSpPr>
            <p:spPr bwMode="auto">
              <a:xfrm>
                <a:off x="2057"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书</a:t>
                </a:r>
                <a:endParaRPr lang="zh-CN" altLang="en-US" sz="2000">
                  <a:solidFill>
                    <a:srgbClr val="FC030C"/>
                  </a:solidFill>
                  <a:latin typeface="Times" charset="0"/>
                  <a:ea typeface="宋体" charset="0"/>
                  <a:cs typeface="宋体" charset="0"/>
                </a:endParaRPr>
              </a:p>
            </p:txBody>
          </p:sp>
        </p:grpSp>
        <p:grpSp>
          <p:nvGrpSpPr>
            <p:cNvPr id="775294" name="Group 126"/>
            <p:cNvGrpSpPr>
              <a:grpSpLocks/>
            </p:cNvGrpSpPr>
            <p:nvPr/>
          </p:nvGrpSpPr>
          <p:grpSpPr bwMode="auto">
            <a:xfrm>
              <a:off x="2335" y="1183"/>
              <a:ext cx="599" cy="200"/>
              <a:chOff x="2335" y="1183"/>
              <a:chExt cx="599" cy="200"/>
            </a:xfrm>
          </p:grpSpPr>
          <p:sp>
            <p:nvSpPr>
              <p:cNvPr id="775275" name="Rectangle 107"/>
              <p:cNvSpPr>
                <a:spLocks noChangeArrowheads="1"/>
              </p:cNvSpPr>
              <p:nvPr/>
            </p:nvSpPr>
            <p:spPr bwMode="auto">
              <a:xfrm>
                <a:off x="2335"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无</a:t>
                </a:r>
                <a:endParaRPr lang="zh-CN" altLang="en-US" sz="2000">
                  <a:solidFill>
                    <a:srgbClr val="08F220"/>
                  </a:solidFill>
                  <a:latin typeface="Times" charset="0"/>
                  <a:ea typeface="宋体" charset="0"/>
                  <a:cs typeface="宋体" charset="0"/>
                </a:endParaRPr>
              </a:p>
            </p:txBody>
          </p:sp>
          <p:sp>
            <p:nvSpPr>
              <p:cNvPr id="775276" name="Rectangle 108"/>
              <p:cNvSpPr>
                <a:spLocks noChangeArrowheads="1"/>
              </p:cNvSpPr>
              <p:nvPr/>
            </p:nvSpPr>
            <p:spPr bwMode="auto">
              <a:xfrm>
                <a:off x="2560"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王</a:t>
                </a:r>
                <a:endParaRPr lang="zh-CN" altLang="en-US" sz="2000">
                  <a:solidFill>
                    <a:srgbClr val="08F220"/>
                  </a:solidFill>
                  <a:latin typeface="Times" charset="0"/>
                  <a:ea typeface="宋体" charset="0"/>
                  <a:cs typeface="宋体" charset="0"/>
                </a:endParaRPr>
              </a:p>
            </p:txBody>
          </p:sp>
          <p:sp>
            <p:nvSpPr>
              <p:cNvPr id="775277" name="Rectangle 109"/>
              <p:cNvSpPr>
                <a:spLocks noChangeArrowheads="1"/>
              </p:cNvSpPr>
              <p:nvPr/>
            </p:nvSpPr>
            <p:spPr bwMode="auto">
              <a:xfrm>
                <a:off x="2773"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掳</a:t>
                </a:r>
                <a:endParaRPr lang="zh-CN" altLang="en-US" sz="2000">
                  <a:solidFill>
                    <a:srgbClr val="08F220"/>
                  </a:solidFill>
                  <a:latin typeface="Times" charset="0"/>
                  <a:ea typeface="宋体" charset="0"/>
                  <a:cs typeface="宋体" charset="0"/>
                </a:endParaRPr>
              </a:p>
            </p:txBody>
          </p:sp>
        </p:grpSp>
        <p:sp>
          <p:nvSpPr>
            <p:cNvPr id="775278" name="Rectangle 110"/>
            <p:cNvSpPr>
              <a:spLocks noChangeArrowheads="1"/>
            </p:cNvSpPr>
            <p:nvPr/>
          </p:nvSpPr>
          <p:spPr bwMode="auto">
            <a:xfrm>
              <a:off x="3016" y="1184"/>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11B0C5"/>
                  </a:solidFill>
                  <a:latin typeface="" charset="0"/>
                  <a:ea typeface="宋体" charset="0"/>
                  <a:cs typeface="宋体" charset="0"/>
                </a:rPr>
                <a:t>默</a:t>
              </a:r>
              <a:endParaRPr lang="zh-CN" altLang="en-US" sz="2000">
                <a:solidFill>
                  <a:srgbClr val="11B0C5"/>
                </a:solidFill>
                <a:latin typeface="Times" charset="0"/>
                <a:ea typeface="宋体" charset="0"/>
                <a:cs typeface="宋体" charset="0"/>
              </a:endParaRPr>
            </a:p>
          </p:txBody>
        </p:sp>
      </p:grpSp>
      <p:grpSp>
        <p:nvGrpSpPr>
          <p:cNvPr id="775279" name="Group 111"/>
          <p:cNvGrpSpPr>
            <a:grpSpLocks/>
          </p:cNvGrpSpPr>
          <p:nvPr/>
        </p:nvGrpSpPr>
        <p:grpSpPr bwMode="auto">
          <a:xfrm>
            <a:off x="2238375" y="1358900"/>
            <a:ext cx="2838450" cy="379413"/>
            <a:chOff x="1410" y="856"/>
            <a:chExt cx="1788" cy="239"/>
          </a:xfrm>
        </p:grpSpPr>
        <p:sp>
          <p:nvSpPr>
            <p:cNvPr id="775280" name="Rectangle 112"/>
            <p:cNvSpPr>
              <a:spLocks noChangeArrowheads="1"/>
            </p:cNvSpPr>
            <p:nvPr/>
          </p:nvSpPr>
          <p:spPr bwMode="auto">
            <a:xfrm>
              <a:off x="1410" y="865"/>
              <a:ext cx="860"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r>
                <a:rPr lang="en-US" altLang="zh-CN" sz="2400" i="1">
                  <a:solidFill>
                    <a:srgbClr val="FFEA18"/>
                  </a:solidFill>
                  <a:latin typeface="" charset="0"/>
                  <a:ea typeface="宋体" charset="0"/>
                  <a:cs typeface="宋体" charset="0"/>
                </a:rPr>
                <a:t>4</a:t>
              </a:r>
              <a:r>
                <a:rPr lang="zh-CN" altLang="en-US" sz="2400" i="1">
                  <a:solidFill>
                    <a:srgbClr val="FFEA18"/>
                  </a:solidFill>
                  <a:latin typeface="" charset="0"/>
                  <a:ea typeface="宋体" charset="0"/>
                  <a:cs typeface="宋体" charset="0"/>
                </a:rPr>
                <a:t>个人物</a:t>
              </a:r>
              <a:endParaRPr lang="en-US" altLang="zh-CN" sz="2400" i="1">
                <a:solidFill>
                  <a:srgbClr val="FFEA18"/>
                </a:solidFill>
                <a:latin typeface="" charset="0"/>
                <a:ea typeface="宋体" charset="0"/>
                <a:cs typeface="宋体" charset="0"/>
              </a:endParaRPr>
            </a:p>
          </p:txBody>
        </p:sp>
        <p:sp>
          <p:nvSpPr>
            <p:cNvPr id="775281" name="Rectangle 113"/>
            <p:cNvSpPr>
              <a:spLocks noChangeArrowheads="1"/>
            </p:cNvSpPr>
            <p:nvPr/>
          </p:nvSpPr>
          <p:spPr bwMode="auto">
            <a:xfrm>
              <a:off x="2196" y="856"/>
              <a:ext cx="1002"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pPr algn="ctr"/>
              <a:r>
                <a:rPr lang="zh-CN" altLang="en-US" sz="2400" i="1">
                  <a:solidFill>
                    <a:srgbClr val="FFEA18"/>
                  </a:solidFill>
                  <a:latin typeface="" charset="0"/>
                  <a:ea typeface="宋体" charset="0"/>
                  <a:cs typeface="宋体" charset="0"/>
                </a:rPr>
                <a:t>三个时期</a:t>
              </a:r>
              <a:endParaRPr lang="en-US" altLang="zh-CN" sz="2400" i="1">
                <a:solidFill>
                  <a:srgbClr val="FFEA18"/>
                </a:solidFill>
                <a:latin typeface="" charset="0"/>
                <a:ea typeface="宋体" charset="0"/>
                <a:cs typeface="宋体" charset="0"/>
              </a:endParaRPr>
            </a:p>
          </p:txBody>
        </p:sp>
      </p:grpSp>
      <p:grpSp>
        <p:nvGrpSpPr>
          <p:cNvPr id="775282" name="Group 114"/>
          <p:cNvGrpSpPr>
            <a:grpSpLocks/>
          </p:cNvGrpSpPr>
          <p:nvPr/>
        </p:nvGrpSpPr>
        <p:grpSpPr bwMode="auto">
          <a:xfrm>
            <a:off x="3392488" y="506413"/>
            <a:ext cx="722312" cy="1098550"/>
            <a:chOff x="2137" y="319"/>
            <a:chExt cx="455" cy="692"/>
          </a:xfrm>
        </p:grpSpPr>
        <p:grpSp>
          <p:nvGrpSpPr>
            <p:cNvPr id="775283" name="Group 115"/>
            <p:cNvGrpSpPr>
              <a:grpSpLocks/>
            </p:cNvGrpSpPr>
            <p:nvPr/>
          </p:nvGrpSpPr>
          <p:grpSpPr bwMode="auto">
            <a:xfrm>
              <a:off x="2137" y="319"/>
              <a:ext cx="455" cy="692"/>
              <a:chOff x="1814" y="109"/>
              <a:chExt cx="455" cy="692"/>
            </a:xfrm>
          </p:grpSpPr>
          <p:sp>
            <p:nvSpPr>
              <p:cNvPr id="775284" name="Text Box 116"/>
              <p:cNvSpPr txBox="1">
                <a:spLocks noChangeArrowheads="1"/>
              </p:cNvSpPr>
              <p:nvPr/>
            </p:nvSpPr>
            <p:spPr bwMode="auto">
              <a:xfrm>
                <a:off x="1814" y="109"/>
                <a:ext cx="455" cy="69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spcBef>
                    <a:spcPct val="50000"/>
                  </a:spcBef>
                </a:pPr>
                <a:r>
                  <a:rPr lang="en-US" altLang="zh-CN" sz="6600" i="1">
                    <a:solidFill>
                      <a:srgbClr val="FF262D"/>
                    </a:solidFill>
                    <a:latin typeface="" charset="0"/>
                    <a:ea typeface="宋体" charset="0"/>
                    <a:cs typeface="宋体" charset="0"/>
                  </a:rPr>
                  <a:t>7</a:t>
                </a:r>
              </a:p>
            </p:txBody>
          </p:sp>
          <p:sp>
            <p:nvSpPr>
              <p:cNvPr id="775285" name="Line 117"/>
              <p:cNvSpPr>
                <a:spLocks noChangeShapeType="1"/>
              </p:cNvSpPr>
              <p:nvPr/>
            </p:nvSpPr>
            <p:spPr bwMode="auto">
              <a:xfrm>
                <a:off x="1915" y="345"/>
                <a:ext cx="129"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chemeClr val="bg2"/>
                    </a:solidFill>
                    <a:round/>
                    <a:headEnd/>
                    <a:tailEnd/>
                  </a14:hiddenLine>
                </a:ext>
              </a:extLst>
            </p:spPr>
            <p:txBody>
              <a:bodyPr wrap="none" anchor="ctr"/>
              <a:lstStyle/>
              <a:p>
                <a:endParaRPr lang="en-US"/>
              </a:p>
            </p:txBody>
          </p:sp>
        </p:grpSp>
        <p:sp>
          <p:nvSpPr>
            <p:cNvPr id="775286" name="Line 118"/>
            <p:cNvSpPr>
              <a:spLocks noChangeShapeType="1"/>
            </p:cNvSpPr>
            <p:nvPr/>
          </p:nvSpPr>
          <p:spPr bwMode="auto">
            <a:xfrm>
              <a:off x="2299" y="682"/>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75287" name="Rectangle 119"/>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zh-CN" altLang="en-US" sz="2400" b="0">
              <a:solidFill>
                <a:srgbClr val="FDDC07"/>
              </a:solidFill>
              <a:ea typeface="宋体" charset="0"/>
              <a:cs typeface="宋体" charset="0"/>
            </a:endParaRPr>
          </a:p>
        </p:txBody>
      </p:sp>
      <p:sp>
        <p:nvSpPr>
          <p:cNvPr id="775288" name="Rectangle 120"/>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grpSp>
        <p:nvGrpSpPr>
          <p:cNvPr id="775289" name="Group 121"/>
          <p:cNvGrpSpPr>
            <a:grpSpLocks/>
          </p:cNvGrpSpPr>
          <p:nvPr/>
        </p:nvGrpSpPr>
        <p:grpSpPr bwMode="auto">
          <a:xfrm>
            <a:off x="1876425" y="2779713"/>
            <a:ext cx="3475038" cy="2730500"/>
            <a:chOff x="1182" y="1751"/>
            <a:chExt cx="2189" cy="1720"/>
          </a:xfrm>
        </p:grpSpPr>
        <p:sp>
          <p:nvSpPr>
            <p:cNvPr id="775290" name="AutoShape 12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endParaRPr lang="zh-CN" altLang="en-US" b="0">
                <a:solidFill>
                  <a:schemeClr val="bg2"/>
                </a:solidFill>
                <a:ea typeface="宋体" charset="0"/>
                <a:cs typeface="宋体" charset="0"/>
              </a:endParaRPr>
            </a:p>
          </p:txBody>
        </p:sp>
        <p:sp>
          <p:nvSpPr>
            <p:cNvPr id="775291" name="Text Box 123"/>
            <p:cNvSpPr txBox="1">
              <a:spLocks noChangeArrowheads="1"/>
            </p:cNvSpPr>
            <p:nvPr/>
          </p:nvSpPr>
          <p:spPr bwMode="auto">
            <a:xfrm>
              <a:off x="1182" y="1999"/>
              <a:ext cx="2142" cy="1094"/>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5400" i="1">
                  <a:solidFill>
                    <a:srgbClr val="FBF43D"/>
                  </a:solidFill>
                  <a:ea typeface="宋体" charset="0"/>
                  <a:cs typeface="宋体" charset="0"/>
                </a:rPr>
                <a:t>十个有规律的字</a:t>
              </a:r>
              <a:endParaRPr lang="en-US" altLang="zh-CN" sz="5400" i="1">
                <a:solidFill>
                  <a:srgbClr val="FBF43D"/>
                </a:solidFill>
                <a:ea typeface="宋体" charset="0"/>
                <a:cs typeface="宋体" charset="0"/>
              </a:endParaRPr>
            </a:p>
          </p:txBody>
        </p:sp>
      </p:grpSp>
      <p:grpSp>
        <p:nvGrpSpPr>
          <p:cNvPr id="775205" name="Group 37"/>
          <p:cNvGrpSpPr>
            <a:grpSpLocks/>
          </p:cNvGrpSpPr>
          <p:nvPr/>
        </p:nvGrpSpPr>
        <p:grpSpPr bwMode="auto">
          <a:xfrm>
            <a:off x="1949450" y="2211388"/>
            <a:ext cx="5273675" cy="3898900"/>
            <a:chOff x="1228" y="1409"/>
            <a:chExt cx="3322" cy="2456"/>
          </a:xfrm>
        </p:grpSpPr>
        <p:grpSp>
          <p:nvGrpSpPr>
            <p:cNvPr id="775206" name="Group 38"/>
            <p:cNvGrpSpPr>
              <a:grpSpLocks/>
            </p:cNvGrpSpPr>
            <p:nvPr/>
          </p:nvGrpSpPr>
          <p:grpSpPr bwMode="auto">
            <a:xfrm>
              <a:off x="1228" y="1409"/>
              <a:ext cx="3303" cy="119"/>
              <a:chOff x="1206" y="1392"/>
              <a:chExt cx="3303" cy="119"/>
            </a:xfrm>
          </p:grpSpPr>
          <p:sp>
            <p:nvSpPr>
              <p:cNvPr id="775207" name="AutoShape 39"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08" name="AutoShape 40"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09" name="AutoShape 41"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10" name="AutoShape 42"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11" name="AutoShape 43"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12" name="AutoShape 44"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5213" name="AutoShape 45"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5214" name="AutoShape 46"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5215" name="AutoShape 47"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5216" name="AutoShape 48"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5217" name="AutoShape 49"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18" name="AutoShape 50"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19" name="AutoShape 51"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20" name="AutoShape 52"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5221" name="AutoShape 53"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grpSp>
        <p:grpSp>
          <p:nvGrpSpPr>
            <p:cNvPr id="775222" name="Group 54"/>
            <p:cNvGrpSpPr>
              <a:grpSpLocks/>
            </p:cNvGrpSpPr>
            <p:nvPr/>
          </p:nvGrpSpPr>
          <p:grpSpPr bwMode="auto">
            <a:xfrm>
              <a:off x="1243" y="3761"/>
              <a:ext cx="3307" cy="104"/>
              <a:chOff x="1231" y="3769"/>
              <a:chExt cx="3307" cy="104"/>
            </a:xfrm>
          </p:grpSpPr>
          <p:sp>
            <p:nvSpPr>
              <p:cNvPr id="775223" name="AutoShape 55"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24" name="AutoShape 56"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25" name="AutoShape 57"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26" name="AutoShape 58"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27" name="AutoShape 59"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28" name="AutoShape 60"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29" name="AutoShape 61"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0" name="AutoShape 62"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1" name="AutoShape 63"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2" name="AutoShape 64"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3" name="AutoShape 65"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4" name="AutoShape 66"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5" name="AutoShape 67"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6" name="AutoShape 68"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5237" name="AutoShape 69"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grpSp>
      </p:grpSp>
      <p:sp>
        <p:nvSpPr>
          <p:cNvPr id="775296" name="Text Box 128"/>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75282"/>
                                        </p:tgtEl>
                                        <p:attrNameLst>
                                          <p:attrName>style.visibility</p:attrName>
                                        </p:attrNameLst>
                                      </p:cBhvr>
                                      <p:to>
                                        <p:strVal val="visible"/>
                                      </p:to>
                                    </p:set>
                                    <p:animEffect transition="in" filter="fade">
                                      <p:cBhvr>
                                        <p:cTn id="7" dur="500"/>
                                        <p:tgtEl>
                                          <p:spTgt spid="77528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75279"/>
                                        </p:tgtEl>
                                        <p:attrNameLst>
                                          <p:attrName>style.visibility</p:attrName>
                                        </p:attrNameLst>
                                      </p:cBhvr>
                                      <p:to>
                                        <p:strVal val="visible"/>
                                      </p:to>
                                    </p:set>
                                    <p:animEffect transition="in" filter="fade">
                                      <p:cBhvr>
                                        <p:cTn id="11" dur="500"/>
                                        <p:tgtEl>
                                          <p:spTgt spid="77527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75287"/>
                                        </p:tgtEl>
                                        <p:attrNameLst>
                                          <p:attrName>style.visibility</p:attrName>
                                        </p:attrNameLst>
                                      </p:cBhvr>
                                      <p:to>
                                        <p:strVal val="visible"/>
                                      </p:to>
                                    </p:set>
                                    <p:animEffect transition="in" filter="fade">
                                      <p:cBhvr>
                                        <p:cTn id="15" dur="500"/>
                                        <p:tgtEl>
                                          <p:spTgt spid="77528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75288"/>
                                        </p:tgtEl>
                                        <p:attrNameLst>
                                          <p:attrName>style.visibility</p:attrName>
                                        </p:attrNameLst>
                                      </p:cBhvr>
                                      <p:to>
                                        <p:strVal val="visible"/>
                                      </p:to>
                                    </p:set>
                                    <p:animEffect transition="in" filter="fade">
                                      <p:cBhvr>
                                        <p:cTn id="19" dur="500"/>
                                        <p:tgtEl>
                                          <p:spTgt spid="775288"/>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75295"/>
                                        </p:tgtEl>
                                        <p:attrNameLst>
                                          <p:attrName>style.visibility</p:attrName>
                                        </p:attrNameLst>
                                      </p:cBhvr>
                                      <p:to>
                                        <p:strVal val="visible"/>
                                      </p:to>
                                    </p:set>
                                    <p:animEffect transition="in" filter="fade">
                                      <p:cBhvr>
                                        <p:cTn id="23" dur="500"/>
                                        <p:tgtEl>
                                          <p:spTgt spid="775295"/>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75267"/>
                                        </p:tgtEl>
                                        <p:attrNameLst>
                                          <p:attrName>style.visibility</p:attrName>
                                        </p:attrNameLst>
                                      </p:cBhvr>
                                      <p:to>
                                        <p:strVal val="visible"/>
                                      </p:to>
                                    </p:set>
                                    <p:animEffect transition="in" filter="fade">
                                      <p:cBhvr>
                                        <p:cTn id="27" dur="500"/>
                                        <p:tgtEl>
                                          <p:spTgt spid="77526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775289"/>
                                        </p:tgtEl>
                                        <p:attrNameLst>
                                          <p:attrName>style.visibility</p:attrName>
                                        </p:attrNameLst>
                                      </p:cBhvr>
                                      <p:to>
                                        <p:strVal val="visible"/>
                                      </p:to>
                                    </p:set>
                                    <p:anim calcmode="lin" valueType="num">
                                      <p:cBhvr additive="base">
                                        <p:cTn id="32" dur="500" fill="hold"/>
                                        <p:tgtEl>
                                          <p:spTgt spid="775289"/>
                                        </p:tgtEl>
                                        <p:attrNameLst>
                                          <p:attrName>ppt_x</p:attrName>
                                        </p:attrNameLst>
                                      </p:cBhvr>
                                      <p:tavLst>
                                        <p:tav tm="0">
                                          <p:val>
                                            <p:strVal val="0-#ppt_w/2"/>
                                          </p:val>
                                        </p:tav>
                                        <p:tav tm="100000">
                                          <p:val>
                                            <p:strVal val="#ppt_x"/>
                                          </p:val>
                                        </p:tav>
                                      </p:tavLst>
                                    </p:anim>
                                    <p:anim calcmode="lin" valueType="num">
                                      <p:cBhvr additive="base">
                                        <p:cTn id="33" dur="500" fill="hold"/>
                                        <p:tgtEl>
                                          <p:spTgt spid="7752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267" grpId="0" autoUpdateAnimBg="0"/>
      <p:bldP spid="775287" grpId="0" animBg="1" autoUpdateAnimBg="0"/>
      <p:bldP spid="7752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76195" name="Group 3"/>
          <p:cNvGrpSpPr>
            <a:grpSpLocks/>
          </p:cNvGrpSpPr>
          <p:nvPr/>
        </p:nvGrpSpPr>
        <p:grpSpPr bwMode="auto">
          <a:xfrm>
            <a:off x="8145463" y="4981575"/>
            <a:ext cx="195262" cy="206375"/>
            <a:chOff x="4315" y="862"/>
            <a:chExt cx="168" cy="813"/>
          </a:xfrm>
        </p:grpSpPr>
        <p:sp>
          <p:nvSpPr>
            <p:cNvPr id="776196" name="Rectangle 4"/>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6197" name="Rectangle 5"/>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grpSp>
        <p:nvGrpSpPr>
          <p:cNvPr id="776198" name="Group 6"/>
          <p:cNvGrpSpPr>
            <a:grpSpLocks/>
          </p:cNvGrpSpPr>
          <p:nvPr/>
        </p:nvGrpSpPr>
        <p:grpSpPr bwMode="auto">
          <a:xfrm>
            <a:off x="1627188" y="2182813"/>
            <a:ext cx="6045200" cy="3983037"/>
            <a:chOff x="610" y="1163"/>
            <a:chExt cx="4583" cy="2701"/>
          </a:xfrm>
        </p:grpSpPr>
        <p:sp>
          <p:nvSpPr>
            <p:cNvPr id="776199"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sp>
          <p:nvSpPr>
            <p:cNvPr id="776200"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6201" name="Rectangle 9" descr="Oak"/>
            <p:cNvSpPr>
              <a:spLocks noChangeArrowheads="1"/>
            </p:cNvSpPr>
            <p:nvPr/>
          </p:nvSpPr>
          <p:spPr bwMode="auto">
            <a:xfrm>
              <a:off x="620" y="3701"/>
              <a:ext cx="4423" cy="161"/>
            </a:xfrm>
            <a:prstGeom prst="rect">
              <a:avLst/>
            </a:prstGeom>
            <a:blipFill dpi="0" rotWithShape="0">
              <a:blip r:embed="rId3"/>
              <a:srcRect/>
              <a:tile tx="0" ty="0" sx="100000" sy="100000" flip="none" algn="tl"/>
            </a:blipFill>
            <a:ln>
              <a:noFill/>
            </a:ln>
            <a:effectLst/>
            <a:scene3d>
              <a:camera prst="legacyObliqueTopLeft"/>
              <a:lightRig rig="legacyFlat3" dir="t"/>
            </a:scene3d>
            <a:sp3d extrusionH="430200" prstMaterial="legacyMatte">
              <a:bevelT w="13500" h="13500" prst="angle"/>
              <a:bevelB w="13500" h="13500" prst="angle"/>
              <a:extrusionClr>
                <a:srgbClr val="FFCC99"/>
              </a:extrusionClr>
            </a:sp3d>
            <a:extLst>
              <a:ext uri="{91240B29-F687-4f45-9708-019B960494DF}">
                <a14:hiddenLine xmlns:a14="http://schemas.microsoft.com/office/drawing/2010/main" xmlns="" w="12700">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776202"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12700">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lgn="ctr"/>
              <a:endParaRPr lang="zh-CN" altLang="en-US" sz="2400" b="0">
                <a:solidFill>
                  <a:srgbClr val="00DFCA"/>
                </a:solidFill>
                <a:ea typeface="宋体" charset="0"/>
                <a:cs typeface="宋体" charset="0"/>
              </a:endParaRPr>
            </a:p>
          </p:txBody>
        </p:sp>
      </p:grpSp>
      <p:grpSp>
        <p:nvGrpSpPr>
          <p:cNvPr id="776203" name="Group 11"/>
          <p:cNvGrpSpPr>
            <a:grpSpLocks/>
          </p:cNvGrpSpPr>
          <p:nvPr/>
        </p:nvGrpSpPr>
        <p:grpSpPr bwMode="auto">
          <a:xfrm>
            <a:off x="8145463" y="4981575"/>
            <a:ext cx="195262" cy="206375"/>
            <a:chOff x="4315" y="862"/>
            <a:chExt cx="168" cy="813"/>
          </a:xfrm>
        </p:grpSpPr>
        <p:sp>
          <p:nvSpPr>
            <p:cNvPr id="776204" name="Rectangle 12"/>
            <p:cNvSpPr>
              <a:spLocks noChangeArrowheads="1"/>
            </p:cNvSpPr>
            <p:nvPr/>
          </p:nvSpPr>
          <p:spPr bwMode="auto">
            <a:xfrm rot="16200000">
              <a:off x="4399" y="778"/>
              <a:ext cx="0" cy="1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wrap="none" lIns="0" tIns="0" rIns="0" bIns="0">
              <a:spAutoFit/>
            </a:bodyPr>
            <a:lstStyle/>
            <a:p>
              <a:endParaRPr lang="zh-CN" altLang="en-US" sz="1100">
                <a:solidFill>
                  <a:srgbClr val="FF262D"/>
                </a:solidFill>
                <a:ea typeface="宋体" charset="0"/>
                <a:cs typeface="宋体" charset="0"/>
              </a:endParaRPr>
            </a:p>
          </p:txBody>
        </p:sp>
        <p:sp>
          <p:nvSpPr>
            <p:cNvPr id="776205" name="Rectangle 13"/>
            <p:cNvSpPr>
              <a:spLocks noChangeArrowheads="1"/>
            </p:cNvSpPr>
            <p:nvPr/>
          </p:nvSpPr>
          <p:spPr bwMode="auto">
            <a:xfrm rot="16200000">
              <a:off x="4050" y="1291"/>
              <a:ext cx="769" cy="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vert="eaVert" wrap="none" lIns="0" tIns="0" rIns="0" bIns="0">
              <a:spAutoFit/>
            </a:bodyPr>
            <a:lstStyle/>
            <a:p>
              <a:endParaRPr lang="zh-CN" altLang="en-US" sz="1100" b="0">
                <a:solidFill>
                  <a:srgbClr val="FF262D"/>
                </a:solidFill>
                <a:ea typeface="宋体" charset="0"/>
                <a:cs typeface="宋体" charset="0"/>
              </a:endParaRPr>
            </a:p>
          </p:txBody>
        </p:sp>
      </p:grpSp>
      <p:sp>
        <p:nvSpPr>
          <p:cNvPr id="776206" name="Rectangle 14"/>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sp>
        <p:nvSpPr>
          <p:cNvPr id="776207" name="Rectangle 15"/>
          <p:cNvSpPr>
            <a:spLocks noChangeArrowheads="1"/>
          </p:cNvSpPr>
          <p:nvPr/>
        </p:nvSpPr>
        <p:spPr bwMode="auto">
          <a:xfrm>
            <a:off x="5207000" y="1844675"/>
            <a:ext cx="0" cy="549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zh-CN" altLang="en-US" sz="3600" b="0">
              <a:solidFill>
                <a:srgbClr val="FF262D"/>
              </a:solidFill>
              <a:latin typeface="Times" charset="0"/>
              <a:ea typeface="宋体" charset="0"/>
              <a:cs typeface="宋体" charset="0"/>
            </a:endParaRPr>
          </a:p>
        </p:txBody>
      </p:sp>
      <p:pic>
        <p:nvPicPr>
          <p:cNvPr id="7762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3"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5"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6"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7"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extLst>
            <a:ext uri="{909E8E84-426E-40dd-AFC4-6F175D3DCCD1}">
              <a14:hiddenFill xmlns:a14="http://schemas.microsoft.com/office/drawing/2010/main" xmlns="">
                <a:solidFill>
                  <a:srgbClr val="FFFFFF"/>
                </a:solidFill>
              </a14:hiddenFill>
            </a:ext>
          </a:extLst>
        </p:spPr>
      </p:pic>
      <p:pic>
        <p:nvPicPr>
          <p:cNvPr id="77621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extLst>
            <a:ext uri="{909E8E84-426E-40dd-AFC4-6F175D3DCCD1}">
              <a14:hiddenFill xmlns:a14="http://schemas.microsoft.com/office/drawing/2010/main" xmlns="">
                <a:solidFill>
                  <a:srgbClr val="FFFFFF"/>
                </a:solidFill>
              </a14:hiddenFill>
            </a:ext>
          </a:extLst>
        </p:spPr>
      </p:pic>
      <p:sp>
        <p:nvSpPr>
          <p:cNvPr id="776220" name="Text Box 28"/>
          <p:cNvSpPr txBox="1">
            <a:spLocks noChangeArrowheads="1"/>
          </p:cNvSpPr>
          <p:nvPr/>
        </p:nvSpPr>
        <p:spPr bwMode="auto">
          <a:xfrm>
            <a:off x="8275638" y="5589588"/>
            <a:ext cx="6286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400" b="0">
              <a:solidFill>
                <a:srgbClr val="FFE957"/>
              </a:solidFill>
              <a:ea typeface="宋体" charset="0"/>
              <a:cs typeface="宋体" charset="0"/>
            </a:endParaRPr>
          </a:p>
        </p:txBody>
      </p:sp>
      <p:sp>
        <p:nvSpPr>
          <p:cNvPr id="776222" name="Rectangle 30"/>
          <p:cNvSpPr>
            <a:spLocks noChangeArrowheads="1"/>
          </p:cNvSpPr>
          <p:nvPr/>
        </p:nvSpPr>
        <p:spPr bwMode="auto">
          <a:xfrm>
            <a:off x="7572375" y="6515100"/>
            <a:ext cx="731838"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8.0.05a.</a:t>
            </a:r>
          </a:p>
        </p:txBody>
      </p:sp>
      <p:sp>
        <p:nvSpPr>
          <p:cNvPr id="776223" name="Rectangle 31"/>
          <p:cNvSpPr>
            <a:spLocks noChangeArrowheads="1"/>
          </p:cNvSpPr>
          <p:nvPr/>
        </p:nvSpPr>
        <p:spPr bwMode="auto">
          <a:xfrm>
            <a:off x="8101013" y="652780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a:effectLst>
                  <a:outerShdw blurRad="38100" dist="38100" dir="2700000" algn="tl">
                    <a:srgbClr val="000000"/>
                  </a:outerShdw>
                </a:effectLst>
                <a:ea typeface="宋体" charset="0"/>
                <a:cs typeface="宋体" charset="0"/>
              </a:rPr>
              <a:t>07</a:t>
            </a:r>
          </a:p>
        </p:txBody>
      </p:sp>
      <p:pic>
        <p:nvPicPr>
          <p:cNvPr id="776224"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663">
            <a:off x="1868488" y="2252663"/>
            <a:ext cx="301625" cy="4605337"/>
          </a:xfrm>
          <a:prstGeom prst="rect">
            <a:avLst/>
          </a:prstGeom>
          <a:noFill/>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pic>
        <p:nvPicPr>
          <p:cNvPr id="776225"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663">
            <a:off x="6991350" y="2195513"/>
            <a:ext cx="301625" cy="4662487"/>
          </a:xfrm>
          <a:prstGeom prst="rect">
            <a:avLst/>
          </a:prstGeom>
          <a:noFill/>
          <a:extLst>
            <a:ext uri="{909E8E84-426E-40dd-AFC4-6F175D3DCCD1}">
              <a14:hiddenFill xmlns:a14="http://schemas.microsoft.com/office/drawing/2010/main" xmlns="">
                <a:solidFill>
                  <a:srgbClr val="FFFFFF"/>
                </a:solidFill>
              </a14:hiddenFill>
            </a:ext>
          </a:extLst>
        </p:spPr>
      </p:pic>
      <p:sp>
        <p:nvSpPr>
          <p:cNvPr id="776226" name="Text Box 34"/>
          <p:cNvSpPr txBox="1">
            <a:spLocks noChangeArrowheads="1"/>
          </p:cNvSpPr>
          <p:nvPr/>
        </p:nvSpPr>
        <p:spPr bwMode="auto">
          <a:xfrm>
            <a:off x="120650" y="106363"/>
            <a:ext cx="3097213"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ea typeface="宋体" charset="0"/>
                <a:cs typeface="宋体" charset="0"/>
              </a:rPr>
              <a:t>“年代综览”布块</a:t>
            </a:r>
            <a:endParaRPr lang="en-US" altLang="zh-CN" sz="3200">
              <a:ea typeface="宋体" charset="0"/>
              <a:cs typeface="宋体" charset="0"/>
            </a:endParaRPr>
          </a:p>
        </p:txBody>
      </p:sp>
      <p:pic>
        <p:nvPicPr>
          <p:cNvPr id="776228" name="Picture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8663">
            <a:off x="5138738" y="2171700"/>
            <a:ext cx="301625" cy="4308475"/>
          </a:xfrm>
          <a:prstGeom prst="rect">
            <a:avLst/>
          </a:prstGeom>
          <a:noFill/>
          <a:extLst>
            <a:ext uri="{909E8E84-426E-40dd-AFC4-6F175D3DCCD1}">
              <a14:hiddenFill xmlns:a14="http://schemas.microsoft.com/office/drawing/2010/main" xmlns="">
                <a:solidFill>
                  <a:srgbClr val="FF879B"/>
                </a:solidFill>
              </a14:hiddenFill>
            </a:ext>
          </a:extLst>
        </p:spPr>
      </p:pic>
      <p:sp>
        <p:nvSpPr>
          <p:cNvPr id="776262" name="Text Box 70"/>
          <p:cNvSpPr txBox="1">
            <a:spLocks noChangeArrowheads="1"/>
          </p:cNvSpPr>
          <p:nvPr/>
        </p:nvSpPr>
        <p:spPr bwMode="auto">
          <a:xfrm>
            <a:off x="5010150" y="1685925"/>
            <a:ext cx="6858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sz="3200">
                <a:latin typeface="" charset="0"/>
                <a:ea typeface="宋体" charset="0"/>
                <a:cs typeface="宋体" charset="0"/>
              </a:rPr>
              <a:t>主</a:t>
            </a:r>
          </a:p>
        </p:txBody>
      </p:sp>
      <p:grpSp>
        <p:nvGrpSpPr>
          <p:cNvPr id="776263" name="Group 71"/>
          <p:cNvGrpSpPr>
            <a:grpSpLocks/>
          </p:cNvGrpSpPr>
          <p:nvPr/>
        </p:nvGrpSpPr>
        <p:grpSpPr bwMode="auto">
          <a:xfrm>
            <a:off x="1885950" y="1871663"/>
            <a:ext cx="3157538" cy="323850"/>
            <a:chOff x="1188" y="1179"/>
            <a:chExt cx="1989" cy="204"/>
          </a:xfrm>
        </p:grpSpPr>
        <p:sp>
          <p:nvSpPr>
            <p:cNvPr id="776264" name="Rectangle 72"/>
            <p:cNvSpPr>
              <a:spLocks noChangeArrowheads="1"/>
            </p:cNvSpPr>
            <p:nvPr/>
          </p:nvSpPr>
          <p:spPr bwMode="auto">
            <a:xfrm>
              <a:off x="1188"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FEA18"/>
                  </a:solidFill>
                  <a:latin typeface="Times" charset="0"/>
                  <a:ea typeface="宋体" charset="0"/>
                  <a:cs typeface="宋体" charset="0"/>
                </a:rPr>
                <a:t>造</a:t>
              </a:r>
            </a:p>
          </p:txBody>
        </p:sp>
        <p:grpSp>
          <p:nvGrpSpPr>
            <p:cNvPr id="776265" name="Group 73"/>
            <p:cNvGrpSpPr>
              <a:grpSpLocks/>
            </p:cNvGrpSpPr>
            <p:nvPr/>
          </p:nvGrpSpPr>
          <p:grpSpPr bwMode="auto">
            <a:xfrm>
              <a:off x="1415" y="1179"/>
              <a:ext cx="803" cy="204"/>
              <a:chOff x="1415" y="1179"/>
              <a:chExt cx="803" cy="204"/>
            </a:xfrm>
          </p:grpSpPr>
          <p:sp>
            <p:nvSpPr>
              <p:cNvPr id="776266" name="Rectangle 74"/>
              <p:cNvSpPr>
                <a:spLocks noChangeArrowheads="1"/>
              </p:cNvSpPr>
              <p:nvPr/>
            </p:nvSpPr>
            <p:spPr bwMode="auto">
              <a:xfrm>
                <a:off x="1415" y="1179"/>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亚</a:t>
                </a:r>
                <a:endParaRPr lang="zh-CN" altLang="en-US" sz="3600">
                  <a:solidFill>
                    <a:srgbClr val="FC030C"/>
                  </a:solidFill>
                  <a:latin typeface="Times" charset="0"/>
                  <a:ea typeface="宋体" charset="0"/>
                  <a:cs typeface="宋体" charset="0"/>
                </a:endParaRPr>
              </a:p>
            </p:txBody>
          </p:sp>
          <p:sp>
            <p:nvSpPr>
              <p:cNvPr id="776267" name="Rectangle 75"/>
              <p:cNvSpPr>
                <a:spLocks noChangeArrowheads="1"/>
              </p:cNvSpPr>
              <p:nvPr/>
            </p:nvSpPr>
            <p:spPr bwMode="auto">
              <a:xfrm>
                <a:off x="1633" y="118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约</a:t>
                </a:r>
                <a:endParaRPr lang="zh-CN" altLang="en-US" sz="2000">
                  <a:solidFill>
                    <a:srgbClr val="FC030C"/>
                  </a:solidFill>
                  <a:latin typeface="Times" charset="0"/>
                  <a:ea typeface="宋体" charset="0"/>
                  <a:cs typeface="宋体" charset="0"/>
                </a:endParaRPr>
              </a:p>
            </p:txBody>
          </p:sp>
          <p:sp>
            <p:nvSpPr>
              <p:cNvPr id="776268" name="Rectangle 76"/>
              <p:cNvSpPr>
                <a:spLocks noChangeArrowheads="1"/>
              </p:cNvSpPr>
              <p:nvPr/>
            </p:nvSpPr>
            <p:spPr bwMode="auto">
              <a:xfrm>
                <a:off x="1867" y="1187"/>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摩</a:t>
                </a:r>
                <a:endParaRPr lang="zh-CN" altLang="en-US" sz="2000">
                  <a:solidFill>
                    <a:srgbClr val="FC030C"/>
                  </a:solidFill>
                  <a:latin typeface="Times" charset="0"/>
                  <a:ea typeface="宋体" charset="0"/>
                  <a:cs typeface="宋体" charset="0"/>
                </a:endParaRPr>
              </a:p>
            </p:txBody>
          </p:sp>
          <p:sp>
            <p:nvSpPr>
              <p:cNvPr id="776269" name="Rectangle 77"/>
              <p:cNvSpPr>
                <a:spLocks noChangeArrowheads="1"/>
              </p:cNvSpPr>
              <p:nvPr/>
            </p:nvSpPr>
            <p:spPr bwMode="auto">
              <a:xfrm>
                <a:off x="2057"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FC030C"/>
                    </a:solidFill>
                    <a:latin typeface="" charset="0"/>
                    <a:ea typeface="宋体" charset="0"/>
                    <a:cs typeface="宋体" charset="0"/>
                  </a:rPr>
                  <a:t>书</a:t>
                </a:r>
                <a:endParaRPr lang="zh-CN" altLang="en-US" sz="2000">
                  <a:solidFill>
                    <a:srgbClr val="FC030C"/>
                  </a:solidFill>
                  <a:latin typeface="Times" charset="0"/>
                  <a:ea typeface="宋体" charset="0"/>
                  <a:cs typeface="宋体" charset="0"/>
                </a:endParaRPr>
              </a:p>
            </p:txBody>
          </p:sp>
        </p:grpSp>
        <p:grpSp>
          <p:nvGrpSpPr>
            <p:cNvPr id="776270" name="Group 78"/>
            <p:cNvGrpSpPr>
              <a:grpSpLocks/>
            </p:cNvGrpSpPr>
            <p:nvPr/>
          </p:nvGrpSpPr>
          <p:grpSpPr bwMode="auto">
            <a:xfrm>
              <a:off x="2335" y="1183"/>
              <a:ext cx="599" cy="200"/>
              <a:chOff x="2335" y="1183"/>
              <a:chExt cx="599" cy="200"/>
            </a:xfrm>
          </p:grpSpPr>
          <p:sp>
            <p:nvSpPr>
              <p:cNvPr id="776271" name="Rectangle 79"/>
              <p:cNvSpPr>
                <a:spLocks noChangeArrowheads="1"/>
              </p:cNvSpPr>
              <p:nvPr/>
            </p:nvSpPr>
            <p:spPr bwMode="auto">
              <a:xfrm>
                <a:off x="2335" y="1191"/>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无</a:t>
                </a:r>
                <a:endParaRPr lang="zh-CN" altLang="en-US" sz="2000">
                  <a:solidFill>
                    <a:srgbClr val="08F220"/>
                  </a:solidFill>
                  <a:latin typeface="Times" charset="0"/>
                  <a:ea typeface="宋体" charset="0"/>
                  <a:cs typeface="宋体" charset="0"/>
                </a:endParaRPr>
              </a:p>
            </p:txBody>
          </p:sp>
          <p:sp>
            <p:nvSpPr>
              <p:cNvPr id="776272" name="Rectangle 80"/>
              <p:cNvSpPr>
                <a:spLocks noChangeArrowheads="1"/>
              </p:cNvSpPr>
              <p:nvPr/>
            </p:nvSpPr>
            <p:spPr bwMode="auto">
              <a:xfrm>
                <a:off x="2560"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王</a:t>
                </a:r>
                <a:endParaRPr lang="zh-CN" altLang="en-US" sz="2000">
                  <a:solidFill>
                    <a:srgbClr val="08F220"/>
                  </a:solidFill>
                  <a:latin typeface="Times" charset="0"/>
                  <a:ea typeface="宋体" charset="0"/>
                  <a:cs typeface="宋体" charset="0"/>
                </a:endParaRPr>
              </a:p>
            </p:txBody>
          </p:sp>
          <p:sp>
            <p:nvSpPr>
              <p:cNvPr id="776273" name="Rectangle 81"/>
              <p:cNvSpPr>
                <a:spLocks noChangeArrowheads="1"/>
              </p:cNvSpPr>
              <p:nvPr/>
            </p:nvSpPr>
            <p:spPr bwMode="auto">
              <a:xfrm>
                <a:off x="2773" y="1183"/>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08F220"/>
                    </a:solidFill>
                    <a:latin typeface="" charset="0"/>
                    <a:ea typeface="宋体" charset="0"/>
                    <a:cs typeface="宋体" charset="0"/>
                  </a:rPr>
                  <a:t>掳</a:t>
                </a:r>
                <a:endParaRPr lang="zh-CN" altLang="en-US" sz="2000">
                  <a:solidFill>
                    <a:srgbClr val="08F220"/>
                  </a:solidFill>
                  <a:latin typeface="Times" charset="0"/>
                  <a:ea typeface="宋体" charset="0"/>
                  <a:cs typeface="宋体" charset="0"/>
                </a:endParaRPr>
              </a:p>
            </p:txBody>
          </p:sp>
        </p:grpSp>
        <p:sp>
          <p:nvSpPr>
            <p:cNvPr id="776274" name="Rectangle 82"/>
            <p:cNvSpPr>
              <a:spLocks noChangeArrowheads="1"/>
            </p:cNvSpPr>
            <p:nvPr/>
          </p:nvSpPr>
          <p:spPr bwMode="auto">
            <a:xfrm>
              <a:off x="3016" y="1184"/>
              <a:ext cx="161" cy="19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wrap="none" lIns="0" tIns="0" rIns="0" bIns="0">
              <a:spAutoFit/>
            </a:bodyPr>
            <a:lstStyle/>
            <a:p>
              <a:r>
                <a:rPr lang="zh-CN" altLang="en-US" sz="2000">
                  <a:solidFill>
                    <a:srgbClr val="11B0C5"/>
                  </a:solidFill>
                  <a:latin typeface="" charset="0"/>
                  <a:ea typeface="宋体" charset="0"/>
                  <a:cs typeface="宋体" charset="0"/>
                </a:rPr>
                <a:t>默</a:t>
              </a:r>
              <a:endParaRPr lang="zh-CN" altLang="en-US" sz="2000">
                <a:solidFill>
                  <a:srgbClr val="11B0C5"/>
                </a:solidFill>
                <a:latin typeface="Times" charset="0"/>
                <a:ea typeface="宋体" charset="0"/>
                <a:cs typeface="宋体" charset="0"/>
              </a:endParaRPr>
            </a:p>
          </p:txBody>
        </p:sp>
      </p:grpSp>
      <p:grpSp>
        <p:nvGrpSpPr>
          <p:cNvPr id="776275" name="Group 83"/>
          <p:cNvGrpSpPr>
            <a:grpSpLocks/>
          </p:cNvGrpSpPr>
          <p:nvPr/>
        </p:nvGrpSpPr>
        <p:grpSpPr bwMode="auto">
          <a:xfrm>
            <a:off x="2238375" y="1358900"/>
            <a:ext cx="2838450" cy="379413"/>
            <a:chOff x="1410" y="856"/>
            <a:chExt cx="1788" cy="239"/>
          </a:xfrm>
        </p:grpSpPr>
        <p:sp>
          <p:nvSpPr>
            <p:cNvPr id="776276" name="Rectangle 84"/>
            <p:cNvSpPr>
              <a:spLocks noChangeArrowheads="1"/>
            </p:cNvSpPr>
            <p:nvPr/>
          </p:nvSpPr>
          <p:spPr bwMode="auto">
            <a:xfrm>
              <a:off x="1410" y="865"/>
              <a:ext cx="860"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r>
                <a:rPr lang="en-US" altLang="zh-CN" sz="2400" i="1">
                  <a:solidFill>
                    <a:srgbClr val="FFEA18"/>
                  </a:solidFill>
                  <a:latin typeface="" charset="0"/>
                  <a:ea typeface="宋体" charset="0"/>
                  <a:cs typeface="宋体" charset="0"/>
                </a:rPr>
                <a:t>4</a:t>
              </a:r>
              <a:r>
                <a:rPr lang="zh-CN" altLang="en-US" sz="2400" i="1">
                  <a:solidFill>
                    <a:srgbClr val="FFEA18"/>
                  </a:solidFill>
                  <a:latin typeface="" charset="0"/>
                  <a:ea typeface="宋体" charset="0"/>
                  <a:cs typeface="宋体" charset="0"/>
                </a:rPr>
                <a:t>个人物</a:t>
              </a:r>
              <a:endParaRPr lang="en-US" altLang="zh-CN" sz="2400" i="1">
                <a:solidFill>
                  <a:srgbClr val="FFEA18"/>
                </a:solidFill>
                <a:latin typeface="" charset="0"/>
                <a:ea typeface="宋体" charset="0"/>
                <a:cs typeface="宋体" charset="0"/>
              </a:endParaRPr>
            </a:p>
          </p:txBody>
        </p:sp>
        <p:sp>
          <p:nvSpPr>
            <p:cNvPr id="776277" name="Rectangle 85"/>
            <p:cNvSpPr>
              <a:spLocks noChangeArrowheads="1"/>
            </p:cNvSpPr>
            <p:nvPr/>
          </p:nvSpPr>
          <p:spPr bwMode="auto">
            <a:xfrm>
              <a:off x="2196" y="856"/>
              <a:ext cx="1002" cy="23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txBody>
            <a:bodyPr lIns="0" tIns="0" rIns="0" bIns="0">
              <a:spAutoFit/>
            </a:bodyPr>
            <a:lstStyle/>
            <a:p>
              <a:pPr algn="ctr"/>
              <a:r>
                <a:rPr lang="zh-CN" altLang="en-US" sz="2400" i="1">
                  <a:solidFill>
                    <a:srgbClr val="FFEA18"/>
                  </a:solidFill>
                  <a:latin typeface="" charset="0"/>
                  <a:ea typeface="宋体" charset="0"/>
                  <a:cs typeface="宋体" charset="0"/>
                </a:rPr>
                <a:t>三个时期</a:t>
              </a:r>
              <a:endParaRPr lang="en-US" altLang="zh-CN" sz="2400" i="1">
                <a:solidFill>
                  <a:srgbClr val="FFEA18"/>
                </a:solidFill>
                <a:latin typeface="" charset="0"/>
                <a:ea typeface="宋体" charset="0"/>
                <a:cs typeface="宋体" charset="0"/>
              </a:endParaRPr>
            </a:p>
          </p:txBody>
        </p:sp>
      </p:grpSp>
      <p:grpSp>
        <p:nvGrpSpPr>
          <p:cNvPr id="776278" name="Group 86"/>
          <p:cNvGrpSpPr>
            <a:grpSpLocks/>
          </p:cNvGrpSpPr>
          <p:nvPr/>
        </p:nvGrpSpPr>
        <p:grpSpPr bwMode="auto">
          <a:xfrm>
            <a:off x="3392488" y="506413"/>
            <a:ext cx="722312" cy="1098550"/>
            <a:chOff x="2137" y="319"/>
            <a:chExt cx="455" cy="692"/>
          </a:xfrm>
        </p:grpSpPr>
        <p:grpSp>
          <p:nvGrpSpPr>
            <p:cNvPr id="776279" name="Group 87"/>
            <p:cNvGrpSpPr>
              <a:grpSpLocks/>
            </p:cNvGrpSpPr>
            <p:nvPr/>
          </p:nvGrpSpPr>
          <p:grpSpPr bwMode="auto">
            <a:xfrm>
              <a:off x="2137" y="319"/>
              <a:ext cx="455" cy="692"/>
              <a:chOff x="1814" y="109"/>
              <a:chExt cx="455" cy="692"/>
            </a:xfrm>
          </p:grpSpPr>
          <p:sp>
            <p:nvSpPr>
              <p:cNvPr id="776280" name="Text Box 88"/>
              <p:cNvSpPr txBox="1">
                <a:spLocks noChangeArrowheads="1"/>
              </p:cNvSpPr>
              <p:nvPr/>
            </p:nvSpPr>
            <p:spPr bwMode="auto">
              <a:xfrm>
                <a:off x="1814" y="109"/>
                <a:ext cx="455" cy="69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2"/>
                    </a:solidFill>
                    <a:miter lim="800000"/>
                    <a:headEnd/>
                    <a:tailEnd/>
                  </a14:hiddenLine>
                </a:ext>
              </a:extLst>
            </p:spPr>
            <p:txBody>
              <a:bodyPr>
                <a:spAutoFit/>
              </a:bodyPr>
              <a:lstStyle/>
              <a:p>
                <a:pPr>
                  <a:spcBef>
                    <a:spcPct val="50000"/>
                  </a:spcBef>
                </a:pPr>
                <a:r>
                  <a:rPr lang="en-US" altLang="zh-CN" sz="6600" i="1">
                    <a:solidFill>
                      <a:srgbClr val="FF262D"/>
                    </a:solidFill>
                    <a:latin typeface="" charset="0"/>
                    <a:ea typeface="宋体" charset="0"/>
                    <a:cs typeface="宋体" charset="0"/>
                  </a:rPr>
                  <a:t>7</a:t>
                </a:r>
              </a:p>
            </p:txBody>
          </p:sp>
          <p:sp>
            <p:nvSpPr>
              <p:cNvPr id="776281" name="Line 89"/>
              <p:cNvSpPr>
                <a:spLocks noChangeShapeType="1"/>
              </p:cNvSpPr>
              <p:nvPr/>
            </p:nvSpPr>
            <p:spPr bwMode="auto">
              <a:xfrm>
                <a:off x="1915" y="345"/>
                <a:ext cx="129" cy="0"/>
              </a:xfrm>
              <a:prstGeom prst="line">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chemeClr val="bg2"/>
                    </a:solidFill>
                    <a:round/>
                    <a:headEnd/>
                    <a:tailEnd/>
                  </a14:hiddenLine>
                </a:ext>
              </a:extLst>
            </p:spPr>
            <p:txBody>
              <a:bodyPr wrap="none" anchor="ctr"/>
              <a:lstStyle/>
              <a:p>
                <a:endParaRPr lang="en-US"/>
              </a:p>
            </p:txBody>
          </p:sp>
        </p:grpSp>
        <p:sp>
          <p:nvSpPr>
            <p:cNvPr id="776282" name="Line 90"/>
            <p:cNvSpPr>
              <a:spLocks noChangeShapeType="1"/>
            </p:cNvSpPr>
            <p:nvPr/>
          </p:nvSpPr>
          <p:spPr bwMode="auto">
            <a:xfrm>
              <a:off x="2299" y="682"/>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grpSp>
      <p:sp>
        <p:nvSpPr>
          <p:cNvPr id="776283" name="Rectangle 91"/>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zh-CN" altLang="en-US" sz="2400" b="0">
              <a:solidFill>
                <a:srgbClr val="FDDC07"/>
              </a:solidFill>
              <a:ea typeface="宋体" charset="0"/>
              <a:cs typeface="宋体" charset="0"/>
            </a:endParaRPr>
          </a:p>
        </p:txBody>
      </p:sp>
      <p:sp>
        <p:nvSpPr>
          <p:cNvPr id="776284" name="Rectangle 92"/>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76286" name="AutoShape 94"/>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endParaRPr lang="zh-CN" altLang="en-US" b="0">
              <a:solidFill>
                <a:schemeClr val="bg2"/>
              </a:solidFill>
              <a:ea typeface="宋体" charset="0"/>
              <a:cs typeface="宋体" charset="0"/>
            </a:endParaRPr>
          </a:p>
        </p:txBody>
      </p:sp>
      <p:sp>
        <p:nvSpPr>
          <p:cNvPr id="776288" name="Text Box 96"/>
          <p:cNvSpPr txBox="1">
            <a:spLocks noChangeArrowheads="1"/>
          </p:cNvSpPr>
          <p:nvPr/>
        </p:nvSpPr>
        <p:spPr bwMode="auto">
          <a:xfrm>
            <a:off x="2312988" y="2898775"/>
            <a:ext cx="1322387" cy="2873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09F32"/>
                </a:solidFill>
                <a:latin typeface="Arial" charset="0"/>
                <a:ea typeface="宋体" charset="0"/>
                <a:cs typeface="宋体" charset="0"/>
              </a:rPr>
              <a:t>创造</a:t>
            </a:r>
            <a:endParaRPr lang="zh-CN" altLang="en-US">
              <a:solidFill>
                <a:srgbClr val="00DFCA"/>
              </a:solidFill>
              <a:latin typeface="Arial" charset="0"/>
              <a:ea typeface="宋体" charset="0"/>
              <a:cs typeface="宋体" charset="0"/>
            </a:endParaRPr>
          </a:p>
        </p:txBody>
      </p:sp>
      <p:sp>
        <p:nvSpPr>
          <p:cNvPr id="776289" name="Text Box 97"/>
          <p:cNvSpPr txBox="1">
            <a:spLocks noChangeArrowheads="1"/>
          </p:cNvSpPr>
          <p:nvPr/>
        </p:nvSpPr>
        <p:spPr bwMode="auto">
          <a:xfrm>
            <a:off x="2438400" y="3135313"/>
            <a:ext cx="1752600" cy="2873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C030C"/>
                </a:solidFill>
                <a:latin typeface="Arial" charset="0"/>
                <a:ea typeface="宋体" charset="0"/>
                <a:cs typeface="宋体" charset="0"/>
              </a:rPr>
              <a:t>亚伯拉罕    </a:t>
            </a:r>
            <a:endParaRPr lang="zh-CN" altLang="en-US">
              <a:solidFill>
                <a:srgbClr val="00DFCA"/>
              </a:solidFill>
              <a:latin typeface="Arial" charset="0"/>
              <a:ea typeface="宋体" charset="0"/>
              <a:cs typeface="宋体" charset="0"/>
            </a:endParaRPr>
          </a:p>
        </p:txBody>
      </p:sp>
      <p:sp>
        <p:nvSpPr>
          <p:cNvPr id="776290" name="Text Box 98"/>
          <p:cNvSpPr txBox="1">
            <a:spLocks noChangeArrowheads="1"/>
          </p:cNvSpPr>
          <p:nvPr/>
        </p:nvSpPr>
        <p:spPr bwMode="auto">
          <a:xfrm>
            <a:off x="2671763" y="3387725"/>
            <a:ext cx="1563687" cy="2873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80000"/>
              </a:lnSpc>
              <a:spcBef>
                <a:spcPct val="50000"/>
              </a:spcBef>
            </a:pPr>
            <a:r>
              <a:rPr lang="zh-CN" altLang="en-US">
                <a:solidFill>
                  <a:srgbClr val="FC030C"/>
                </a:solidFill>
                <a:latin typeface="Arial" charset="0"/>
                <a:ea typeface="宋体" charset="0"/>
                <a:cs typeface="宋体" charset="0"/>
              </a:rPr>
              <a:t>约瑟</a:t>
            </a:r>
            <a:endParaRPr lang="zh-CN" altLang="en-US">
              <a:solidFill>
                <a:srgbClr val="00DFCA"/>
              </a:solidFill>
              <a:latin typeface="Arial" charset="0"/>
              <a:ea typeface="宋体" charset="0"/>
              <a:cs typeface="宋体" charset="0"/>
            </a:endParaRPr>
          </a:p>
        </p:txBody>
      </p:sp>
      <p:sp>
        <p:nvSpPr>
          <p:cNvPr id="776291" name="Text Box 99"/>
          <p:cNvSpPr txBox="1">
            <a:spLocks noChangeArrowheads="1"/>
          </p:cNvSpPr>
          <p:nvPr/>
        </p:nvSpPr>
        <p:spPr bwMode="auto">
          <a:xfrm>
            <a:off x="2859088" y="3617913"/>
            <a:ext cx="1457325"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FC030C"/>
                </a:solidFill>
                <a:latin typeface="Arial" charset="0"/>
                <a:ea typeface="宋体" charset="0"/>
                <a:cs typeface="宋体" charset="0"/>
              </a:rPr>
              <a:t>摩西</a:t>
            </a:r>
            <a:endParaRPr lang="zh-CN" altLang="en-US">
              <a:solidFill>
                <a:srgbClr val="00DFCA"/>
              </a:solidFill>
              <a:latin typeface="Arial" charset="0"/>
              <a:ea typeface="宋体" charset="0"/>
              <a:cs typeface="宋体" charset="0"/>
            </a:endParaRPr>
          </a:p>
        </p:txBody>
      </p:sp>
      <p:sp>
        <p:nvSpPr>
          <p:cNvPr id="776292" name="Text Box 100"/>
          <p:cNvSpPr txBox="1">
            <a:spLocks noChangeArrowheads="1"/>
          </p:cNvSpPr>
          <p:nvPr/>
        </p:nvSpPr>
        <p:spPr bwMode="auto">
          <a:xfrm>
            <a:off x="2992438" y="3865563"/>
            <a:ext cx="1385887"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FC030C"/>
                </a:solidFill>
                <a:latin typeface="Arial" charset="0"/>
                <a:ea typeface="宋体" charset="0"/>
                <a:cs typeface="宋体" charset="0"/>
              </a:rPr>
              <a:t>约书亚</a:t>
            </a:r>
            <a:endParaRPr lang="zh-CN" altLang="en-US">
              <a:solidFill>
                <a:srgbClr val="00DFCA"/>
              </a:solidFill>
              <a:latin typeface="Arial" charset="0"/>
              <a:ea typeface="宋体" charset="0"/>
              <a:cs typeface="宋体" charset="0"/>
            </a:endParaRPr>
          </a:p>
        </p:txBody>
      </p:sp>
      <p:sp>
        <p:nvSpPr>
          <p:cNvPr id="776293" name="Text Box 101"/>
          <p:cNvSpPr txBox="1">
            <a:spLocks noChangeArrowheads="1"/>
          </p:cNvSpPr>
          <p:nvPr/>
        </p:nvSpPr>
        <p:spPr bwMode="auto">
          <a:xfrm>
            <a:off x="3151188" y="4106863"/>
            <a:ext cx="1276350"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1ADE31"/>
                </a:solidFill>
                <a:latin typeface="Arial" charset="0"/>
                <a:ea typeface="宋体" charset="0"/>
                <a:cs typeface="宋体" charset="0"/>
              </a:rPr>
              <a:t>无王</a:t>
            </a:r>
          </a:p>
        </p:txBody>
      </p:sp>
      <p:sp>
        <p:nvSpPr>
          <p:cNvPr id="776294" name="Text Box 102"/>
          <p:cNvSpPr txBox="1">
            <a:spLocks noChangeArrowheads="1"/>
          </p:cNvSpPr>
          <p:nvPr/>
        </p:nvSpPr>
        <p:spPr bwMode="auto">
          <a:xfrm>
            <a:off x="3486150" y="4660900"/>
            <a:ext cx="906463" cy="2381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60000"/>
              </a:lnSpc>
              <a:spcBef>
                <a:spcPct val="50000"/>
              </a:spcBef>
            </a:pPr>
            <a:r>
              <a:rPr lang="zh-CN" altLang="en-US">
                <a:solidFill>
                  <a:srgbClr val="1ADE31"/>
                </a:solidFill>
                <a:latin typeface="Arial" charset="0"/>
                <a:ea typeface="宋体" charset="0"/>
                <a:cs typeface="宋体" charset="0"/>
              </a:rPr>
              <a:t>被掳</a:t>
            </a:r>
            <a:endParaRPr lang="zh-CN" altLang="en-US">
              <a:solidFill>
                <a:srgbClr val="00DFCA"/>
              </a:solidFill>
              <a:latin typeface="Arial" charset="0"/>
              <a:ea typeface="宋体" charset="0"/>
              <a:cs typeface="宋体" charset="0"/>
            </a:endParaRPr>
          </a:p>
        </p:txBody>
      </p:sp>
      <p:sp>
        <p:nvSpPr>
          <p:cNvPr id="776295" name="Text Box 103"/>
          <p:cNvSpPr txBox="1">
            <a:spLocks noChangeArrowheads="1"/>
          </p:cNvSpPr>
          <p:nvPr/>
        </p:nvSpPr>
        <p:spPr bwMode="auto">
          <a:xfrm>
            <a:off x="3724275" y="5146675"/>
            <a:ext cx="113665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lnSpc>
                <a:spcPct val="70000"/>
              </a:lnSpc>
              <a:spcBef>
                <a:spcPct val="50000"/>
              </a:spcBef>
            </a:pPr>
            <a:r>
              <a:rPr lang="zh-CN" altLang="en-US" sz="2000">
                <a:latin typeface="Arial" charset="0"/>
                <a:ea typeface="宋体" charset="0"/>
                <a:cs typeface="宋体" charset="0"/>
              </a:rPr>
              <a:t>主耶稣</a:t>
            </a:r>
            <a:endParaRPr lang="zh-CN" altLang="en-US">
              <a:solidFill>
                <a:srgbClr val="00DFCA"/>
              </a:solidFill>
              <a:latin typeface="Arial" charset="0"/>
              <a:ea typeface="宋体" charset="0"/>
              <a:cs typeface="宋体" charset="0"/>
            </a:endParaRPr>
          </a:p>
        </p:txBody>
      </p:sp>
      <p:sp>
        <p:nvSpPr>
          <p:cNvPr id="776296" name="Text Box 104"/>
          <p:cNvSpPr txBox="1">
            <a:spLocks noChangeArrowheads="1"/>
          </p:cNvSpPr>
          <p:nvPr/>
        </p:nvSpPr>
        <p:spPr bwMode="auto">
          <a:xfrm>
            <a:off x="3640138" y="4833938"/>
            <a:ext cx="1433512" cy="3365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zh-CN" altLang="en-US">
                <a:solidFill>
                  <a:srgbClr val="00DFCA"/>
                </a:solidFill>
                <a:latin typeface="Arial" charset="0"/>
                <a:ea typeface="宋体" charset="0"/>
                <a:cs typeface="宋体" charset="0"/>
              </a:rPr>
              <a:t>静默</a:t>
            </a:r>
          </a:p>
        </p:txBody>
      </p:sp>
      <p:sp>
        <p:nvSpPr>
          <p:cNvPr id="776297" name="Text Box 105"/>
          <p:cNvSpPr txBox="1">
            <a:spLocks noChangeArrowheads="1"/>
          </p:cNvSpPr>
          <p:nvPr/>
        </p:nvSpPr>
        <p:spPr bwMode="auto">
          <a:xfrm>
            <a:off x="3297238" y="4370388"/>
            <a:ext cx="1127125" cy="3127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nSpc>
                <a:spcPct val="90000"/>
              </a:lnSpc>
              <a:spcBef>
                <a:spcPct val="50000"/>
              </a:spcBef>
            </a:pPr>
            <a:r>
              <a:rPr lang="zh-CN" altLang="en-US">
                <a:solidFill>
                  <a:srgbClr val="1ADE31"/>
                </a:solidFill>
                <a:latin typeface="Arial" charset="0"/>
                <a:ea typeface="宋体" charset="0"/>
                <a:cs typeface="宋体" charset="0"/>
              </a:rPr>
              <a:t>王朝</a:t>
            </a:r>
          </a:p>
        </p:txBody>
      </p:sp>
      <p:grpSp>
        <p:nvGrpSpPr>
          <p:cNvPr id="776229" name="Group 37"/>
          <p:cNvGrpSpPr>
            <a:grpSpLocks/>
          </p:cNvGrpSpPr>
          <p:nvPr/>
        </p:nvGrpSpPr>
        <p:grpSpPr bwMode="auto">
          <a:xfrm>
            <a:off x="1949450" y="2211388"/>
            <a:ext cx="5273675" cy="3898900"/>
            <a:chOff x="1228" y="1409"/>
            <a:chExt cx="3322" cy="2456"/>
          </a:xfrm>
        </p:grpSpPr>
        <p:grpSp>
          <p:nvGrpSpPr>
            <p:cNvPr id="776230" name="Group 38"/>
            <p:cNvGrpSpPr>
              <a:grpSpLocks/>
            </p:cNvGrpSpPr>
            <p:nvPr/>
          </p:nvGrpSpPr>
          <p:grpSpPr bwMode="auto">
            <a:xfrm>
              <a:off x="1228" y="1409"/>
              <a:ext cx="3303" cy="119"/>
              <a:chOff x="1206" y="1392"/>
              <a:chExt cx="3303" cy="119"/>
            </a:xfrm>
          </p:grpSpPr>
          <p:sp>
            <p:nvSpPr>
              <p:cNvPr id="776231" name="AutoShape 39"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32" name="AutoShape 40"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33" name="AutoShape 41"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34" name="AutoShape 42"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35" name="AutoShape 43"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36" name="AutoShape 44"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6237" name="AutoShape 45"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6238" name="AutoShape 46"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6239" name="AutoShape 47"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6240" name="AutoShape 48"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zh-CN" altLang="en-US" sz="2400" b="0">
                  <a:solidFill>
                    <a:srgbClr val="FF262D"/>
                  </a:solidFill>
                  <a:ea typeface="宋体" charset="0"/>
                  <a:cs typeface="宋体" charset="0"/>
                </a:endParaRPr>
              </a:p>
            </p:txBody>
          </p:sp>
          <p:sp>
            <p:nvSpPr>
              <p:cNvPr id="776241" name="AutoShape 49"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42" name="AutoShape 50"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43" name="AutoShape 51"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44" name="AutoShape 52"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sp>
            <p:nvSpPr>
              <p:cNvPr id="776245" name="AutoShape 53"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p>
            </p:txBody>
          </p:sp>
        </p:grpSp>
        <p:grpSp>
          <p:nvGrpSpPr>
            <p:cNvPr id="776246" name="Group 54"/>
            <p:cNvGrpSpPr>
              <a:grpSpLocks/>
            </p:cNvGrpSpPr>
            <p:nvPr/>
          </p:nvGrpSpPr>
          <p:grpSpPr bwMode="auto">
            <a:xfrm>
              <a:off x="1243" y="3761"/>
              <a:ext cx="3307" cy="104"/>
              <a:chOff x="1231" y="3769"/>
              <a:chExt cx="3307" cy="104"/>
            </a:xfrm>
          </p:grpSpPr>
          <p:sp>
            <p:nvSpPr>
              <p:cNvPr id="776247" name="AutoShape 55"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48" name="AutoShape 56"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49" name="AutoShape 57"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0" name="AutoShape 58"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1" name="AutoShape 59"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2" name="AutoShape 60"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3" name="AutoShape 61"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4" name="AutoShape 62"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5" name="AutoShape 63"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6" name="AutoShape 64"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7" name="AutoShape 65"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8" name="AutoShape 66"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59" name="AutoShape 67"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60" name="AutoShape 68"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sp>
            <p:nvSpPr>
              <p:cNvPr id="776261" name="AutoShape 69"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zh-CN" altLang="en-US" sz="2400" b="0">
                  <a:solidFill>
                    <a:srgbClr val="FF262D"/>
                  </a:solidFill>
                  <a:ea typeface="宋体" charset="0"/>
                  <a:cs typeface="宋体" charset="0"/>
                </a:endParaRPr>
              </a:p>
            </p:txBody>
          </p:sp>
        </p:grpSp>
      </p:grpSp>
      <p:sp>
        <p:nvSpPr>
          <p:cNvPr id="776298" name="Text Box 106"/>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1000">
                <a:solidFill>
                  <a:srgbClr val="FFFFFF"/>
                </a:solidFill>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76288"/>
                                        </p:tgtEl>
                                        <p:attrNameLst>
                                          <p:attrName>style.visibility</p:attrName>
                                        </p:attrNameLst>
                                      </p:cBhvr>
                                      <p:to>
                                        <p:strVal val="visible"/>
                                      </p:to>
                                    </p:set>
                                    <p:anim calcmode="lin" valueType="num">
                                      <p:cBhvr additive="base">
                                        <p:cTn id="7" dur="500" fill="hold"/>
                                        <p:tgtEl>
                                          <p:spTgt spid="776288"/>
                                        </p:tgtEl>
                                        <p:attrNameLst>
                                          <p:attrName>ppt_x</p:attrName>
                                        </p:attrNameLst>
                                      </p:cBhvr>
                                      <p:tavLst>
                                        <p:tav tm="0">
                                          <p:val>
                                            <p:strVal val="0-#ppt_w/2"/>
                                          </p:val>
                                        </p:tav>
                                        <p:tav tm="100000">
                                          <p:val>
                                            <p:strVal val="#ppt_x"/>
                                          </p:val>
                                        </p:tav>
                                      </p:tavLst>
                                    </p:anim>
                                    <p:anim calcmode="lin" valueType="num">
                                      <p:cBhvr additive="base">
                                        <p:cTn id="8" dur="500" fill="hold"/>
                                        <p:tgtEl>
                                          <p:spTgt spid="77628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76289"/>
                                        </p:tgtEl>
                                        <p:attrNameLst>
                                          <p:attrName>style.visibility</p:attrName>
                                        </p:attrNameLst>
                                      </p:cBhvr>
                                      <p:to>
                                        <p:strVal val="visible"/>
                                      </p:to>
                                    </p:set>
                                    <p:anim calcmode="lin" valueType="num">
                                      <p:cBhvr additive="base">
                                        <p:cTn id="12" dur="500" fill="hold"/>
                                        <p:tgtEl>
                                          <p:spTgt spid="776289"/>
                                        </p:tgtEl>
                                        <p:attrNameLst>
                                          <p:attrName>ppt_x</p:attrName>
                                        </p:attrNameLst>
                                      </p:cBhvr>
                                      <p:tavLst>
                                        <p:tav tm="0">
                                          <p:val>
                                            <p:strVal val="0-#ppt_w/2"/>
                                          </p:val>
                                        </p:tav>
                                        <p:tav tm="100000">
                                          <p:val>
                                            <p:strVal val="#ppt_x"/>
                                          </p:val>
                                        </p:tav>
                                      </p:tavLst>
                                    </p:anim>
                                    <p:anim calcmode="lin" valueType="num">
                                      <p:cBhvr additive="base">
                                        <p:cTn id="13" dur="500" fill="hold"/>
                                        <p:tgtEl>
                                          <p:spTgt spid="77628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76290"/>
                                        </p:tgtEl>
                                        <p:attrNameLst>
                                          <p:attrName>style.visibility</p:attrName>
                                        </p:attrNameLst>
                                      </p:cBhvr>
                                      <p:to>
                                        <p:strVal val="visible"/>
                                      </p:to>
                                    </p:set>
                                    <p:anim calcmode="lin" valueType="num">
                                      <p:cBhvr additive="base">
                                        <p:cTn id="17" dur="500" fill="hold"/>
                                        <p:tgtEl>
                                          <p:spTgt spid="776290"/>
                                        </p:tgtEl>
                                        <p:attrNameLst>
                                          <p:attrName>ppt_x</p:attrName>
                                        </p:attrNameLst>
                                      </p:cBhvr>
                                      <p:tavLst>
                                        <p:tav tm="0">
                                          <p:val>
                                            <p:strVal val="0-#ppt_w/2"/>
                                          </p:val>
                                        </p:tav>
                                        <p:tav tm="100000">
                                          <p:val>
                                            <p:strVal val="#ppt_x"/>
                                          </p:val>
                                        </p:tav>
                                      </p:tavLst>
                                    </p:anim>
                                    <p:anim calcmode="lin" valueType="num">
                                      <p:cBhvr additive="base">
                                        <p:cTn id="18" dur="500" fill="hold"/>
                                        <p:tgtEl>
                                          <p:spTgt spid="77629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76291"/>
                                        </p:tgtEl>
                                        <p:attrNameLst>
                                          <p:attrName>style.visibility</p:attrName>
                                        </p:attrNameLst>
                                      </p:cBhvr>
                                      <p:to>
                                        <p:strVal val="visible"/>
                                      </p:to>
                                    </p:set>
                                    <p:anim calcmode="lin" valueType="num">
                                      <p:cBhvr additive="base">
                                        <p:cTn id="22" dur="500" fill="hold"/>
                                        <p:tgtEl>
                                          <p:spTgt spid="776291"/>
                                        </p:tgtEl>
                                        <p:attrNameLst>
                                          <p:attrName>ppt_x</p:attrName>
                                        </p:attrNameLst>
                                      </p:cBhvr>
                                      <p:tavLst>
                                        <p:tav tm="0">
                                          <p:val>
                                            <p:strVal val="0-#ppt_w/2"/>
                                          </p:val>
                                        </p:tav>
                                        <p:tav tm="100000">
                                          <p:val>
                                            <p:strVal val="#ppt_x"/>
                                          </p:val>
                                        </p:tav>
                                      </p:tavLst>
                                    </p:anim>
                                    <p:anim calcmode="lin" valueType="num">
                                      <p:cBhvr additive="base">
                                        <p:cTn id="23" dur="500" fill="hold"/>
                                        <p:tgtEl>
                                          <p:spTgt spid="776291"/>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76292"/>
                                        </p:tgtEl>
                                        <p:attrNameLst>
                                          <p:attrName>style.visibility</p:attrName>
                                        </p:attrNameLst>
                                      </p:cBhvr>
                                      <p:to>
                                        <p:strVal val="visible"/>
                                      </p:to>
                                    </p:set>
                                    <p:anim calcmode="lin" valueType="num">
                                      <p:cBhvr additive="base">
                                        <p:cTn id="27" dur="500" fill="hold"/>
                                        <p:tgtEl>
                                          <p:spTgt spid="776292"/>
                                        </p:tgtEl>
                                        <p:attrNameLst>
                                          <p:attrName>ppt_x</p:attrName>
                                        </p:attrNameLst>
                                      </p:cBhvr>
                                      <p:tavLst>
                                        <p:tav tm="0">
                                          <p:val>
                                            <p:strVal val="0-#ppt_w/2"/>
                                          </p:val>
                                        </p:tav>
                                        <p:tav tm="100000">
                                          <p:val>
                                            <p:strVal val="#ppt_x"/>
                                          </p:val>
                                        </p:tav>
                                      </p:tavLst>
                                    </p:anim>
                                    <p:anim calcmode="lin" valueType="num">
                                      <p:cBhvr additive="base">
                                        <p:cTn id="28" dur="500" fill="hold"/>
                                        <p:tgtEl>
                                          <p:spTgt spid="776292"/>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776293"/>
                                        </p:tgtEl>
                                        <p:attrNameLst>
                                          <p:attrName>style.visibility</p:attrName>
                                        </p:attrNameLst>
                                      </p:cBhvr>
                                      <p:to>
                                        <p:strVal val="visible"/>
                                      </p:to>
                                    </p:set>
                                    <p:anim calcmode="lin" valueType="num">
                                      <p:cBhvr additive="base">
                                        <p:cTn id="32" dur="500" fill="hold"/>
                                        <p:tgtEl>
                                          <p:spTgt spid="776293"/>
                                        </p:tgtEl>
                                        <p:attrNameLst>
                                          <p:attrName>ppt_x</p:attrName>
                                        </p:attrNameLst>
                                      </p:cBhvr>
                                      <p:tavLst>
                                        <p:tav tm="0">
                                          <p:val>
                                            <p:strVal val="0-#ppt_w/2"/>
                                          </p:val>
                                        </p:tav>
                                        <p:tav tm="100000">
                                          <p:val>
                                            <p:strVal val="#ppt_x"/>
                                          </p:val>
                                        </p:tav>
                                      </p:tavLst>
                                    </p:anim>
                                    <p:anim calcmode="lin" valueType="num">
                                      <p:cBhvr additive="base">
                                        <p:cTn id="33" dur="500" fill="hold"/>
                                        <p:tgtEl>
                                          <p:spTgt spid="776293"/>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776297"/>
                                        </p:tgtEl>
                                        <p:attrNameLst>
                                          <p:attrName>style.visibility</p:attrName>
                                        </p:attrNameLst>
                                      </p:cBhvr>
                                      <p:to>
                                        <p:strVal val="visible"/>
                                      </p:to>
                                    </p:set>
                                    <p:anim calcmode="lin" valueType="num">
                                      <p:cBhvr additive="base">
                                        <p:cTn id="37" dur="500" fill="hold"/>
                                        <p:tgtEl>
                                          <p:spTgt spid="776297"/>
                                        </p:tgtEl>
                                        <p:attrNameLst>
                                          <p:attrName>ppt_x</p:attrName>
                                        </p:attrNameLst>
                                      </p:cBhvr>
                                      <p:tavLst>
                                        <p:tav tm="0">
                                          <p:val>
                                            <p:strVal val="0-#ppt_w/2"/>
                                          </p:val>
                                        </p:tav>
                                        <p:tav tm="100000">
                                          <p:val>
                                            <p:strVal val="#ppt_x"/>
                                          </p:val>
                                        </p:tav>
                                      </p:tavLst>
                                    </p:anim>
                                    <p:anim calcmode="lin" valueType="num">
                                      <p:cBhvr additive="base">
                                        <p:cTn id="38" dur="500" fill="hold"/>
                                        <p:tgtEl>
                                          <p:spTgt spid="776297"/>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76294"/>
                                        </p:tgtEl>
                                        <p:attrNameLst>
                                          <p:attrName>style.visibility</p:attrName>
                                        </p:attrNameLst>
                                      </p:cBhvr>
                                      <p:to>
                                        <p:strVal val="visible"/>
                                      </p:to>
                                    </p:set>
                                    <p:anim calcmode="lin" valueType="num">
                                      <p:cBhvr additive="base">
                                        <p:cTn id="42" dur="500" fill="hold"/>
                                        <p:tgtEl>
                                          <p:spTgt spid="776294"/>
                                        </p:tgtEl>
                                        <p:attrNameLst>
                                          <p:attrName>ppt_x</p:attrName>
                                        </p:attrNameLst>
                                      </p:cBhvr>
                                      <p:tavLst>
                                        <p:tav tm="0">
                                          <p:val>
                                            <p:strVal val="0-#ppt_w/2"/>
                                          </p:val>
                                        </p:tav>
                                        <p:tav tm="100000">
                                          <p:val>
                                            <p:strVal val="#ppt_x"/>
                                          </p:val>
                                        </p:tav>
                                      </p:tavLst>
                                    </p:anim>
                                    <p:anim calcmode="lin" valueType="num">
                                      <p:cBhvr additive="base">
                                        <p:cTn id="43" dur="500" fill="hold"/>
                                        <p:tgtEl>
                                          <p:spTgt spid="776294"/>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776296"/>
                                        </p:tgtEl>
                                        <p:attrNameLst>
                                          <p:attrName>style.visibility</p:attrName>
                                        </p:attrNameLst>
                                      </p:cBhvr>
                                      <p:to>
                                        <p:strVal val="visible"/>
                                      </p:to>
                                    </p:set>
                                    <p:anim calcmode="lin" valueType="num">
                                      <p:cBhvr additive="base">
                                        <p:cTn id="47" dur="500" fill="hold"/>
                                        <p:tgtEl>
                                          <p:spTgt spid="776296"/>
                                        </p:tgtEl>
                                        <p:attrNameLst>
                                          <p:attrName>ppt_x</p:attrName>
                                        </p:attrNameLst>
                                      </p:cBhvr>
                                      <p:tavLst>
                                        <p:tav tm="0">
                                          <p:val>
                                            <p:strVal val="0-#ppt_w/2"/>
                                          </p:val>
                                        </p:tav>
                                        <p:tav tm="100000">
                                          <p:val>
                                            <p:strVal val="#ppt_x"/>
                                          </p:val>
                                        </p:tav>
                                      </p:tavLst>
                                    </p:anim>
                                    <p:anim calcmode="lin" valueType="num">
                                      <p:cBhvr additive="base">
                                        <p:cTn id="48" dur="500" fill="hold"/>
                                        <p:tgtEl>
                                          <p:spTgt spid="776296"/>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776295"/>
                                        </p:tgtEl>
                                        <p:attrNameLst>
                                          <p:attrName>style.visibility</p:attrName>
                                        </p:attrNameLst>
                                      </p:cBhvr>
                                      <p:to>
                                        <p:strVal val="visible"/>
                                      </p:to>
                                    </p:set>
                                    <p:anim calcmode="lin" valueType="num">
                                      <p:cBhvr additive="base">
                                        <p:cTn id="52" dur="500" fill="hold"/>
                                        <p:tgtEl>
                                          <p:spTgt spid="776295"/>
                                        </p:tgtEl>
                                        <p:attrNameLst>
                                          <p:attrName>ppt_x</p:attrName>
                                        </p:attrNameLst>
                                      </p:cBhvr>
                                      <p:tavLst>
                                        <p:tav tm="0">
                                          <p:val>
                                            <p:strVal val="0-#ppt_w/2"/>
                                          </p:val>
                                        </p:tav>
                                        <p:tav tm="100000">
                                          <p:val>
                                            <p:strVal val="#ppt_x"/>
                                          </p:val>
                                        </p:tav>
                                      </p:tavLst>
                                    </p:anim>
                                    <p:anim calcmode="lin" valueType="num">
                                      <p:cBhvr additive="base">
                                        <p:cTn id="53" dur="500" fill="hold"/>
                                        <p:tgtEl>
                                          <p:spTgt spid="776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288" grpId="0" autoUpdateAnimBg="0"/>
      <p:bldP spid="776289" grpId="0" autoUpdateAnimBg="0"/>
      <p:bldP spid="776290" grpId="0" autoUpdateAnimBg="0"/>
      <p:bldP spid="776291" grpId="0" autoUpdateAnimBg="0"/>
      <p:bldP spid="776292" grpId="0" autoUpdateAnimBg="0"/>
      <p:bldP spid="776293" grpId="0" autoUpdateAnimBg="0"/>
      <p:bldP spid="776294" grpId="0" autoUpdateAnimBg="0"/>
      <p:bldP spid="776295" grpId="0" autoUpdateAnimBg="0"/>
      <p:bldP spid="776296" grpId="0" autoUpdateAnimBg="0"/>
      <p:bldP spid="77629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10553</TotalTime>
  <Words>4269</Words>
  <Application>Microsoft Macintosh PowerPoint</Application>
  <PresentationFormat>On-screen Show (4:3)</PresentationFormat>
  <Paragraphs>853</Paragraphs>
  <Slides>65</Slides>
  <Notes>41</Notes>
  <HiddenSlides>0</HiddenSlides>
  <MMClips>0</MMClips>
  <ScaleCrop>false</ScaleCrop>
  <HeadingPairs>
    <vt:vector size="8" baseType="variant">
      <vt:variant>
        <vt:lpstr>Fonts Used</vt:lpstr>
      </vt:variant>
      <vt:variant>
        <vt:i4>24</vt:i4>
      </vt:variant>
      <vt:variant>
        <vt:lpstr>Theme</vt:lpstr>
      </vt:variant>
      <vt:variant>
        <vt:i4>6</vt:i4>
      </vt:variant>
      <vt:variant>
        <vt:lpstr>Embedded OLE Servers</vt:lpstr>
      </vt:variant>
      <vt:variant>
        <vt:i4>2</vt:i4>
      </vt:variant>
      <vt:variant>
        <vt:lpstr>Slide Titles</vt:lpstr>
      </vt:variant>
      <vt:variant>
        <vt:i4>65</vt:i4>
      </vt:variant>
    </vt:vector>
  </HeadingPairs>
  <TitlesOfParts>
    <vt:vector size="97" baseType="lpstr">
      <vt:lpstr>Arial Unicode MS</vt:lpstr>
      <vt:lpstr>Chicago</vt:lpstr>
      <vt:lpstr>楷体</vt:lpstr>
      <vt:lpstr>Kosher-Normal</vt:lpstr>
      <vt:lpstr>Krone</vt:lpstr>
      <vt:lpstr>Ligurino</vt:lpstr>
      <vt:lpstr>MS Gothic</vt:lpstr>
      <vt:lpstr>MS PGothic</vt:lpstr>
      <vt:lpstr>NJ Chinese Simplified</vt:lpstr>
      <vt:lpstr>黑体</vt:lpstr>
      <vt:lpstr>SimSun</vt:lpstr>
      <vt:lpstr>SimSun</vt:lpstr>
      <vt:lpstr>华文细黑</vt:lpstr>
      <vt:lpstr>Times</vt:lpstr>
      <vt:lpstr>ヒラギノ角ゴ Pro W3</vt:lpstr>
      <vt:lpstr>Arial</vt:lpstr>
      <vt:lpstr>Arial Black</vt:lpstr>
      <vt:lpstr>Book Antiqua</vt:lpstr>
      <vt:lpstr>Comic Sans MS</vt:lpstr>
      <vt:lpstr>Helvetica</vt:lpstr>
      <vt:lpstr>Impact</vt:lpstr>
      <vt:lpstr>Monotype Sorts</vt:lpstr>
      <vt:lpstr>Skia</vt:lpstr>
      <vt:lpstr>Times New Roman</vt:lpstr>
      <vt:lpstr>Pulse</vt:lpstr>
      <vt:lpstr>untitled 1</vt:lpstr>
      <vt:lpstr>1_Pulse</vt:lpstr>
      <vt:lpstr>untitled 2</vt:lpstr>
      <vt:lpstr>1_untitled 1</vt:lpstr>
      <vt:lpstr>20_Default Design</vt:lpstr>
      <vt:lpstr>PowerPoint.Show.8</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圣经基本链接地址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621</cp:revision>
  <cp:lastPrinted>2003-03-25T22:37:11Z</cp:lastPrinted>
  <dcterms:created xsi:type="dcterms:W3CDTF">2000-11-12T00:20:10Z</dcterms:created>
  <dcterms:modified xsi:type="dcterms:W3CDTF">2024-07-14T04:08:11Z</dcterms:modified>
</cp:coreProperties>
</file>