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tags/tag21.xml" ContentType="application/vnd.openxmlformats-officedocument.presentationml.tags+xml"/>
  <Override PartName="/ppt/notesSlides/notesSlide29.xml" ContentType="application/vnd.openxmlformats-officedocument.presentationml.notesSlide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ppt/tags/tag23.xml" ContentType="application/vnd.openxmlformats-officedocument.presentationml.tags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notesSlides/notesSlide32.xml" ContentType="application/vnd.openxmlformats-officedocument.presentationml.notesSlide+xml"/>
  <Override PartName="/ppt/tags/tag25.xml" ContentType="application/vnd.openxmlformats-officedocument.presentationml.tags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tags/tag27.xml" ContentType="application/vnd.openxmlformats-officedocument.presentationml.tags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36.xml" ContentType="application/vnd.openxmlformats-officedocument.presentationml.notesSlide+xml"/>
  <Override PartName="/ppt/tags/tag29.xml" ContentType="application/vnd.openxmlformats-officedocument.presentationml.tags+xml"/>
  <Override PartName="/ppt/notesSlides/notesSlide37.xml" ContentType="application/vnd.openxmlformats-officedocument.presentationml.notesSlide+xml"/>
  <Override PartName="/ppt/tags/tag30.xml" ContentType="application/vnd.openxmlformats-officedocument.presentationml.tags+xml"/>
  <Override PartName="/ppt/notesSlides/notesSlide38.xml" ContentType="application/vnd.openxmlformats-officedocument.presentationml.notesSlide+xml"/>
  <Override PartName="/ppt/tags/tag31.xml" ContentType="application/vnd.openxmlformats-officedocument.presentationml.tags+xml"/>
  <Override PartName="/ppt/notesSlides/notesSlide39.xml" ContentType="application/vnd.openxmlformats-officedocument.presentationml.notesSlide+xml"/>
  <Override PartName="/ppt/tags/tag32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4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5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8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  <p:sldMasterId id="2147483685" r:id="rId3"/>
  </p:sldMasterIdLst>
  <p:notesMasterIdLst>
    <p:notesMasterId r:id="rId101"/>
  </p:notesMasterIdLst>
  <p:handoutMasterIdLst>
    <p:handoutMasterId r:id="rId102"/>
  </p:handoutMasterIdLst>
  <p:sldIdLst>
    <p:sldId id="874" r:id="rId4"/>
    <p:sldId id="871" r:id="rId5"/>
    <p:sldId id="642" r:id="rId6"/>
    <p:sldId id="530" r:id="rId7"/>
    <p:sldId id="811" r:id="rId8"/>
    <p:sldId id="624" r:id="rId9"/>
    <p:sldId id="696" r:id="rId10"/>
    <p:sldId id="732" r:id="rId11"/>
    <p:sldId id="414" r:id="rId12"/>
    <p:sldId id="426" r:id="rId13"/>
    <p:sldId id="439" r:id="rId14"/>
    <p:sldId id="417" r:id="rId15"/>
    <p:sldId id="646" r:id="rId16"/>
    <p:sldId id="631" r:id="rId17"/>
    <p:sldId id="812" r:id="rId18"/>
    <p:sldId id="813" r:id="rId19"/>
    <p:sldId id="715" r:id="rId20"/>
    <p:sldId id="716" r:id="rId21"/>
    <p:sldId id="717" r:id="rId22"/>
    <p:sldId id="718" r:id="rId23"/>
    <p:sldId id="719" r:id="rId24"/>
    <p:sldId id="720" r:id="rId25"/>
    <p:sldId id="721" r:id="rId26"/>
    <p:sldId id="729" r:id="rId27"/>
    <p:sldId id="722" r:id="rId28"/>
    <p:sldId id="723" r:id="rId29"/>
    <p:sldId id="724" r:id="rId30"/>
    <p:sldId id="591" r:id="rId31"/>
    <p:sldId id="725" r:id="rId32"/>
    <p:sldId id="726" r:id="rId33"/>
    <p:sldId id="727" r:id="rId34"/>
    <p:sldId id="728" r:id="rId35"/>
    <p:sldId id="748" r:id="rId36"/>
    <p:sldId id="749" r:id="rId37"/>
    <p:sldId id="731" r:id="rId38"/>
    <p:sldId id="730" r:id="rId39"/>
    <p:sldId id="733" r:id="rId40"/>
    <p:sldId id="735" r:id="rId41"/>
    <p:sldId id="736" r:id="rId42"/>
    <p:sldId id="734" r:id="rId43"/>
    <p:sldId id="814" r:id="rId44"/>
    <p:sldId id="737" r:id="rId45"/>
    <p:sldId id="815" r:id="rId46"/>
    <p:sldId id="816" r:id="rId47"/>
    <p:sldId id="817" r:id="rId48"/>
    <p:sldId id="681" r:id="rId49"/>
    <p:sldId id="818" r:id="rId50"/>
    <p:sldId id="772" r:id="rId51"/>
    <p:sldId id="563" r:id="rId52"/>
    <p:sldId id="419" r:id="rId53"/>
    <p:sldId id="622" r:id="rId54"/>
    <p:sldId id="819" r:id="rId55"/>
    <p:sldId id="820" r:id="rId56"/>
    <p:sldId id="641" r:id="rId57"/>
    <p:sldId id="821" r:id="rId58"/>
    <p:sldId id="825" r:id="rId59"/>
    <p:sldId id="824" r:id="rId60"/>
    <p:sldId id="823" r:id="rId61"/>
    <p:sldId id="822" r:id="rId62"/>
    <p:sldId id="826" r:id="rId63"/>
    <p:sldId id="827" r:id="rId64"/>
    <p:sldId id="867" r:id="rId65"/>
    <p:sldId id="868" r:id="rId66"/>
    <p:sldId id="869" r:id="rId67"/>
    <p:sldId id="870" r:id="rId68"/>
    <p:sldId id="832" r:id="rId69"/>
    <p:sldId id="839" r:id="rId70"/>
    <p:sldId id="840" r:id="rId71"/>
    <p:sldId id="841" r:id="rId72"/>
    <p:sldId id="842" r:id="rId73"/>
    <p:sldId id="843" r:id="rId74"/>
    <p:sldId id="846" r:id="rId75"/>
    <p:sldId id="845" r:id="rId76"/>
    <p:sldId id="774" r:id="rId77"/>
    <p:sldId id="792" r:id="rId78"/>
    <p:sldId id="847" r:id="rId79"/>
    <p:sldId id="848" r:id="rId80"/>
    <p:sldId id="849" r:id="rId81"/>
    <p:sldId id="850" r:id="rId82"/>
    <p:sldId id="853" r:id="rId83"/>
    <p:sldId id="854" r:id="rId84"/>
    <p:sldId id="855" r:id="rId85"/>
    <p:sldId id="856" r:id="rId86"/>
    <p:sldId id="857" r:id="rId87"/>
    <p:sldId id="858" r:id="rId88"/>
    <p:sldId id="859" r:id="rId89"/>
    <p:sldId id="860" r:id="rId90"/>
    <p:sldId id="861" r:id="rId91"/>
    <p:sldId id="862" r:id="rId92"/>
    <p:sldId id="863" r:id="rId93"/>
    <p:sldId id="864" r:id="rId94"/>
    <p:sldId id="746" r:id="rId95"/>
    <p:sldId id="747" r:id="rId96"/>
    <p:sldId id="866" r:id="rId97"/>
    <p:sldId id="865" r:id="rId98"/>
    <p:sldId id="691" r:id="rId99"/>
    <p:sldId id="873" r:id="rId10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4">
          <p15:clr>
            <a:srgbClr val="A4A3A4"/>
          </p15:clr>
        </p15:guide>
        <p15:guide id="2" orient="horz" pos="3909">
          <p15:clr>
            <a:srgbClr val="A4A3A4"/>
          </p15:clr>
        </p15:guide>
        <p15:guide id="3" orient="horz" pos="4201">
          <p15:clr>
            <a:srgbClr val="A4A3A4"/>
          </p15:clr>
        </p15:guide>
        <p15:guide id="4" pos="273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F09F32"/>
    <a:srgbClr val="000000"/>
    <a:srgbClr val="FF0000"/>
    <a:srgbClr val="FFFF00"/>
    <a:srgbClr val="00FFFF"/>
    <a:srgbClr val="00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 autoAdjust="0"/>
    <p:restoredTop sz="94626" autoAdjust="0"/>
  </p:normalViewPr>
  <p:slideViewPr>
    <p:cSldViewPr>
      <p:cViewPr varScale="1">
        <p:scale>
          <a:sx n="116" d="100"/>
          <a:sy n="116" d="100"/>
        </p:scale>
        <p:origin x="1992" y="200"/>
      </p:cViewPr>
      <p:guideLst>
        <p:guide orient="horz" pos="2614"/>
        <p:guide orient="horz" pos="3909"/>
        <p:guide orient="horz" pos="4201"/>
        <p:guide pos="27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7992"/>
    </p:cViewPr>
  </p:sorterViewPr>
  <p:notesViewPr>
    <p:cSldViewPr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442D9E21-AC3C-4844-9033-B18ADA9D63A3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19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36F93D6-2800-3246-8FFD-CC21847A7F0E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57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29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2B146D-6953-E44E-AF99-65B8596B9A79}" type="slidenum">
              <a:rPr lang="en-US" altLang="zh-CN" sz="1200" b="0">
                <a:solidFill>
                  <a:prstClr val="black"/>
                </a:solidFill>
              </a:rPr>
              <a:pPr/>
              <a:t>2</a:t>
            </a:fld>
            <a:endParaRPr lang="en-US" altLang="zh-CN" sz="1200" b="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346384-95E7-F244-8FB7-4C2E4812600C}" type="slidenum">
              <a:rPr lang="en-US" sz="1200" b="0">
                <a:solidFill>
                  <a:srgbClr val="000000"/>
                </a:solidFill>
                <a:latin typeface="Times New Roman" charset="0"/>
                <a:cs typeface="MS PGothic" charset="0"/>
              </a:rPr>
              <a:pPr/>
              <a:t>97</a:t>
            </a:fld>
            <a:endParaRPr lang="en-US" sz="1200" b="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98945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1481116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166760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4122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22693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363930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66524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831864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84718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619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25816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203127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6243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60590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85438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B08BD40-5991-AE47-81CB-E612AF31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38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C8A04AC-506D-8E40-8EF6-3884E057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42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040914AF-292D-9F49-89B2-BF0DFF40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41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9BF89723-F332-E446-837F-375DAAFB5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7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47415418-9390-3144-8EB6-5BF6ECAF1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19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B3E0ECC9-EF64-7744-847A-163870193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2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082151E-D258-D048-8440-9A1B53CB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0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819042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33486F5-9F22-9745-80B1-B83EFFD7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05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BCC9ECD-89A4-3F46-B73A-8FDFD025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14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FC25CAD-B8CA-0D45-954D-54D09DF59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2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310BBC88-6623-354D-A0EE-220C34B5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2702791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418735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691355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91358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751103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0991303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56" name="Group 36"/>
          <p:cNvGrpSpPr>
            <a:grpSpLocks/>
          </p:cNvGrpSpPr>
          <p:nvPr userDrawn="1"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9954" name="Group 34"/>
            <p:cNvGrpSpPr>
              <a:grpSpLocks/>
            </p:cNvGrpSpPr>
            <p:nvPr userDrawn="1"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25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26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27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28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29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0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1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2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3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4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5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6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7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8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9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0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1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2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3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4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5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6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7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49955" name="Group 35"/>
            <p:cNvGrpSpPr>
              <a:grpSpLocks/>
            </p:cNvGrpSpPr>
            <p:nvPr userDrawn="1"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49949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50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51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49953" name="Rectangle 33"/>
          <p:cNvSpPr>
            <a:spLocks noChangeArrowheads="1"/>
          </p:cNvSpPr>
          <p:nvPr/>
        </p:nvSpPr>
        <p:spPr bwMode="auto">
          <a:xfrm>
            <a:off x="7572375" y="6507163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849957" name="Text Box 37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051" name="Rectangle 35"/>
          <p:cNvSpPr>
            <a:spLocks noChangeArrowheads="1"/>
          </p:cNvSpPr>
          <p:nvPr userDrawn="1"/>
        </p:nvSpPr>
        <p:spPr bwMode="auto">
          <a:xfrm>
            <a:off x="555625" y="398463"/>
            <a:ext cx="8375650" cy="6234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 userDrawn="1"/>
        </p:nvSpPr>
        <p:spPr bwMode="auto">
          <a:xfrm>
            <a:off x="466725" y="376238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053" name="Freeform 6"/>
          <p:cNvSpPr>
            <a:spLocks/>
          </p:cNvSpPr>
          <p:nvPr userDrawn="1"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2147483647 w 1411"/>
              <a:gd name="T1" fmla="*/ 2147483647 h 3440"/>
              <a:gd name="T2" fmla="*/ 2147483647 w 1411"/>
              <a:gd name="T3" fmla="*/ 2147483647 h 3440"/>
              <a:gd name="T4" fmla="*/ 2147483647 w 1411"/>
              <a:gd name="T5" fmla="*/ 2147483647 h 3440"/>
              <a:gd name="T6" fmla="*/ 2147483647 w 1411"/>
              <a:gd name="T7" fmla="*/ 2147483647 h 3440"/>
              <a:gd name="T8" fmla="*/ 2147483647 w 1411"/>
              <a:gd name="T9" fmla="*/ 2147483647 h 3440"/>
              <a:gd name="T10" fmla="*/ 2147483647 w 1411"/>
              <a:gd name="T11" fmla="*/ 2147483647 h 3440"/>
              <a:gd name="T12" fmla="*/ 2147483647 w 1411"/>
              <a:gd name="T13" fmla="*/ 2147483647 h 3440"/>
              <a:gd name="T14" fmla="*/ 2147483647 w 1411"/>
              <a:gd name="T15" fmla="*/ 2147483647 h 3440"/>
              <a:gd name="T16" fmla="*/ 2147483647 w 1411"/>
              <a:gd name="T17" fmla="*/ 2147483647 h 3440"/>
              <a:gd name="T18" fmla="*/ 2147483647 w 1411"/>
              <a:gd name="T19" fmla="*/ 2147483647 h 3440"/>
              <a:gd name="T20" fmla="*/ 2147483647 w 1411"/>
              <a:gd name="T21" fmla="*/ 2147483647 h 3440"/>
              <a:gd name="T22" fmla="*/ 2147483647 w 1411"/>
              <a:gd name="T23" fmla="*/ 2147483647 h 3440"/>
              <a:gd name="T24" fmla="*/ 2147483647 w 1411"/>
              <a:gd name="T25" fmla="*/ 2147483647 h 3440"/>
              <a:gd name="T26" fmla="*/ 2147483647 w 1411"/>
              <a:gd name="T27" fmla="*/ 2147483647 h 3440"/>
              <a:gd name="T28" fmla="*/ 2147483647 w 1411"/>
              <a:gd name="T29" fmla="*/ 2147483647 h 3440"/>
              <a:gd name="T30" fmla="*/ 2147483647 w 1411"/>
              <a:gd name="T31" fmla="*/ 2147483647 h 3440"/>
              <a:gd name="T32" fmla="*/ 2147483647 w 1411"/>
              <a:gd name="T33" fmla="*/ 2147483647 h 3440"/>
              <a:gd name="T34" fmla="*/ 2147483647 w 1411"/>
              <a:gd name="T35" fmla="*/ 2147483647 h 3440"/>
              <a:gd name="T36" fmla="*/ 2147483647 w 1411"/>
              <a:gd name="T37" fmla="*/ 2147483647 h 3440"/>
              <a:gd name="T38" fmla="*/ 2147483647 w 1411"/>
              <a:gd name="T39" fmla="*/ 2147483647 h 3440"/>
              <a:gd name="T40" fmla="*/ 2147483647 w 1411"/>
              <a:gd name="T41" fmla="*/ 2147483647 h 3440"/>
              <a:gd name="T42" fmla="*/ 2147483647 w 1411"/>
              <a:gd name="T43" fmla="*/ 2147483647 h 3440"/>
              <a:gd name="T44" fmla="*/ 2147483647 w 1411"/>
              <a:gd name="T45" fmla="*/ 2147483647 h 3440"/>
              <a:gd name="T46" fmla="*/ 2147483647 w 1411"/>
              <a:gd name="T47" fmla="*/ 2147483647 h 3440"/>
              <a:gd name="T48" fmla="*/ 2147483647 w 1411"/>
              <a:gd name="T49" fmla="*/ 2147483647 h 3440"/>
              <a:gd name="T50" fmla="*/ 2147483647 w 1411"/>
              <a:gd name="T51" fmla="*/ 2147483647 h 3440"/>
              <a:gd name="T52" fmla="*/ 2147483647 w 1411"/>
              <a:gd name="T53" fmla="*/ 2147483647 h 3440"/>
              <a:gd name="T54" fmla="*/ 2147483647 w 1411"/>
              <a:gd name="T55" fmla="*/ 2147483647 h 3440"/>
              <a:gd name="T56" fmla="*/ 2147483647 w 1411"/>
              <a:gd name="T57" fmla="*/ 2147483647 h 3440"/>
              <a:gd name="T58" fmla="*/ 2147483647 w 1411"/>
              <a:gd name="T59" fmla="*/ 2147483647 h 3440"/>
              <a:gd name="T60" fmla="*/ 2147483647 w 1411"/>
              <a:gd name="T61" fmla="*/ 2147483647 h 3440"/>
              <a:gd name="T62" fmla="*/ 2147483647 w 1411"/>
              <a:gd name="T63" fmla="*/ 2147483647 h 3440"/>
              <a:gd name="T64" fmla="*/ 2147483647 w 1411"/>
              <a:gd name="T65" fmla="*/ 2147483647 h 3440"/>
              <a:gd name="T66" fmla="*/ 2147483647 w 1411"/>
              <a:gd name="T67" fmla="*/ 2147483647 h 3440"/>
              <a:gd name="T68" fmla="*/ 2147483647 w 1411"/>
              <a:gd name="T69" fmla="*/ 2147483647 h 3440"/>
              <a:gd name="T70" fmla="*/ 2147483647 w 1411"/>
              <a:gd name="T71" fmla="*/ 2147483647 h 3440"/>
              <a:gd name="T72" fmla="*/ 2147483647 w 1411"/>
              <a:gd name="T73" fmla="*/ 2147483647 h 3440"/>
              <a:gd name="T74" fmla="*/ 2147483647 w 1411"/>
              <a:gd name="T75" fmla="*/ 2147483647 h 3440"/>
              <a:gd name="T76" fmla="*/ 2147483647 w 1411"/>
              <a:gd name="T77" fmla="*/ 2147483647 h 3440"/>
              <a:gd name="T78" fmla="*/ 2147483647 w 1411"/>
              <a:gd name="T79" fmla="*/ 2147483647 h 3440"/>
              <a:gd name="T80" fmla="*/ 2147483647 w 1411"/>
              <a:gd name="T81" fmla="*/ 2147483647 h 3440"/>
              <a:gd name="T82" fmla="*/ 2147483647 w 1411"/>
              <a:gd name="T83" fmla="*/ 2147483647 h 3440"/>
              <a:gd name="T84" fmla="*/ 2147483647 w 1411"/>
              <a:gd name="T85" fmla="*/ 2147483647 h 3440"/>
              <a:gd name="T86" fmla="*/ 2147483647 w 1411"/>
              <a:gd name="T87" fmla="*/ 2147483647 h 3440"/>
              <a:gd name="T88" fmla="*/ 2147483647 w 1411"/>
              <a:gd name="T89" fmla="*/ 2147483647 h 3440"/>
              <a:gd name="T90" fmla="*/ 2147483647 w 1411"/>
              <a:gd name="T91" fmla="*/ 2147483647 h 3440"/>
              <a:gd name="T92" fmla="*/ 2147483647 w 1411"/>
              <a:gd name="T93" fmla="*/ 2147483647 h 3440"/>
              <a:gd name="T94" fmla="*/ 2147483647 w 1411"/>
              <a:gd name="T95" fmla="*/ 2147483647 h 3440"/>
              <a:gd name="T96" fmla="*/ 2147483647 w 1411"/>
              <a:gd name="T97" fmla="*/ 2147483647 h 3440"/>
              <a:gd name="T98" fmla="*/ 2147483647 w 1411"/>
              <a:gd name="T99" fmla="*/ 2147483647 h 3440"/>
              <a:gd name="T100" fmla="*/ 2147483647 w 1411"/>
              <a:gd name="T101" fmla="*/ 2147483647 h 3440"/>
              <a:gd name="T102" fmla="*/ 2147483647 w 1411"/>
              <a:gd name="T103" fmla="*/ 2147483647 h 3440"/>
              <a:gd name="T104" fmla="*/ 2147483647 w 1411"/>
              <a:gd name="T105" fmla="*/ 2147483647 h 3440"/>
              <a:gd name="T106" fmla="*/ 2147483647 w 1411"/>
              <a:gd name="T107" fmla="*/ 2147483647 h 3440"/>
              <a:gd name="T108" fmla="*/ 2147483647 w 1411"/>
              <a:gd name="T109" fmla="*/ 2147483647 h 3440"/>
              <a:gd name="T110" fmla="*/ 2147483647 w 1411"/>
              <a:gd name="T111" fmla="*/ 2147483647 h 3440"/>
              <a:gd name="T112" fmla="*/ 2147483647 w 1411"/>
              <a:gd name="T113" fmla="*/ 2147483647 h 3440"/>
              <a:gd name="T114" fmla="*/ 2147483647 w 1411"/>
              <a:gd name="T115" fmla="*/ 2147483647 h 3440"/>
              <a:gd name="T116" fmla="*/ 2147483647 w 1411"/>
              <a:gd name="T117" fmla="*/ 2147483647 h 3440"/>
              <a:gd name="T118" fmla="*/ 2147483647 w 1411"/>
              <a:gd name="T119" fmla="*/ 2147483647 h 3440"/>
              <a:gd name="T120" fmla="*/ 2147483647 w 1411"/>
              <a:gd name="T121" fmla="*/ 2147483647 h 34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4" name="Freeform 7"/>
          <p:cNvSpPr>
            <a:spLocks/>
          </p:cNvSpPr>
          <p:nvPr userDrawn="1"/>
        </p:nvSpPr>
        <p:spPr bwMode="auto">
          <a:xfrm>
            <a:off x="828675" y="5421313"/>
            <a:ext cx="3119438" cy="777875"/>
          </a:xfrm>
          <a:custGeom>
            <a:avLst/>
            <a:gdLst>
              <a:gd name="T0" fmla="*/ 2147483647 w 1965"/>
              <a:gd name="T1" fmla="*/ 2147483647 h 490"/>
              <a:gd name="T2" fmla="*/ 2147483647 w 1965"/>
              <a:gd name="T3" fmla="*/ 2147483647 h 490"/>
              <a:gd name="T4" fmla="*/ 2147483647 w 1965"/>
              <a:gd name="T5" fmla="*/ 2147483647 h 490"/>
              <a:gd name="T6" fmla="*/ 2147483647 w 1965"/>
              <a:gd name="T7" fmla="*/ 2147483647 h 490"/>
              <a:gd name="T8" fmla="*/ 2147483647 w 1965"/>
              <a:gd name="T9" fmla="*/ 2147483647 h 490"/>
              <a:gd name="T10" fmla="*/ 2147483647 w 1965"/>
              <a:gd name="T11" fmla="*/ 2147483647 h 490"/>
              <a:gd name="T12" fmla="*/ 2147483647 w 1965"/>
              <a:gd name="T13" fmla="*/ 2147483647 h 490"/>
              <a:gd name="T14" fmla="*/ 2147483647 w 1965"/>
              <a:gd name="T15" fmla="*/ 2147483647 h 490"/>
              <a:gd name="T16" fmla="*/ 2147483647 w 1965"/>
              <a:gd name="T17" fmla="*/ 2147483647 h 490"/>
              <a:gd name="T18" fmla="*/ 2147483647 w 1965"/>
              <a:gd name="T19" fmla="*/ 2147483647 h 490"/>
              <a:gd name="T20" fmla="*/ 2147483647 w 1965"/>
              <a:gd name="T21" fmla="*/ 2147483647 h 490"/>
              <a:gd name="T22" fmla="*/ 2147483647 w 1965"/>
              <a:gd name="T23" fmla="*/ 2147483647 h 490"/>
              <a:gd name="T24" fmla="*/ 2147483647 w 1965"/>
              <a:gd name="T25" fmla="*/ 2147483647 h 490"/>
              <a:gd name="T26" fmla="*/ 2147483647 w 1965"/>
              <a:gd name="T27" fmla="*/ 2147483647 h 490"/>
              <a:gd name="T28" fmla="*/ 2147483647 w 1965"/>
              <a:gd name="T29" fmla="*/ 2147483647 h 490"/>
              <a:gd name="T30" fmla="*/ 2147483647 w 1965"/>
              <a:gd name="T31" fmla="*/ 2147483647 h 490"/>
              <a:gd name="T32" fmla="*/ 2147483647 w 1965"/>
              <a:gd name="T33" fmla="*/ 2147483647 h 490"/>
              <a:gd name="T34" fmla="*/ 2147483647 w 1965"/>
              <a:gd name="T35" fmla="*/ 2147483647 h 490"/>
              <a:gd name="T36" fmla="*/ 2147483647 w 1965"/>
              <a:gd name="T37" fmla="*/ 2147483647 h 490"/>
              <a:gd name="T38" fmla="*/ 2147483647 w 1965"/>
              <a:gd name="T39" fmla="*/ 2147483647 h 490"/>
              <a:gd name="T40" fmla="*/ 2147483647 w 1965"/>
              <a:gd name="T41" fmla="*/ 2147483647 h 490"/>
              <a:gd name="T42" fmla="*/ 2147483647 w 1965"/>
              <a:gd name="T43" fmla="*/ 2147483647 h 490"/>
              <a:gd name="T44" fmla="*/ 2147483647 w 1965"/>
              <a:gd name="T45" fmla="*/ 2147483647 h 490"/>
              <a:gd name="T46" fmla="*/ 2147483647 w 1965"/>
              <a:gd name="T47" fmla="*/ 2147483647 h 490"/>
              <a:gd name="T48" fmla="*/ 2147483647 w 1965"/>
              <a:gd name="T49" fmla="*/ 2147483647 h 490"/>
              <a:gd name="T50" fmla="*/ 2147483647 w 1965"/>
              <a:gd name="T51" fmla="*/ 2147483647 h 490"/>
              <a:gd name="T52" fmla="*/ 2147483647 w 1965"/>
              <a:gd name="T53" fmla="*/ 2147483647 h 490"/>
              <a:gd name="T54" fmla="*/ 2147483647 w 1965"/>
              <a:gd name="T55" fmla="*/ 2147483647 h 490"/>
              <a:gd name="T56" fmla="*/ 2147483647 w 1965"/>
              <a:gd name="T57" fmla="*/ 2147483647 h 490"/>
              <a:gd name="T58" fmla="*/ 2147483647 w 1965"/>
              <a:gd name="T59" fmla="*/ 2147483647 h 490"/>
              <a:gd name="T60" fmla="*/ 2147483647 w 1965"/>
              <a:gd name="T61" fmla="*/ 2147483647 h 490"/>
              <a:gd name="T62" fmla="*/ 2147483647 w 1965"/>
              <a:gd name="T63" fmla="*/ 2147483647 h 490"/>
              <a:gd name="T64" fmla="*/ 2147483647 w 1965"/>
              <a:gd name="T65" fmla="*/ 2147483647 h 490"/>
              <a:gd name="T66" fmla="*/ 2147483647 w 1965"/>
              <a:gd name="T67" fmla="*/ 2147483647 h 490"/>
              <a:gd name="T68" fmla="*/ 2147483647 w 1965"/>
              <a:gd name="T69" fmla="*/ 2147483647 h 490"/>
              <a:gd name="T70" fmla="*/ 2147483647 w 1965"/>
              <a:gd name="T71" fmla="*/ 2147483647 h 490"/>
              <a:gd name="T72" fmla="*/ 2147483647 w 1965"/>
              <a:gd name="T73" fmla="*/ 2147483647 h 490"/>
              <a:gd name="T74" fmla="*/ 2147483647 w 1965"/>
              <a:gd name="T75" fmla="*/ 2147483647 h 490"/>
              <a:gd name="T76" fmla="*/ 2147483647 w 1965"/>
              <a:gd name="T77" fmla="*/ 2147483647 h 490"/>
              <a:gd name="T78" fmla="*/ 2147483647 w 1965"/>
              <a:gd name="T79" fmla="*/ 2147483647 h 490"/>
              <a:gd name="T80" fmla="*/ 2147483647 w 1965"/>
              <a:gd name="T81" fmla="*/ 2147483647 h 490"/>
              <a:gd name="T82" fmla="*/ 2147483647 w 1965"/>
              <a:gd name="T83" fmla="*/ 2147483647 h 4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65" h="490">
                <a:moveTo>
                  <a:pt x="0" y="0"/>
                </a:moveTo>
                <a:lnTo>
                  <a:pt x="40" y="43"/>
                </a:lnTo>
                <a:lnTo>
                  <a:pt x="81" y="65"/>
                </a:lnTo>
                <a:lnTo>
                  <a:pt x="141" y="65"/>
                </a:lnTo>
                <a:lnTo>
                  <a:pt x="181" y="76"/>
                </a:lnTo>
                <a:lnTo>
                  <a:pt x="232" y="76"/>
                </a:lnTo>
                <a:lnTo>
                  <a:pt x="272" y="109"/>
                </a:lnTo>
                <a:lnTo>
                  <a:pt x="363" y="130"/>
                </a:lnTo>
                <a:lnTo>
                  <a:pt x="443" y="130"/>
                </a:lnTo>
                <a:lnTo>
                  <a:pt x="504" y="130"/>
                </a:lnTo>
                <a:lnTo>
                  <a:pt x="544" y="130"/>
                </a:lnTo>
                <a:lnTo>
                  <a:pt x="604" y="141"/>
                </a:lnTo>
                <a:lnTo>
                  <a:pt x="665" y="152"/>
                </a:lnTo>
                <a:lnTo>
                  <a:pt x="705" y="196"/>
                </a:lnTo>
                <a:lnTo>
                  <a:pt x="725" y="239"/>
                </a:lnTo>
                <a:lnTo>
                  <a:pt x="765" y="250"/>
                </a:lnTo>
                <a:lnTo>
                  <a:pt x="816" y="250"/>
                </a:lnTo>
                <a:lnTo>
                  <a:pt x="906" y="261"/>
                </a:lnTo>
                <a:lnTo>
                  <a:pt x="967" y="250"/>
                </a:lnTo>
                <a:lnTo>
                  <a:pt x="1007" y="261"/>
                </a:lnTo>
                <a:lnTo>
                  <a:pt x="1068" y="261"/>
                </a:lnTo>
                <a:lnTo>
                  <a:pt x="1148" y="250"/>
                </a:lnTo>
                <a:lnTo>
                  <a:pt x="1188" y="261"/>
                </a:lnTo>
                <a:lnTo>
                  <a:pt x="1219" y="304"/>
                </a:lnTo>
                <a:lnTo>
                  <a:pt x="1259" y="326"/>
                </a:lnTo>
                <a:lnTo>
                  <a:pt x="1299" y="315"/>
                </a:lnTo>
                <a:lnTo>
                  <a:pt x="1340" y="348"/>
                </a:lnTo>
                <a:lnTo>
                  <a:pt x="1380" y="380"/>
                </a:lnTo>
                <a:lnTo>
                  <a:pt x="1420" y="402"/>
                </a:lnTo>
                <a:lnTo>
                  <a:pt x="1460" y="424"/>
                </a:lnTo>
                <a:lnTo>
                  <a:pt x="1501" y="446"/>
                </a:lnTo>
                <a:lnTo>
                  <a:pt x="1541" y="446"/>
                </a:lnTo>
                <a:lnTo>
                  <a:pt x="1622" y="446"/>
                </a:lnTo>
                <a:lnTo>
                  <a:pt x="1662" y="446"/>
                </a:lnTo>
                <a:lnTo>
                  <a:pt x="1712" y="456"/>
                </a:lnTo>
                <a:lnTo>
                  <a:pt x="1752" y="456"/>
                </a:lnTo>
                <a:lnTo>
                  <a:pt x="1843" y="456"/>
                </a:lnTo>
                <a:lnTo>
                  <a:pt x="1883" y="467"/>
                </a:lnTo>
                <a:lnTo>
                  <a:pt x="1924" y="489"/>
                </a:lnTo>
                <a:lnTo>
                  <a:pt x="1964" y="489"/>
                </a:lnTo>
                <a:lnTo>
                  <a:pt x="1914" y="467"/>
                </a:lnTo>
                <a:lnTo>
                  <a:pt x="1863" y="467"/>
                </a:lnTo>
                <a:lnTo>
                  <a:pt x="1823" y="446"/>
                </a:lnTo>
                <a:lnTo>
                  <a:pt x="1783" y="446"/>
                </a:lnTo>
                <a:lnTo>
                  <a:pt x="1742" y="446"/>
                </a:lnTo>
                <a:lnTo>
                  <a:pt x="1692" y="446"/>
                </a:lnTo>
                <a:lnTo>
                  <a:pt x="1652" y="413"/>
                </a:lnTo>
                <a:lnTo>
                  <a:pt x="1611" y="402"/>
                </a:lnTo>
                <a:lnTo>
                  <a:pt x="1571" y="402"/>
                </a:lnTo>
                <a:lnTo>
                  <a:pt x="1531" y="413"/>
                </a:lnTo>
                <a:lnTo>
                  <a:pt x="1491" y="402"/>
                </a:lnTo>
                <a:lnTo>
                  <a:pt x="1450" y="369"/>
                </a:lnTo>
                <a:lnTo>
                  <a:pt x="1410" y="348"/>
                </a:lnTo>
                <a:lnTo>
                  <a:pt x="1370" y="348"/>
                </a:lnTo>
                <a:lnTo>
                  <a:pt x="1329" y="304"/>
                </a:lnTo>
                <a:lnTo>
                  <a:pt x="1289" y="272"/>
                </a:lnTo>
                <a:lnTo>
                  <a:pt x="1249" y="261"/>
                </a:lnTo>
                <a:lnTo>
                  <a:pt x="1209" y="283"/>
                </a:lnTo>
                <a:lnTo>
                  <a:pt x="1128" y="196"/>
                </a:lnTo>
                <a:lnTo>
                  <a:pt x="1047" y="130"/>
                </a:lnTo>
                <a:lnTo>
                  <a:pt x="1007" y="120"/>
                </a:lnTo>
                <a:lnTo>
                  <a:pt x="927" y="130"/>
                </a:lnTo>
                <a:lnTo>
                  <a:pt x="917" y="185"/>
                </a:lnTo>
                <a:lnTo>
                  <a:pt x="886" y="228"/>
                </a:lnTo>
                <a:lnTo>
                  <a:pt x="846" y="239"/>
                </a:lnTo>
                <a:lnTo>
                  <a:pt x="806" y="228"/>
                </a:lnTo>
                <a:lnTo>
                  <a:pt x="765" y="206"/>
                </a:lnTo>
                <a:lnTo>
                  <a:pt x="725" y="196"/>
                </a:lnTo>
                <a:lnTo>
                  <a:pt x="675" y="152"/>
                </a:lnTo>
                <a:lnTo>
                  <a:pt x="624" y="152"/>
                </a:lnTo>
                <a:lnTo>
                  <a:pt x="584" y="141"/>
                </a:lnTo>
                <a:lnTo>
                  <a:pt x="544" y="109"/>
                </a:lnTo>
                <a:lnTo>
                  <a:pt x="483" y="109"/>
                </a:lnTo>
                <a:lnTo>
                  <a:pt x="443" y="109"/>
                </a:lnTo>
                <a:lnTo>
                  <a:pt x="403" y="109"/>
                </a:lnTo>
                <a:lnTo>
                  <a:pt x="353" y="76"/>
                </a:lnTo>
                <a:lnTo>
                  <a:pt x="312" y="65"/>
                </a:lnTo>
                <a:lnTo>
                  <a:pt x="262" y="87"/>
                </a:lnTo>
                <a:lnTo>
                  <a:pt x="222" y="87"/>
                </a:lnTo>
                <a:lnTo>
                  <a:pt x="181" y="43"/>
                </a:lnTo>
                <a:lnTo>
                  <a:pt x="141" y="33"/>
                </a:lnTo>
                <a:lnTo>
                  <a:pt x="101" y="33"/>
                </a:lnTo>
                <a:lnTo>
                  <a:pt x="60" y="43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5" name="Freeform 8"/>
          <p:cNvSpPr>
            <a:spLocks/>
          </p:cNvSpPr>
          <p:nvPr userDrawn="1"/>
        </p:nvSpPr>
        <p:spPr bwMode="auto">
          <a:xfrm>
            <a:off x="6921500" y="631825"/>
            <a:ext cx="1654175" cy="2800350"/>
          </a:xfrm>
          <a:custGeom>
            <a:avLst/>
            <a:gdLst>
              <a:gd name="T0" fmla="*/ 2147483647 w 1042"/>
              <a:gd name="T1" fmla="*/ 2147483647 h 1764"/>
              <a:gd name="T2" fmla="*/ 2147483647 w 1042"/>
              <a:gd name="T3" fmla="*/ 2147483647 h 1764"/>
              <a:gd name="T4" fmla="*/ 2147483647 w 1042"/>
              <a:gd name="T5" fmla="*/ 2147483647 h 1764"/>
              <a:gd name="T6" fmla="*/ 2147483647 w 1042"/>
              <a:gd name="T7" fmla="*/ 2147483647 h 1764"/>
              <a:gd name="T8" fmla="*/ 2147483647 w 1042"/>
              <a:gd name="T9" fmla="*/ 2147483647 h 1764"/>
              <a:gd name="T10" fmla="*/ 2147483647 w 1042"/>
              <a:gd name="T11" fmla="*/ 2147483647 h 1764"/>
              <a:gd name="T12" fmla="*/ 2147483647 w 1042"/>
              <a:gd name="T13" fmla="*/ 2147483647 h 1764"/>
              <a:gd name="T14" fmla="*/ 2147483647 w 1042"/>
              <a:gd name="T15" fmla="*/ 2147483647 h 1764"/>
              <a:gd name="T16" fmla="*/ 2147483647 w 1042"/>
              <a:gd name="T17" fmla="*/ 2147483647 h 1764"/>
              <a:gd name="T18" fmla="*/ 2147483647 w 1042"/>
              <a:gd name="T19" fmla="*/ 2147483647 h 1764"/>
              <a:gd name="T20" fmla="*/ 2147483647 w 1042"/>
              <a:gd name="T21" fmla="*/ 2147483647 h 1764"/>
              <a:gd name="T22" fmla="*/ 2147483647 w 1042"/>
              <a:gd name="T23" fmla="*/ 2147483647 h 1764"/>
              <a:gd name="T24" fmla="*/ 2147483647 w 1042"/>
              <a:gd name="T25" fmla="*/ 2147483647 h 1764"/>
              <a:gd name="T26" fmla="*/ 2147483647 w 1042"/>
              <a:gd name="T27" fmla="*/ 2147483647 h 1764"/>
              <a:gd name="T28" fmla="*/ 0 w 1042"/>
              <a:gd name="T29" fmla="*/ 2147483647 h 1764"/>
              <a:gd name="T30" fmla="*/ 2147483647 w 1042"/>
              <a:gd name="T31" fmla="*/ 2147483647 h 1764"/>
              <a:gd name="T32" fmla="*/ 2147483647 w 1042"/>
              <a:gd name="T33" fmla="*/ 2147483647 h 1764"/>
              <a:gd name="T34" fmla="*/ 2147483647 w 1042"/>
              <a:gd name="T35" fmla="*/ 2147483647 h 1764"/>
              <a:gd name="T36" fmla="*/ 2147483647 w 1042"/>
              <a:gd name="T37" fmla="*/ 2147483647 h 1764"/>
              <a:gd name="T38" fmla="*/ 2147483647 w 1042"/>
              <a:gd name="T39" fmla="*/ 2147483647 h 1764"/>
              <a:gd name="T40" fmla="*/ 2147483647 w 1042"/>
              <a:gd name="T41" fmla="*/ 2147483647 h 1764"/>
              <a:gd name="T42" fmla="*/ 2147483647 w 1042"/>
              <a:gd name="T43" fmla="*/ 2147483647 h 1764"/>
              <a:gd name="T44" fmla="*/ 2147483647 w 1042"/>
              <a:gd name="T45" fmla="*/ 2147483647 h 1764"/>
              <a:gd name="T46" fmla="*/ 2147483647 w 1042"/>
              <a:gd name="T47" fmla="*/ 2147483647 h 1764"/>
              <a:gd name="T48" fmla="*/ 2147483647 w 1042"/>
              <a:gd name="T49" fmla="*/ 2147483647 h 1764"/>
              <a:gd name="T50" fmla="*/ 2147483647 w 1042"/>
              <a:gd name="T51" fmla="*/ 2147483647 h 1764"/>
              <a:gd name="T52" fmla="*/ 2147483647 w 1042"/>
              <a:gd name="T53" fmla="*/ 2147483647 h 1764"/>
              <a:gd name="T54" fmla="*/ 2147483647 w 1042"/>
              <a:gd name="T55" fmla="*/ 2147483647 h 1764"/>
              <a:gd name="T56" fmla="*/ 2147483647 w 1042"/>
              <a:gd name="T57" fmla="*/ 2147483647 h 1764"/>
              <a:gd name="T58" fmla="*/ 2147483647 w 1042"/>
              <a:gd name="T59" fmla="*/ 2147483647 h 1764"/>
              <a:gd name="T60" fmla="*/ 2147483647 w 1042"/>
              <a:gd name="T61" fmla="*/ 2147483647 h 1764"/>
              <a:gd name="T62" fmla="*/ 2147483647 w 1042"/>
              <a:gd name="T63" fmla="*/ 2147483647 h 1764"/>
              <a:gd name="T64" fmla="*/ 2147483647 w 1042"/>
              <a:gd name="T65" fmla="*/ 2147483647 h 1764"/>
              <a:gd name="T66" fmla="*/ 2147483647 w 1042"/>
              <a:gd name="T67" fmla="*/ 2147483647 h 1764"/>
              <a:gd name="T68" fmla="*/ 2147483647 w 1042"/>
              <a:gd name="T69" fmla="*/ 2147483647 h 17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" h="1764">
                <a:moveTo>
                  <a:pt x="1038" y="0"/>
                </a:moveTo>
                <a:lnTo>
                  <a:pt x="977" y="76"/>
                </a:lnTo>
                <a:lnTo>
                  <a:pt x="937" y="109"/>
                </a:lnTo>
                <a:lnTo>
                  <a:pt x="907" y="152"/>
                </a:lnTo>
                <a:lnTo>
                  <a:pt x="866" y="131"/>
                </a:lnTo>
                <a:lnTo>
                  <a:pt x="826" y="131"/>
                </a:lnTo>
                <a:lnTo>
                  <a:pt x="786" y="131"/>
                </a:lnTo>
                <a:lnTo>
                  <a:pt x="745" y="152"/>
                </a:lnTo>
                <a:lnTo>
                  <a:pt x="725" y="196"/>
                </a:lnTo>
                <a:lnTo>
                  <a:pt x="685" y="229"/>
                </a:lnTo>
                <a:lnTo>
                  <a:pt x="645" y="229"/>
                </a:lnTo>
                <a:lnTo>
                  <a:pt x="604" y="250"/>
                </a:lnTo>
                <a:lnTo>
                  <a:pt x="564" y="283"/>
                </a:lnTo>
                <a:lnTo>
                  <a:pt x="524" y="283"/>
                </a:lnTo>
                <a:lnTo>
                  <a:pt x="484" y="305"/>
                </a:lnTo>
                <a:lnTo>
                  <a:pt x="443" y="348"/>
                </a:lnTo>
                <a:lnTo>
                  <a:pt x="413" y="392"/>
                </a:lnTo>
                <a:lnTo>
                  <a:pt x="383" y="435"/>
                </a:lnTo>
                <a:lnTo>
                  <a:pt x="343" y="446"/>
                </a:lnTo>
                <a:lnTo>
                  <a:pt x="343" y="511"/>
                </a:lnTo>
                <a:lnTo>
                  <a:pt x="332" y="555"/>
                </a:lnTo>
                <a:lnTo>
                  <a:pt x="302" y="599"/>
                </a:lnTo>
                <a:lnTo>
                  <a:pt x="262" y="609"/>
                </a:lnTo>
                <a:lnTo>
                  <a:pt x="222" y="599"/>
                </a:lnTo>
                <a:lnTo>
                  <a:pt x="181" y="609"/>
                </a:lnTo>
                <a:lnTo>
                  <a:pt x="141" y="653"/>
                </a:lnTo>
                <a:lnTo>
                  <a:pt x="101" y="664"/>
                </a:lnTo>
                <a:lnTo>
                  <a:pt x="60" y="653"/>
                </a:lnTo>
                <a:lnTo>
                  <a:pt x="20" y="664"/>
                </a:lnTo>
                <a:lnTo>
                  <a:pt x="0" y="707"/>
                </a:lnTo>
                <a:lnTo>
                  <a:pt x="40" y="729"/>
                </a:lnTo>
                <a:lnTo>
                  <a:pt x="81" y="729"/>
                </a:lnTo>
                <a:lnTo>
                  <a:pt x="121" y="773"/>
                </a:lnTo>
                <a:lnTo>
                  <a:pt x="141" y="816"/>
                </a:lnTo>
                <a:lnTo>
                  <a:pt x="181" y="816"/>
                </a:lnTo>
                <a:lnTo>
                  <a:pt x="222" y="816"/>
                </a:lnTo>
                <a:lnTo>
                  <a:pt x="262" y="827"/>
                </a:lnTo>
                <a:lnTo>
                  <a:pt x="302" y="860"/>
                </a:lnTo>
                <a:lnTo>
                  <a:pt x="343" y="903"/>
                </a:lnTo>
                <a:lnTo>
                  <a:pt x="383" y="914"/>
                </a:lnTo>
                <a:lnTo>
                  <a:pt x="423" y="914"/>
                </a:lnTo>
                <a:lnTo>
                  <a:pt x="463" y="914"/>
                </a:lnTo>
                <a:lnTo>
                  <a:pt x="504" y="925"/>
                </a:lnTo>
                <a:lnTo>
                  <a:pt x="524" y="882"/>
                </a:lnTo>
                <a:lnTo>
                  <a:pt x="544" y="838"/>
                </a:lnTo>
                <a:lnTo>
                  <a:pt x="584" y="816"/>
                </a:lnTo>
                <a:lnTo>
                  <a:pt x="615" y="773"/>
                </a:lnTo>
                <a:lnTo>
                  <a:pt x="655" y="784"/>
                </a:lnTo>
                <a:lnTo>
                  <a:pt x="675" y="827"/>
                </a:lnTo>
                <a:lnTo>
                  <a:pt x="705" y="871"/>
                </a:lnTo>
                <a:lnTo>
                  <a:pt x="715" y="914"/>
                </a:lnTo>
                <a:lnTo>
                  <a:pt x="735" y="958"/>
                </a:lnTo>
                <a:lnTo>
                  <a:pt x="776" y="1045"/>
                </a:lnTo>
                <a:lnTo>
                  <a:pt x="796" y="1088"/>
                </a:lnTo>
                <a:lnTo>
                  <a:pt x="796" y="1132"/>
                </a:lnTo>
                <a:lnTo>
                  <a:pt x="846" y="1186"/>
                </a:lnTo>
                <a:lnTo>
                  <a:pt x="876" y="1230"/>
                </a:lnTo>
                <a:lnTo>
                  <a:pt x="876" y="1273"/>
                </a:lnTo>
                <a:lnTo>
                  <a:pt x="887" y="1317"/>
                </a:lnTo>
                <a:lnTo>
                  <a:pt x="907" y="1360"/>
                </a:lnTo>
                <a:lnTo>
                  <a:pt x="917" y="1404"/>
                </a:lnTo>
                <a:lnTo>
                  <a:pt x="917" y="1447"/>
                </a:lnTo>
                <a:lnTo>
                  <a:pt x="917" y="1491"/>
                </a:lnTo>
                <a:lnTo>
                  <a:pt x="957" y="1534"/>
                </a:lnTo>
                <a:lnTo>
                  <a:pt x="977" y="1578"/>
                </a:lnTo>
                <a:lnTo>
                  <a:pt x="977" y="1622"/>
                </a:lnTo>
                <a:lnTo>
                  <a:pt x="1017" y="1665"/>
                </a:lnTo>
                <a:lnTo>
                  <a:pt x="1017" y="1709"/>
                </a:lnTo>
                <a:lnTo>
                  <a:pt x="1038" y="1748"/>
                </a:lnTo>
                <a:lnTo>
                  <a:pt x="1041" y="1763"/>
                </a:lnTo>
                <a:lnTo>
                  <a:pt x="1038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6" name="Freeform 9"/>
          <p:cNvSpPr>
            <a:spLocks/>
          </p:cNvSpPr>
          <p:nvPr userDrawn="1"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7" name="Freeform 10"/>
          <p:cNvSpPr>
            <a:spLocks/>
          </p:cNvSpPr>
          <p:nvPr userDrawn="1"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8" name="Freeform 11"/>
          <p:cNvSpPr>
            <a:spLocks/>
          </p:cNvSpPr>
          <p:nvPr userDrawn="1"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9" name="Freeform 12"/>
          <p:cNvSpPr>
            <a:spLocks/>
          </p:cNvSpPr>
          <p:nvPr userDrawn="1"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0" name="Freeform 13"/>
          <p:cNvSpPr>
            <a:spLocks/>
          </p:cNvSpPr>
          <p:nvPr userDrawn="1"/>
        </p:nvSpPr>
        <p:spPr bwMode="auto">
          <a:xfrm>
            <a:off x="2108200" y="1601788"/>
            <a:ext cx="3140075" cy="669925"/>
          </a:xfrm>
          <a:custGeom>
            <a:avLst/>
            <a:gdLst>
              <a:gd name="T0" fmla="*/ 2147483647 w 1978"/>
              <a:gd name="T1" fmla="*/ 2147483647 h 422"/>
              <a:gd name="T2" fmla="*/ 2147483647 w 1978"/>
              <a:gd name="T3" fmla="*/ 2147483647 h 422"/>
              <a:gd name="T4" fmla="*/ 2147483647 w 1978"/>
              <a:gd name="T5" fmla="*/ 2147483647 h 422"/>
              <a:gd name="T6" fmla="*/ 2147483647 w 1978"/>
              <a:gd name="T7" fmla="*/ 2147483647 h 422"/>
              <a:gd name="T8" fmla="*/ 2147483647 w 1978"/>
              <a:gd name="T9" fmla="*/ 2147483647 h 422"/>
              <a:gd name="T10" fmla="*/ 2147483647 w 1978"/>
              <a:gd name="T11" fmla="*/ 0 h 422"/>
              <a:gd name="T12" fmla="*/ 2147483647 w 1978"/>
              <a:gd name="T13" fmla="*/ 0 h 422"/>
              <a:gd name="T14" fmla="*/ 2147483647 w 1978"/>
              <a:gd name="T15" fmla="*/ 2147483647 h 422"/>
              <a:gd name="T16" fmla="*/ 2147483647 w 1978"/>
              <a:gd name="T17" fmla="*/ 2147483647 h 422"/>
              <a:gd name="T18" fmla="*/ 2147483647 w 1978"/>
              <a:gd name="T19" fmla="*/ 2147483647 h 422"/>
              <a:gd name="T20" fmla="*/ 2147483647 w 1978"/>
              <a:gd name="T21" fmla="*/ 2147483647 h 422"/>
              <a:gd name="T22" fmla="*/ 2147483647 w 1978"/>
              <a:gd name="T23" fmla="*/ 2147483647 h 422"/>
              <a:gd name="T24" fmla="*/ 2147483647 w 1978"/>
              <a:gd name="T25" fmla="*/ 2147483647 h 422"/>
              <a:gd name="T26" fmla="*/ 2147483647 w 1978"/>
              <a:gd name="T27" fmla="*/ 2147483647 h 422"/>
              <a:gd name="T28" fmla="*/ 2147483647 w 1978"/>
              <a:gd name="T29" fmla="*/ 2147483647 h 422"/>
              <a:gd name="T30" fmla="*/ 2147483647 w 1978"/>
              <a:gd name="T31" fmla="*/ 2147483647 h 422"/>
              <a:gd name="T32" fmla="*/ 2147483647 w 1978"/>
              <a:gd name="T33" fmla="*/ 2147483647 h 422"/>
              <a:gd name="T34" fmla="*/ 2147483647 w 1978"/>
              <a:gd name="T35" fmla="*/ 2147483647 h 422"/>
              <a:gd name="T36" fmla="*/ 2147483647 w 1978"/>
              <a:gd name="T37" fmla="*/ 2147483647 h 422"/>
              <a:gd name="T38" fmla="*/ 2147483647 w 1978"/>
              <a:gd name="T39" fmla="*/ 2147483647 h 422"/>
              <a:gd name="T40" fmla="*/ 2147483647 w 1978"/>
              <a:gd name="T41" fmla="*/ 2147483647 h 422"/>
              <a:gd name="T42" fmla="*/ 2147483647 w 1978"/>
              <a:gd name="T43" fmla="*/ 2147483647 h 422"/>
              <a:gd name="T44" fmla="*/ 2147483647 w 1978"/>
              <a:gd name="T45" fmla="*/ 2147483647 h 422"/>
              <a:gd name="T46" fmla="*/ 2147483647 w 1978"/>
              <a:gd name="T47" fmla="*/ 2147483647 h 422"/>
              <a:gd name="T48" fmla="*/ 2147483647 w 1978"/>
              <a:gd name="T49" fmla="*/ 2147483647 h 422"/>
              <a:gd name="T50" fmla="*/ 2147483647 w 1978"/>
              <a:gd name="T51" fmla="*/ 2147483647 h 422"/>
              <a:gd name="T52" fmla="*/ 2147483647 w 1978"/>
              <a:gd name="T53" fmla="*/ 2147483647 h 422"/>
              <a:gd name="T54" fmla="*/ 2147483647 w 1978"/>
              <a:gd name="T55" fmla="*/ 2147483647 h 422"/>
              <a:gd name="T56" fmla="*/ 2147483647 w 1978"/>
              <a:gd name="T57" fmla="*/ 2147483647 h 422"/>
              <a:gd name="T58" fmla="*/ 2147483647 w 1978"/>
              <a:gd name="T59" fmla="*/ 2147483647 h 422"/>
              <a:gd name="T60" fmla="*/ 2147483647 w 1978"/>
              <a:gd name="T61" fmla="*/ 2147483647 h 422"/>
              <a:gd name="T62" fmla="*/ 2147483647 w 1978"/>
              <a:gd name="T63" fmla="*/ 2147483647 h 422"/>
              <a:gd name="T64" fmla="*/ 2147483647 w 1978"/>
              <a:gd name="T65" fmla="*/ 2147483647 h 422"/>
              <a:gd name="T66" fmla="*/ 2147483647 w 1978"/>
              <a:gd name="T67" fmla="*/ 2147483647 h 422"/>
              <a:gd name="T68" fmla="*/ 2147483647 w 1978"/>
              <a:gd name="T69" fmla="*/ 2147483647 h 422"/>
              <a:gd name="T70" fmla="*/ 2147483647 w 1978"/>
              <a:gd name="T71" fmla="*/ 2147483647 h 422"/>
              <a:gd name="T72" fmla="*/ 2147483647 w 1978"/>
              <a:gd name="T73" fmla="*/ 2147483647 h 422"/>
              <a:gd name="T74" fmla="*/ 2147483647 w 1978"/>
              <a:gd name="T75" fmla="*/ 2147483647 h 422"/>
              <a:gd name="T76" fmla="*/ 2147483647 w 1978"/>
              <a:gd name="T77" fmla="*/ 2147483647 h 422"/>
              <a:gd name="T78" fmla="*/ 2147483647 w 1978"/>
              <a:gd name="T79" fmla="*/ 2147483647 h 422"/>
              <a:gd name="T80" fmla="*/ 2147483647 w 1978"/>
              <a:gd name="T81" fmla="*/ 2147483647 h 422"/>
              <a:gd name="T82" fmla="*/ 2147483647 w 1978"/>
              <a:gd name="T83" fmla="*/ 2147483647 h 422"/>
              <a:gd name="T84" fmla="*/ 2147483647 w 1978"/>
              <a:gd name="T85" fmla="*/ 2147483647 h 422"/>
              <a:gd name="T86" fmla="*/ 2147483647 w 1978"/>
              <a:gd name="T87" fmla="*/ 2147483647 h 422"/>
              <a:gd name="T88" fmla="*/ 2147483647 w 1978"/>
              <a:gd name="T89" fmla="*/ 2147483647 h 422"/>
              <a:gd name="T90" fmla="*/ 2147483647 w 1978"/>
              <a:gd name="T91" fmla="*/ 2147483647 h 422"/>
              <a:gd name="T92" fmla="*/ 2147483647 w 1978"/>
              <a:gd name="T93" fmla="*/ 2147483647 h 422"/>
              <a:gd name="T94" fmla="*/ 2147483647 w 1978"/>
              <a:gd name="T95" fmla="*/ 2147483647 h 422"/>
              <a:gd name="T96" fmla="*/ 2147483647 w 1978"/>
              <a:gd name="T97" fmla="*/ 2147483647 h 422"/>
              <a:gd name="T98" fmla="*/ 2147483647 w 1978"/>
              <a:gd name="T99" fmla="*/ 2147483647 h 422"/>
              <a:gd name="T100" fmla="*/ 2147483647 w 1978"/>
              <a:gd name="T101" fmla="*/ 2147483647 h 422"/>
              <a:gd name="T102" fmla="*/ 2147483647 w 1978"/>
              <a:gd name="T103" fmla="*/ 2147483647 h 422"/>
              <a:gd name="T104" fmla="*/ 2147483647 w 1978"/>
              <a:gd name="T105" fmla="*/ 2147483647 h 422"/>
              <a:gd name="T106" fmla="*/ 2147483647 w 1978"/>
              <a:gd name="T107" fmla="*/ 2147483647 h 422"/>
              <a:gd name="T108" fmla="*/ 2147483647 w 1978"/>
              <a:gd name="T109" fmla="*/ 2147483647 h 422"/>
              <a:gd name="T110" fmla="*/ 2147483647 w 1978"/>
              <a:gd name="T111" fmla="*/ 2147483647 h 422"/>
              <a:gd name="T112" fmla="*/ 2147483647 w 1978"/>
              <a:gd name="T113" fmla="*/ 2147483647 h 422"/>
              <a:gd name="T114" fmla="*/ 2147483647 w 1978"/>
              <a:gd name="T115" fmla="*/ 2147483647 h 422"/>
              <a:gd name="T116" fmla="*/ 2147483647 w 1978"/>
              <a:gd name="T117" fmla="*/ 2147483647 h 422"/>
              <a:gd name="T118" fmla="*/ 2147483647 w 1978"/>
              <a:gd name="T119" fmla="*/ 2147483647 h 422"/>
              <a:gd name="T120" fmla="*/ 2147483647 w 1978"/>
              <a:gd name="T121" fmla="*/ 2147483647 h 422"/>
              <a:gd name="T122" fmla="*/ 2147483647 w 1978"/>
              <a:gd name="T123" fmla="*/ 2147483647 h 422"/>
              <a:gd name="T124" fmla="*/ 2147483647 w 1978"/>
              <a:gd name="T125" fmla="*/ 2147483647 h 42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78" h="422">
                <a:moveTo>
                  <a:pt x="40" y="73"/>
                </a:moveTo>
                <a:lnTo>
                  <a:pt x="87" y="65"/>
                </a:lnTo>
                <a:lnTo>
                  <a:pt x="128" y="58"/>
                </a:lnTo>
                <a:lnTo>
                  <a:pt x="168" y="51"/>
                </a:lnTo>
                <a:lnTo>
                  <a:pt x="195" y="51"/>
                </a:lnTo>
                <a:lnTo>
                  <a:pt x="222" y="44"/>
                </a:lnTo>
                <a:lnTo>
                  <a:pt x="249" y="29"/>
                </a:lnTo>
                <a:lnTo>
                  <a:pt x="276" y="29"/>
                </a:lnTo>
                <a:lnTo>
                  <a:pt x="309" y="22"/>
                </a:lnTo>
                <a:lnTo>
                  <a:pt x="370" y="7"/>
                </a:lnTo>
                <a:lnTo>
                  <a:pt x="403" y="7"/>
                </a:lnTo>
                <a:lnTo>
                  <a:pt x="451" y="0"/>
                </a:lnTo>
                <a:lnTo>
                  <a:pt x="477" y="0"/>
                </a:lnTo>
                <a:lnTo>
                  <a:pt x="504" y="0"/>
                </a:lnTo>
                <a:lnTo>
                  <a:pt x="531" y="22"/>
                </a:lnTo>
                <a:lnTo>
                  <a:pt x="558" y="22"/>
                </a:lnTo>
                <a:lnTo>
                  <a:pt x="585" y="36"/>
                </a:lnTo>
                <a:lnTo>
                  <a:pt x="632" y="51"/>
                </a:lnTo>
                <a:lnTo>
                  <a:pt x="666" y="65"/>
                </a:lnTo>
                <a:lnTo>
                  <a:pt x="693" y="80"/>
                </a:lnTo>
                <a:lnTo>
                  <a:pt x="720" y="80"/>
                </a:lnTo>
                <a:lnTo>
                  <a:pt x="746" y="87"/>
                </a:lnTo>
                <a:lnTo>
                  <a:pt x="773" y="87"/>
                </a:lnTo>
                <a:lnTo>
                  <a:pt x="800" y="94"/>
                </a:lnTo>
                <a:lnTo>
                  <a:pt x="834" y="109"/>
                </a:lnTo>
                <a:lnTo>
                  <a:pt x="867" y="131"/>
                </a:lnTo>
                <a:lnTo>
                  <a:pt x="894" y="138"/>
                </a:lnTo>
                <a:lnTo>
                  <a:pt x="921" y="138"/>
                </a:lnTo>
                <a:lnTo>
                  <a:pt x="955" y="138"/>
                </a:lnTo>
                <a:lnTo>
                  <a:pt x="982" y="145"/>
                </a:lnTo>
                <a:lnTo>
                  <a:pt x="1009" y="145"/>
                </a:lnTo>
                <a:lnTo>
                  <a:pt x="1036" y="167"/>
                </a:lnTo>
                <a:lnTo>
                  <a:pt x="1089" y="189"/>
                </a:lnTo>
                <a:lnTo>
                  <a:pt x="1150" y="189"/>
                </a:lnTo>
                <a:lnTo>
                  <a:pt x="1177" y="189"/>
                </a:lnTo>
                <a:lnTo>
                  <a:pt x="1231" y="196"/>
                </a:lnTo>
                <a:lnTo>
                  <a:pt x="1257" y="211"/>
                </a:lnTo>
                <a:lnTo>
                  <a:pt x="1291" y="225"/>
                </a:lnTo>
                <a:lnTo>
                  <a:pt x="1318" y="240"/>
                </a:lnTo>
                <a:lnTo>
                  <a:pt x="1352" y="254"/>
                </a:lnTo>
                <a:lnTo>
                  <a:pt x="1385" y="254"/>
                </a:lnTo>
                <a:lnTo>
                  <a:pt x="1432" y="261"/>
                </a:lnTo>
                <a:lnTo>
                  <a:pt x="1459" y="269"/>
                </a:lnTo>
                <a:lnTo>
                  <a:pt x="1493" y="276"/>
                </a:lnTo>
                <a:lnTo>
                  <a:pt x="1533" y="283"/>
                </a:lnTo>
                <a:lnTo>
                  <a:pt x="1580" y="290"/>
                </a:lnTo>
                <a:lnTo>
                  <a:pt x="1607" y="290"/>
                </a:lnTo>
                <a:lnTo>
                  <a:pt x="1634" y="305"/>
                </a:lnTo>
                <a:lnTo>
                  <a:pt x="1668" y="312"/>
                </a:lnTo>
                <a:lnTo>
                  <a:pt x="1695" y="327"/>
                </a:lnTo>
                <a:lnTo>
                  <a:pt x="1721" y="341"/>
                </a:lnTo>
                <a:lnTo>
                  <a:pt x="1748" y="356"/>
                </a:lnTo>
                <a:lnTo>
                  <a:pt x="1782" y="385"/>
                </a:lnTo>
                <a:lnTo>
                  <a:pt x="1809" y="392"/>
                </a:lnTo>
                <a:lnTo>
                  <a:pt x="1843" y="392"/>
                </a:lnTo>
                <a:lnTo>
                  <a:pt x="1869" y="392"/>
                </a:lnTo>
                <a:lnTo>
                  <a:pt x="1923" y="392"/>
                </a:lnTo>
                <a:lnTo>
                  <a:pt x="1950" y="399"/>
                </a:lnTo>
                <a:lnTo>
                  <a:pt x="1977" y="406"/>
                </a:lnTo>
                <a:lnTo>
                  <a:pt x="1950" y="414"/>
                </a:lnTo>
                <a:lnTo>
                  <a:pt x="1923" y="421"/>
                </a:lnTo>
                <a:lnTo>
                  <a:pt x="1883" y="421"/>
                </a:lnTo>
                <a:lnTo>
                  <a:pt x="1856" y="421"/>
                </a:lnTo>
                <a:lnTo>
                  <a:pt x="1829" y="414"/>
                </a:lnTo>
                <a:lnTo>
                  <a:pt x="1802" y="414"/>
                </a:lnTo>
                <a:lnTo>
                  <a:pt x="1775" y="414"/>
                </a:lnTo>
                <a:lnTo>
                  <a:pt x="1742" y="392"/>
                </a:lnTo>
                <a:lnTo>
                  <a:pt x="1721" y="363"/>
                </a:lnTo>
                <a:lnTo>
                  <a:pt x="1695" y="356"/>
                </a:lnTo>
                <a:lnTo>
                  <a:pt x="1661" y="341"/>
                </a:lnTo>
                <a:lnTo>
                  <a:pt x="1627" y="327"/>
                </a:lnTo>
                <a:lnTo>
                  <a:pt x="1594" y="319"/>
                </a:lnTo>
                <a:lnTo>
                  <a:pt x="1560" y="312"/>
                </a:lnTo>
                <a:lnTo>
                  <a:pt x="1533" y="305"/>
                </a:lnTo>
                <a:lnTo>
                  <a:pt x="1506" y="298"/>
                </a:lnTo>
                <a:lnTo>
                  <a:pt x="1479" y="290"/>
                </a:lnTo>
                <a:lnTo>
                  <a:pt x="1432" y="283"/>
                </a:lnTo>
                <a:lnTo>
                  <a:pt x="1405" y="276"/>
                </a:lnTo>
                <a:lnTo>
                  <a:pt x="1379" y="269"/>
                </a:lnTo>
                <a:lnTo>
                  <a:pt x="1352" y="269"/>
                </a:lnTo>
                <a:lnTo>
                  <a:pt x="1325" y="269"/>
                </a:lnTo>
                <a:lnTo>
                  <a:pt x="1298" y="261"/>
                </a:lnTo>
                <a:lnTo>
                  <a:pt x="1264" y="240"/>
                </a:lnTo>
                <a:lnTo>
                  <a:pt x="1231" y="218"/>
                </a:lnTo>
                <a:lnTo>
                  <a:pt x="1197" y="203"/>
                </a:lnTo>
                <a:lnTo>
                  <a:pt x="1170" y="196"/>
                </a:lnTo>
                <a:lnTo>
                  <a:pt x="1136" y="196"/>
                </a:lnTo>
                <a:lnTo>
                  <a:pt x="1110" y="203"/>
                </a:lnTo>
                <a:lnTo>
                  <a:pt x="1083" y="203"/>
                </a:lnTo>
                <a:lnTo>
                  <a:pt x="1056" y="203"/>
                </a:lnTo>
                <a:lnTo>
                  <a:pt x="1029" y="196"/>
                </a:lnTo>
                <a:lnTo>
                  <a:pt x="1002" y="181"/>
                </a:lnTo>
                <a:lnTo>
                  <a:pt x="975" y="167"/>
                </a:lnTo>
                <a:lnTo>
                  <a:pt x="948" y="152"/>
                </a:lnTo>
                <a:lnTo>
                  <a:pt x="894" y="152"/>
                </a:lnTo>
                <a:lnTo>
                  <a:pt x="867" y="152"/>
                </a:lnTo>
                <a:lnTo>
                  <a:pt x="841" y="138"/>
                </a:lnTo>
                <a:lnTo>
                  <a:pt x="814" y="116"/>
                </a:lnTo>
                <a:lnTo>
                  <a:pt x="787" y="102"/>
                </a:lnTo>
                <a:lnTo>
                  <a:pt x="760" y="102"/>
                </a:lnTo>
                <a:lnTo>
                  <a:pt x="726" y="94"/>
                </a:lnTo>
                <a:lnTo>
                  <a:pt x="699" y="80"/>
                </a:lnTo>
                <a:lnTo>
                  <a:pt x="672" y="65"/>
                </a:lnTo>
                <a:lnTo>
                  <a:pt x="646" y="58"/>
                </a:lnTo>
                <a:lnTo>
                  <a:pt x="612" y="51"/>
                </a:lnTo>
                <a:lnTo>
                  <a:pt x="585" y="44"/>
                </a:lnTo>
                <a:lnTo>
                  <a:pt x="558" y="36"/>
                </a:lnTo>
                <a:lnTo>
                  <a:pt x="531" y="29"/>
                </a:lnTo>
                <a:lnTo>
                  <a:pt x="498" y="22"/>
                </a:lnTo>
                <a:lnTo>
                  <a:pt x="464" y="15"/>
                </a:lnTo>
                <a:lnTo>
                  <a:pt x="430" y="15"/>
                </a:lnTo>
                <a:lnTo>
                  <a:pt x="377" y="15"/>
                </a:lnTo>
                <a:lnTo>
                  <a:pt x="343" y="15"/>
                </a:lnTo>
                <a:lnTo>
                  <a:pt x="316" y="15"/>
                </a:lnTo>
                <a:lnTo>
                  <a:pt x="289" y="29"/>
                </a:lnTo>
                <a:lnTo>
                  <a:pt x="262" y="36"/>
                </a:lnTo>
                <a:lnTo>
                  <a:pt x="235" y="44"/>
                </a:lnTo>
                <a:lnTo>
                  <a:pt x="202" y="58"/>
                </a:lnTo>
                <a:lnTo>
                  <a:pt x="168" y="73"/>
                </a:lnTo>
                <a:lnTo>
                  <a:pt x="134" y="87"/>
                </a:lnTo>
                <a:lnTo>
                  <a:pt x="108" y="94"/>
                </a:lnTo>
                <a:lnTo>
                  <a:pt x="81" y="94"/>
                </a:lnTo>
                <a:lnTo>
                  <a:pt x="54" y="94"/>
                </a:lnTo>
                <a:lnTo>
                  <a:pt x="27" y="80"/>
                </a:lnTo>
                <a:lnTo>
                  <a:pt x="0" y="65"/>
                </a:lnTo>
                <a:lnTo>
                  <a:pt x="27" y="73"/>
                </a:lnTo>
                <a:lnTo>
                  <a:pt x="40" y="73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1" name="Freeform 14"/>
          <p:cNvSpPr>
            <a:spLocks/>
          </p:cNvSpPr>
          <p:nvPr userDrawn="1"/>
        </p:nvSpPr>
        <p:spPr bwMode="auto">
          <a:xfrm>
            <a:off x="5502275" y="887413"/>
            <a:ext cx="2900363" cy="1397000"/>
          </a:xfrm>
          <a:custGeom>
            <a:avLst/>
            <a:gdLst>
              <a:gd name="T0" fmla="*/ 2147483647 w 1827"/>
              <a:gd name="T1" fmla="*/ 2147483647 h 880"/>
              <a:gd name="T2" fmla="*/ 2147483647 w 1827"/>
              <a:gd name="T3" fmla="*/ 2147483647 h 880"/>
              <a:gd name="T4" fmla="*/ 2147483647 w 1827"/>
              <a:gd name="T5" fmla="*/ 2147483647 h 880"/>
              <a:gd name="T6" fmla="*/ 2147483647 w 1827"/>
              <a:gd name="T7" fmla="*/ 2147483647 h 880"/>
              <a:gd name="T8" fmla="*/ 2147483647 w 1827"/>
              <a:gd name="T9" fmla="*/ 2147483647 h 880"/>
              <a:gd name="T10" fmla="*/ 2147483647 w 1827"/>
              <a:gd name="T11" fmla="*/ 2147483647 h 880"/>
              <a:gd name="T12" fmla="*/ 2147483647 w 1827"/>
              <a:gd name="T13" fmla="*/ 2147483647 h 880"/>
              <a:gd name="T14" fmla="*/ 2147483647 w 1827"/>
              <a:gd name="T15" fmla="*/ 2147483647 h 880"/>
              <a:gd name="T16" fmla="*/ 2147483647 w 1827"/>
              <a:gd name="T17" fmla="*/ 2147483647 h 880"/>
              <a:gd name="T18" fmla="*/ 2147483647 w 1827"/>
              <a:gd name="T19" fmla="*/ 2147483647 h 880"/>
              <a:gd name="T20" fmla="*/ 2147483647 w 1827"/>
              <a:gd name="T21" fmla="*/ 2147483647 h 880"/>
              <a:gd name="T22" fmla="*/ 2147483647 w 1827"/>
              <a:gd name="T23" fmla="*/ 2147483647 h 880"/>
              <a:gd name="T24" fmla="*/ 2147483647 w 1827"/>
              <a:gd name="T25" fmla="*/ 2147483647 h 880"/>
              <a:gd name="T26" fmla="*/ 2147483647 w 1827"/>
              <a:gd name="T27" fmla="*/ 2147483647 h 880"/>
              <a:gd name="T28" fmla="*/ 2147483647 w 1827"/>
              <a:gd name="T29" fmla="*/ 2147483647 h 880"/>
              <a:gd name="T30" fmla="*/ 2147483647 w 1827"/>
              <a:gd name="T31" fmla="*/ 2147483647 h 880"/>
              <a:gd name="T32" fmla="*/ 2147483647 w 1827"/>
              <a:gd name="T33" fmla="*/ 2147483647 h 880"/>
              <a:gd name="T34" fmla="*/ 2147483647 w 1827"/>
              <a:gd name="T35" fmla="*/ 2147483647 h 880"/>
              <a:gd name="T36" fmla="*/ 2147483647 w 1827"/>
              <a:gd name="T37" fmla="*/ 2147483647 h 880"/>
              <a:gd name="T38" fmla="*/ 2147483647 w 1827"/>
              <a:gd name="T39" fmla="*/ 2147483647 h 880"/>
              <a:gd name="T40" fmla="*/ 2147483647 w 1827"/>
              <a:gd name="T41" fmla="*/ 2147483647 h 880"/>
              <a:gd name="T42" fmla="*/ 2147483647 w 1827"/>
              <a:gd name="T43" fmla="*/ 2147483647 h 880"/>
              <a:gd name="T44" fmla="*/ 2147483647 w 1827"/>
              <a:gd name="T45" fmla="*/ 2147483647 h 880"/>
              <a:gd name="T46" fmla="*/ 2147483647 w 1827"/>
              <a:gd name="T47" fmla="*/ 2147483647 h 880"/>
              <a:gd name="T48" fmla="*/ 2147483647 w 1827"/>
              <a:gd name="T49" fmla="*/ 2147483647 h 880"/>
              <a:gd name="T50" fmla="*/ 2147483647 w 1827"/>
              <a:gd name="T51" fmla="*/ 2147483647 h 880"/>
              <a:gd name="T52" fmla="*/ 2147483647 w 1827"/>
              <a:gd name="T53" fmla="*/ 2147483647 h 880"/>
              <a:gd name="T54" fmla="*/ 2147483647 w 1827"/>
              <a:gd name="T55" fmla="*/ 2147483647 h 880"/>
              <a:gd name="T56" fmla="*/ 2147483647 w 1827"/>
              <a:gd name="T57" fmla="*/ 0 h 880"/>
              <a:gd name="T58" fmla="*/ 2147483647 w 1827"/>
              <a:gd name="T59" fmla="*/ 2147483647 h 880"/>
              <a:gd name="T60" fmla="*/ 2147483647 w 1827"/>
              <a:gd name="T61" fmla="*/ 2147483647 h 880"/>
              <a:gd name="T62" fmla="*/ 2147483647 w 1827"/>
              <a:gd name="T63" fmla="*/ 2147483647 h 880"/>
              <a:gd name="T64" fmla="*/ 2147483647 w 1827"/>
              <a:gd name="T65" fmla="*/ 2147483647 h 880"/>
              <a:gd name="T66" fmla="*/ 2147483647 w 1827"/>
              <a:gd name="T67" fmla="*/ 2147483647 h 880"/>
              <a:gd name="T68" fmla="*/ 2147483647 w 1827"/>
              <a:gd name="T69" fmla="*/ 2147483647 h 880"/>
              <a:gd name="T70" fmla="*/ 2147483647 w 1827"/>
              <a:gd name="T71" fmla="*/ 2147483647 h 880"/>
              <a:gd name="T72" fmla="*/ 2147483647 w 1827"/>
              <a:gd name="T73" fmla="*/ 2147483647 h 880"/>
              <a:gd name="T74" fmla="*/ 2147483647 w 1827"/>
              <a:gd name="T75" fmla="*/ 2147483647 h 880"/>
              <a:gd name="T76" fmla="*/ 2147483647 w 1827"/>
              <a:gd name="T77" fmla="*/ 2147483647 h 880"/>
              <a:gd name="T78" fmla="*/ 2147483647 w 1827"/>
              <a:gd name="T79" fmla="*/ 2147483647 h 880"/>
              <a:gd name="T80" fmla="*/ 2147483647 w 1827"/>
              <a:gd name="T81" fmla="*/ 2147483647 h 880"/>
              <a:gd name="T82" fmla="*/ 2147483647 w 1827"/>
              <a:gd name="T83" fmla="*/ 2147483647 h 880"/>
              <a:gd name="T84" fmla="*/ 2147483647 w 1827"/>
              <a:gd name="T85" fmla="*/ 2147483647 h 880"/>
              <a:gd name="T86" fmla="*/ 2147483647 w 1827"/>
              <a:gd name="T87" fmla="*/ 2147483647 h 880"/>
              <a:gd name="T88" fmla="*/ 2147483647 w 1827"/>
              <a:gd name="T89" fmla="*/ 2147483647 h 880"/>
              <a:gd name="T90" fmla="*/ 2147483647 w 1827"/>
              <a:gd name="T91" fmla="*/ 2147483647 h 880"/>
              <a:gd name="T92" fmla="*/ 2147483647 w 1827"/>
              <a:gd name="T93" fmla="*/ 2147483647 h 880"/>
              <a:gd name="T94" fmla="*/ 2147483647 w 1827"/>
              <a:gd name="T95" fmla="*/ 2147483647 h 880"/>
              <a:gd name="T96" fmla="*/ 2147483647 w 1827"/>
              <a:gd name="T97" fmla="*/ 2147483647 h 880"/>
              <a:gd name="T98" fmla="*/ 2147483647 w 1827"/>
              <a:gd name="T99" fmla="*/ 2147483647 h 880"/>
              <a:gd name="T100" fmla="*/ 2147483647 w 1827"/>
              <a:gd name="T101" fmla="*/ 2147483647 h 880"/>
              <a:gd name="T102" fmla="*/ 2147483647 w 1827"/>
              <a:gd name="T103" fmla="*/ 2147483647 h 880"/>
              <a:gd name="T104" fmla="*/ 2147483647 w 1827"/>
              <a:gd name="T105" fmla="*/ 2147483647 h 880"/>
              <a:gd name="T106" fmla="*/ 2147483647 w 1827"/>
              <a:gd name="T107" fmla="*/ 2147483647 h 880"/>
              <a:gd name="T108" fmla="*/ 2147483647 w 1827"/>
              <a:gd name="T109" fmla="*/ 2147483647 h 880"/>
              <a:gd name="T110" fmla="*/ 2147483647 w 1827"/>
              <a:gd name="T111" fmla="*/ 2147483647 h 880"/>
              <a:gd name="T112" fmla="*/ 2147483647 w 1827"/>
              <a:gd name="T113" fmla="*/ 2147483647 h 880"/>
              <a:gd name="T114" fmla="*/ 2147483647 w 1827"/>
              <a:gd name="T115" fmla="*/ 2147483647 h 880"/>
              <a:gd name="T116" fmla="*/ 2147483647 w 1827"/>
              <a:gd name="T117" fmla="*/ 2147483647 h 880"/>
              <a:gd name="T118" fmla="*/ 0 w 1827"/>
              <a:gd name="T119" fmla="*/ 2147483647 h 8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827" h="880">
                <a:moveTo>
                  <a:pt x="0" y="864"/>
                </a:moveTo>
                <a:lnTo>
                  <a:pt x="27" y="864"/>
                </a:lnTo>
                <a:lnTo>
                  <a:pt x="67" y="857"/>
                </a:lnTo>
                <a:lnTo>
                  <a:pt x="101" y="850"/>
                </a:lnTo>
                <a:lnTo>
                  <a:pt x="128" y="843"/>
                </a:lnTo>
                <a:lnTo>
                  <a:pt x="154" y="814"/>
                </a:lnTo>
                <a:lnTo>
                  <a:pt x="215" y="799"/>
                </a:lnTo>
                <a:lnTo>
                  <a:pt x="262" y="785"/>
                </a:lnTo>
                <a:lnTo>
                  <a:pt x="289" y="763"/>
                </a:lnTo>
                <a:lnTo>
                  <a:pt x="322" y="726"/>
                </a:lnTo>
                <a:lnTo>
                  <a:pt x="349" y="705"/>
                </a:lnTo>
                <a:lnTo>
                  <a:pt x="376" y="697"/>
                </a:lnTo>
                <a:lnTo>
                  <a:pt x="403" y="683"/>
                </a:lnTo>
                <a:lnTo>
                  <a:pt x="430" y="661"/>
                </a:lnTo>
                <a:lnTo>
                  <a:pt x="463" y="632"/>
                </a:lnTo>
                <a:lnTo>
                  <a:pt x="497" y="625"/>
                </a:lnTo>
                <a:lnTo>
                  <a:pt x="537" y="617"/>
                </a:lnTo>
                <a:lnTo>
                  <a:pt x="577" y="610"/>
                </a:lnTo>
                <a:lnTo>
                  <a:pt x="618" y="603"/>
                </a:lnTo>
                <a:lnTo>
                  <a:pt x="651" y="588"/>
                </a:lnTo>
                <a:lnTo>
                  <a:pt x="678" y="581"/>
                </a:lnTo>
                <a:lnTo>
                  <a:pt x="705" y="559"/>
                </a:lnTo>
                <a:lnTo>
                  <a:pt x="732" y="530"/>
                </a:lnTo>
                <a:lnTo>
                  <a:pt x="765" y="501"/>
                </a:lnTo>
                <a:lnTo>
                  <a:pt x="792" y="479"/>
                </a:lnTo>
                <a:lnTo>
                  <a:pt x="839" y="465"/>
                </a:lnTo>
                <a:lnTo>
                  <a:pt x="859" y="436"/>
                </a:lnTo>
                <a:lnTo>
                  <a:pt x="886" y="407"/>
                </a:lnTo>
                <a:lnTo>
                  <a:pt x="900" y="370"/>
                </a:lnTo>
                <a:lnTo>
                  <a:pt x="913" y="341"/>
                </a:lnTo>
                <a:lnTo>
                  <a:pt x="933" y="312"/>
                </a:lnTo>
                <a:lnTo>
                  <a:pt x="967" y="283"/>
                </a:lnTo>
                <a:lnTo>
                  <a:pt x="1000" y="262"/>
                </a:lnTo>
                <a:lnTo>
                  <a:pt x="1027" y="240"/>
                </a:lnTo>
                <a:lnTo>
                  <a:pt x="1061" y="218"/>
                </a:lnTo>
                <a:lnTo>
                  <a:pt x="1094" y="203"/>
                </a:lnTo>
                <a:lnTo>
                  <a:pt x="1121" y="189"/>
                </a:lnTo>
                <a:lnTo>
                  <a:pt x="1175" y="174"/>
                </a:lnTo>
                <a:lnTo>
                  <a:pt x="1202" y="182"/>
                </a:lnTo>
                <a:lnTo>
                  <a:pt x="1242" y="174"/>
                </a:lnTo>
                <a:lnTo>
                  <a:pt x="1302" y="167"/>
                </a:lnTo>
                <a:lnTo>
                  <a:pt x="1336" y="145"/>
                </a:lnTo>
                <a:lnTo>
                  <a:pt x="1363" y="131"/>
                </a:lnTo>
                <a:lnTo>
                  <a:pt x="1390" y="123"/>
                </a:lnTo>
                <a:lnTo>
                  <a:pt x="1416" y="116"/>
                </a:lnTo>
                <a:lnTo>
                  <a:pt x="1443" y="109"/>
                </a:lnTo>
                <a:lnTo>
                  <a:pt x="1470" y="102"/>
                </a:lnTo>
                <a:lnTo>
                  <a:pt x="1497" y="94"/>
                </a:lnTo>
                <a:lnTo>
                  <a:pt x="1524" y="94"/>
                </a:lnTo>
                <a:lnTo>
                  <a:pt x="1584" y="94"/>
                </a:lnTo>
                <a:lnTo>
                  <a:pt x="1611" y="87"/>
                </a:lnTo>
                <a:lnTo>
                  <a:pt x="1638" y="73"/>
                </a:lnTo>
                <a:lnTo>
                  <a:pt x="1672" y="58"/>
                </a:lnTo>
                <a:lnTo>
                  <a:pt x="1698" y="44"/>
                </a:lnTo>
                <a:lnTo>
                  <a:pt x="1732" y="36"/>
                </a:lnTo>
                <a:lnTo>
                  <a:pt x="1766" y="22"/>
                </a:lnTo>
                <a:lnTo>
                  <a:pt x="1799" y="15"/>
                </a:lnTo>
                <a:lnTo>
                  <a:pt x="1826" y="0"/>
                </a:lnTo>
                <a:lnTo>
                  <a:pt x="1792" y="0"/>
                </a:lnTo>
                <a:lnTo>
                  <a:pt x="1766" y="22"/>
                </a:lnTo>
                <a:lnTo>
                  <a:pt x="1732" y="51"/>
                </a:lnTo>
                <a:lnTo>
                  <a:pt x="1705" y="80"/>
                </a:lnTo>
                <a:lnTo>
                  <a:pt x="1678" y="102"/>
                </a:lnTo>
                <a:lnTo>
                  <a:pt x="1625" y="102"/>
                </a:lnTo>
                <a:lnTo>
                  <a:pt x="1598" y="109"/>
                </a:lnTo>
                <a:lnTo>
                  <a:pt x="1564" y="116"/>
                </a:lnTo>
                <a:lnTo>
                  <a:pt x="1531" y="131"/>
                </a:lnTo>
                <a:lnTo>
                  <a:pt x="1484" y="138"/>
                </a:lnTo>
                <a:lnTo>
                  <a:pt x="1457" y="145"/>
                </a:lnTo>
                <a:lnTo>
                  <a:pt x="1430" y="145"/>
                </a:lnTo>
                <a:lnTo>
                  <a:pt x="1396" y="160"/>
                </a:lnTo>
                <a:lnTo>
                  <a:pt x="1370" y="160"/>
                </a:lnTo>
                <a:lnTo>
                  <a:pt x="1329" y="167"/>
                </a:lnTo>
                <a:lnTo>
                  <a:pt x="1302" y="174"/>
                </a:lnTo>
                <a:lnTo>
                  <a:pt x="1276" y="189"/>
                </a:lnTo>
                <a:lnTo>
                  <a:pt x="1242" y="203"/>
                </a:lnTo>
                <a:lnTo>
                  <a:pt x="1208" y="218"/>
                </a:lnTo>
                <a:lnTo>
                  <a:pt x="1175" y="218"/>
                </a:lnTo>
                <a:lnTo>
                  <a:pt x="1148" y="225"/>
                </a:lnTo>
                <a:lnTo>
                  <a:pt x="1121" y="240"/>
                </a:lnTo>
                <a:lnTo>
                  <a:pt x="1094" y="247"/>
                </a:lnTo>
                <a:lnTo>
                  <a:pt x="1067" y="262"/>
                </a:lnTo>
                <a:lnTo>
                  <a:pt x="1041" y="276"/>
                </a:lnTo>
                <a:lnTo>
                  <a:pt x="1014" y="298"/>
                </a:lnTo>
                <a:lnTo>
                  <a:pt x="987" y="312"/>
                </a:lnTo>
                <a:lnTo>
                  <a:pt x="960" y="327"/>
                </a:lnTo>
                <a:lnTo>
                  <a:pt x="933" y="341"/>
                </a:lnTo>
                <a:lnTo>
                  <a:pt x="913" y="370"/>
                </a:lnTo>
                <a:lnTo>
                  <a:pt x="893" y="400"/>
                </a:lnTo>
                <a:lnTo>
                  <a:pt x="886" y="443"/>
                </a:lnTo>
                <a:lnTo>
                  <a:pt x="866" y="472"/>
                </a:lnTo>
                <a:lnTo>
                  <a:pt x="846" y="509"/>
                </a:lnTo>
                <a:lnTo>
                  <a:pt x="819" y="530"/>
                </a:lnTo>
                <a:lnTo>
                  <a:pt x="792" y="545"/>
                </a:lnTo>
                <a:lnTo>
                  <a:pt x="759" y="559"/>
                </a:lnTo>
                <a:lnTo>
                  <a:pt x="732" y="567"/>
                </a:lnTo>
                <a:lnTo>
                  <a:pt x="705" y="581"/>
                </a:lnTo>
                <a:lnTo>
                  <a:pt x="665" y="588"/>
                </a:lnTo>
                <a:lnTo>
                  <a:pt x="638" y="596"/>
                </a:lnTo>
                <a:lnTo>
                  <a:pt x="591" y="610"/>
                </a:lnTo>
                <a:lnTo>
                  <a:pt x="564" y="632"/>
                </a:lnTo>
                <a:lnTo>
                  <a:pt x="537" y="647"/>
                </a:lnTo>
                <a:lnTo>
                  <a:pt x="503" y="654"/>
                </a:lnTo>
                <a:lnTo>
                  <a:pt x="477" y="654"/>
                </a:lnTo>
                <a:lnTo>
                  <a:pt x="436" y="661"/>
                </a:lnTo>
                <a:lnTo>
                  <a:pt x="403" y="676"/>
                </a:lnTo>
                <a:lnTo>
                  <a:pt x="376" y="697"/>
                </a:lnTo>
                <a:lnTo>
                  <a:pt x="356" y="734"/>
                </a:lnTo>
                <a:lnTo>
                  <a:pt x="329" y="756"/>
                </a:lnTo>
                <a:lnTo>
                  <a:pt x="302" y="777"/>
                </a:lnTo>
                <a:lnTo>
                  <a:pt x="262" y="785"/>
                </a:lnTo>
                <a:lnTo>
                  <a:pt x="208" y="799"/>
                </a:lnTo>
                <a:lnTo>
                  <a:pt x="181" y="821"/>
                </a:lnTo>
                <a:lnTo>
                  <a:pt x="154" y="835"/>
                </a:lnTo>
                <a:lnTo>
                  <a:pt x="128" y="857"/>
                </a:lnTo>
                <a:lnTo>
                  <a:pt x="101" y="872"/>
                </a:lnTo>
                <a:lnTo>
                  <a:pt x="74" y="879"/>
                </a:lnTo>
                <a:lnTo>
                  <a:pt x="47" y="879"/>
                </a:lnTo>
                <a:lnTo>
                  <a:pt x="13" y="872"/>
                </a:lnTo>
                <a:lnTo>
                  <a:pt x="0" y="864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2" name="Freeform 15"/>
          <p:cNvSpPr>
            <a:spLocks/>
          </p:cNvSpPr>
          <p:nvPr userDrawn="1"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3" name="Freeform 16"/>
          <p:cNvSpPr>
            <a:spLocks/>
          </p:cNvSpPr>
          <p:nvPr userDrawn="1"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4" name="Freeform 17"/>
          <p:cNvSpPr>
            <a:spLocks/>
          </p:cNvSpPr>
          <p:nvPr userDrawn="1"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5" name="Freeform 18"/>
          <p:cNvSpPr>
            <a:spLocks/>
          </p:cNvSpPr>
          <p:nvPr userDrawn="1"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6" name="Freeform 19"/>
          <p:cNvSpPr>
            <a:spLocks/>
          </p:cNvSpPr>
          <p:nvPr userDrawn="1"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7" name="Freeform 20"/>
          <p:cNvSpPr>
            <a:spLocks/>
          </p:cNvSpPr>
          <p:nvPr userDrawn="1"/>
        </p:nvSpPr>
        <p:spPr bwMode="auto">
          <a:xfrm>
            <a:off x="8588375" y="508000"/>
            <a:ext cx="127000" cy="2973388"/>
          </a:xfrm>
          <a:custGeom>
            <a:avLst/>
            <a:gdLst>
              <a:gd name="T0" fmla="*/ 2147483647 w 80"/>
              <a:gd name="T1" fmla="*/ 2147483647 h 1873"/>
              <a:gd name="T2" fmla="*/ 2147483647 w 80"/>
              <a:gd name="T3" fmla="*/ 2147483647 h 1873"/>
              <a:gd name="T4" fmla="*/ 2147483647 w 80"/>
              <a:gd name="T5" fmla="*/ 2147483647 h 1873"/>
              <a:gd name="T6" fmla="*/ 2147483647 w 80"/>
              <a:gd name="T7" fmla="*/ 2147483647 h 1873"/>
              <a:gd name="T8" fmla="*/ 2147483647 w 80"/>
              <a:gd name="T9" fmla="*/ 2147483647 h 1873"/>
              <a:gd name="T10" fmla="*/ 2147483647 w 80"/>
              <a:gd name="T11" fmla="*/ 2147483647 h 1873"/>
              <a:gd name="T12" fmla="*/ 2147483647 w 80"/>
              <a:gd name="T13" fmla="*/ 2147483647 h 1873"/>
              <a:gd name="T14" fmla="*/ 2147483647 w 80"/>
              <a:gd name="T15" fmla="*/ 2147483647 h 1873"/>
              <a:gd name="T16" fmla="*/ 2147483647 w 80"/>
              <a:gd name="T17" fmla="*/ 2147483647 h 1873"/>
              <a:gd name="T18" fmla="*/ 2147483647 w 80"/>
              <a:gd name="T19" fmla="*/ 2147483647 h 1873"/>
              <a:gd name="T20" fmla="*/ 2147483647 w 80"/>
              <a:gd name="T21" fmla="*/ 2147483647 h 1873"/>
              <a:gd name="T22" fmla="*/ 2147483647 w 80"/>
              <a:gd name="T23" fmla="*/ 2147483647 h 1873"/>
              <a:gd name="T24" fmla="*/ 2147483647 w 80"/>
              <a:gd name="T25" fmla="*/ 2147483647 h 1873"/>
              <a:gd name="T26" fmla="*/ 2147483647 w 80"/>
              <a:gd name="T27" fmla="*/ 2147483647 h 1873"/>
              <a:gd name="T28" fmla="*/ 2147483647 w 80"/>
              <a:gd name="T29" fmla="*/ 2147483647 h 1873"/>
              <a:gd name="T30" fmla="*/ 2147483647 w 80"/>
              <a:gd name="T31" fmla="*/ 2147483647 h 1873"/>
              <a:gd name="T32" fmla="*/ 2147483647 w 80"/>
              <a:gd name="T33" fmla="*/ 2147483647 h 1873"/>
              <a:gd name="T34" fmla="*/ 2147483647 w 80"/>
              <a:gd name="T35" fmla="*/ 2147483647 h 1873"/>
              <a:gd name="T36" fmla="*/ 2147483647 w 80"/>
              <a:gd name="T37" fmla="*/ 2147483647 h 1873"/>
              <a:gd name="T38" fmla="*/ 2147483647 w 80"/>
              <a:gd name="T39" fmla="*/ 2147483647 h 1873"/>
              <a:gd name="T40" fmla="*/ 2147483647 w 80"/>
              <a:gd name="T41" fmla="*/ 2147483647 h 1873"/>
              <a:gd name="T42" fmla="*/ 2147483647 w 80"/>
              <a:gd name="T43" fmla="*/ 2147483647 h 1873"/>
              <a:gd name="T44" fmla="*/ 2147483647 w 80"/>
              <a:gd name="T45" fmla="*/ 2147483647 h 1873"/>
              <a:gd name="T46" fmla="*/ 2147483647 w 80"/>
              <a:gd name="T47" fmla="*/ 2147483647 h 1873"/>
              <a:gd name="T48" fmla="*/ 2147483647 w 80"/>
              <a:gd name="T49" fmla="*/ 2147483647 h 1873"/>
              <a:gd name="T50" fmla="*/ 2147483647 w 80"/>
              <a:gd name="T51" fmla="*/ 2147483647 h 1873"/>
              <a:gd name="T52" fmla="*/ 2147483647 w 80"/>
              <a:gd name="T53" fmla="*/ 2147483647 h 1873"/>
              <a:gd name="T54" fmla="*/ 2147483647 w 80"/>
              <a:gd name="T55" fmla="*/ 2147483647 h 1873"/>
              <a:gd name="T56" fmla="*/ 2147483647 w 80"/>
              <a:gd name="T57" fmla="*/ 2147483647 h 1873"/>
              <a:gd name="T58" fmla="*/ 2147483647 w 80"/>
              <a:gd name="T59" fmla="*/ 2147483647 h 1873"/>
              <a:gd name="T60" fmla="*/ 2147483647 w 80"/>
              <a:gd name="T61" fmla="*/ 2147483647 h 1873"/>
              <a:gd name="T62" fmla="*/ 2147483647 w 80"/>
              <a:gd name="T63" fmla="*/ 2147483647 h 1873"/>
              <a:gd name="T64" fmla="*/ 2147483647 w 80"/>
              <a:gd name="T65" fmla="*/ 2147483647 h 1873"/>
              <a:gd name="T66" fmla="*/ 2147483647 w 80"/>
              <a:gd name="T67" fmla="*/ 2147483647 h 1873"/>
              <a:gd name="T68" fmla="*/ 2147483647 w 80"/>
              <a:gd name="T69" fmla="*/ 2147483647 h 1873"/>
              <a:gd name="T70" fmla="*/ 2147483647 w 80"/>
              <a:gd name="T71" fmla="*/ 2147483647 h 1873"/>
              <a:gd name="T72" fmla="*/ 2147483647 w 80"/>
              <a:gd name="T73" fmla="*/ 2147483647 h 1873"/>
              <a:gd name="T74" fmla="*/ 2147483647 w 80"/>
              <a:gd name="T75" fmla="*/ 2147483647 h 1873"/>
              <a:gd name="T76" fmla="*/ 2147483647 w 80"/>
              <a:gd name="T77" fmla="*/ 2147483647 h 1873"/>
              <a:gd name="T78" fmla="*/ 2147483647 w 80"/>
              <a:gd name="T79" fmla="*/ 2147483647 h 1873"/>
              <a:gd name="T80" fmla="*/ 2147483647 w 80"/>
              <a:gd name="T81" fmla="*/ 2147483647 h 1873"/>
              <a:gd name="T82" fmla="*/ 2147483647 w 80"/>
              <a:gd name="T83" fmla="*/ 2147483647 h 1873"/>
              <a:gd name="T84" fmla="*/ 2147483647 w 80"/>
              <a:gd name="T85" fmla="*/ 2147483647 h 1873"/>
              <a:gd name="T86" fmla="*/ 2147483647 w 80"/>
              <a:gd name="T87" fmla="*/ 2147483647 h 1873"/>
              <a:gd name="T88" fmla="*/ 2147483647 w 80"/>
              <a:gd name="T89" fmla="*/ 2147483647 h 1873"/>
              <a:gd name="T90" fmla="*/ 2147483647 w 80"/>
              <a:gd name="T91" fmla="*/ 2147483647 h 1873"/>
              <a:gd name="T92" fmla="*/ 2147483647 w 80"/>
              <a:gd name="T93" fmla="*/ 2147483647 h 1873"/>
              <a:gd name="T94" fmla="*/ 2147483647 w 80"/>
              <a:gd name="T95" fmla="*/ 2147483647 h 1873"/>
              <a:gd name="T96" fmla="*/ 2147483647 w 80"/>
              <a:gd name="T97" fmla="*/ 2147483647 h 1873"/>
              <a:gd name="T98" fmla="*/ 2147483647 w 80"/>
              <a:gd name="T99" fmla="*/ 2147483647 h 1873"/>
              <a:gd name="T100" fmla="*/ 2147483647 w 80"/>
              <a:gd name="T101" fmla="*/ 2147483647 h 1873"/>
              <a:gd name="T102" fmla="*/ 2147483647 w 80"/>
              <a:gd name="T103" fmla="*/ 2147483647 h 1873"/>
              <a:gd name="T104" fmla="*/ 2147483647 w 80"/>
              <a:gd name="T105" fmla="*/ 2147483647 h 1873"/>
              <a:gd name="T106" fmla="*/ 2147483647 w 80"/>
              <a:gd name="T107" fmla="*/ 2147483647 h 1873"/>
              <a:gd name="T108" fmla="*/ 2147483647 w 80"/>
              <a:gd name="T109" fmla="*/ 2147483647 h 1873"/>
              <a:gd name="T110" fmla="*/ 2147483647 w 80"/>
              <a:gd name="T111" fmla="*/ 2147483647 h 1873"/>
              <a:gd name="T112" fmla="*/ 2147483647 w 80"/>
              <a:gd name="T113" fmla="*/ 2147483647 h 1873"/>
              <a:gd name="T114" fmla="*/ 2147483647 w 80"/>
              <a:gd name="T115" fmla="*/ 2147483647 h 1873"/>
              <a:gd name="T116" fmla="*/ 2147483647 w 80"/>
              <a:gd name="T117" fmla="*/ 2147483647 h 1873"/>
              <a:gd name="T118" fmla="*/ 2147483647 w 80"/>
              <a:gd name="T119" fmla="*/ 2147483647 h 1873"/>
              <a:gd name="T120" fmla="*/ 2147483647 w 80"/>
              <a:gd name="T121" fmla="*/ 2147483647 h 18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0" h="1873">
                <a:moveTo>
                  <a:pt x="0" y="0"/>
                </a:moveTo>
                <a:lnTo>
                  <a:pt x="40" y="51"/>
                </a:lnTo>
                <a:lnTo>
                  <a:pt x="46" y="80"/>
                </a:lnTo>
                <a:lnTo>
                  <a:pt x="46" y="109"/>
                </a:lnTo>
                <a:lnTo>
                  <a:pt x="33" y="138"/>
                </a:lnTo>
                <a:lnTo>
                  <a:pt x="26" y="167"/>
                </a:lnTo>
                <a:lnTo>
                  <a:pt x="33" y="196"/>
                </a:lnTo>
                <a:lnTo>
                  <a:pt x="40" y="225"/>
                </a:lnTo>
                <a:lnTo>
                  <a:pt x="53" y="254"/>
                </a:lnTo>
                <a:lnTo>
                  <a:pt x="53" y="283"/>
                </a:lnTo>
                <a:lnTo>
                  <a:pt x="53" y="312"/>
                </a:lnTo>
                <a:lnTo>
                  <a:pt x="46" y="341"/>
                </a:lnTo>
                <a:lnTo>
                  <a:pt x="33" y="370"/>
                </a:lnTo>
                <a:lnTo>
                  <a:pt x="33" y="406"/>
                </a:lnTo>
                <a:lnTo>
                  <a:pt x="40" y="435"/>
                </a:lnTo>
                <a:lnTo>
                  <a:pt x="46" y="464"/>
                </a:lnTo>
                <a:lnTo>
                  <a:pt x="53" y="501"/>
                </a:lnTo>
                <a:lnTo>
                  <a:pt x="46" y="530"/>
                </a:lnTo>
                <a:lnTo>
                  <a:pt x="40" y="559"/>
                </a:lnTo>
                <a:lnTo>
                  <a:pt x="33" y="588"/>
                </a:lnTo>
                <a:lnTo>
                  <a:pt x="40" y="617"/>
                </a:lnTo>
                <a:lnTo>
                  <a:pt x="46" y="646"/>
                </a:lnTo>
                <a:lnTo>
                  <a:pt x="53" y="675"/>
                </a:lnTo>
                <a:lnTo>
                  <a:pt x="59" y="704"/>
                </a:lnTo>
                <a:lnTo>
                  <a:pt x="66" y="733"/>
                </a:lnTo>
                <a:lnTo>
                  <a:pt x="66" y="769"/>
                </a:lnTo>
                <a:lnTo>
                  <a:pt x="66" y="798"/>
                </a:lnTo>
                <a:lnTo>
                  <a:pt x="53" y="834"/>
                </a:lnTo>
                <a:lnTo>
                  <a:pt x="33" y="863"/>
                </a:lnTo>
                <a:lnTo>
                  <a:pt x="20" y="892"/>
                </a:lnTo>
                <a:lnTo>
                  <a:pt x="13" y="921"/>
                </a:lnTo>
                <a:lnTo>
                  <a:pt x="20" y="958"/>
                </a:lnTo>
                <a:lnTo>
                  <a:pt x="33" y="987"/>
                </a:lnTo>
                <a:lnTo>
                  <a:pt x="46" y="1016"/>
                </a:lnTo>
                <a:lnTo>
                  <a:pt x="59" y="1052"/>
                </a:lnTo>
                <a:lnTo>
                  <a:pt x="59" y="1088"/>
                </a:lnTo>
                <a:lnTo>
                  <a:pt x="53" y="1125"/>
                </a:lnTo>
                <a:lnTo>
                  <a:pt x="46" y="1154"/>
                </a:lnTo>
                <a:lnTo>
                  <a:pt x="46" y="1190"/>
                </a:lnTo>
                <a:lnTo>
                  <a:pt x="53" y="1219"/>
                </a:lnTo>
                <a:lnTo>
                  <a:pt x="53" y="1248"/>
                </a:lnTo>
                <a:lnTo>
                  <a:pt x="59" y="1277"/>
                </a:lnTo>
                <a:lnTo>
                  <a:pt x="53" y="1313"/>
                </a:lnTo>
                <a:lnTo>
                  <a:pt x="53" y="1342"/>
                </a:lnTo>
                <a:lnTo>
                  <a:pt x="53" y="1379"/>
                </a:lnTo>
                <a:lnTo>
                  <a:pt x="53" y="1408"/>
                </a:lnTo>
                <a:lnTo>
                  <a:pt x="53" y="1466"/>
                </a:lnTo>
                <a:lnTo>
                  <a:pt x="53" y="1524"/>
                </a:lnTo>
                <a:lnTo>
                  <a:pt x="53" y="1553"/>
                </a:lnTo>
                <a:lnTo>
                  <a:pt x="53" y="1582"/>
                </a:lnTo>
                <a:lnTo>
                  <a:pt x="53" y="1611"/>
                </a:lnTo>
                <a:lnTo>
                  <a:pt x="53" y="1640"/>
                </a:lnTo>
                <a:lnTo>
                  <a:pt x="53" y="1669"/>
                </a:lnTo>
                <a:lnTo>
                  <a:pt x="66" y="1698"/>
                </a:lnTo>
                <a:lnTo>
                  <a:pt x="66" y="1727"/>
                </a:lnTo>
                <a:lnTo>
                  <a:pt x="53" y="1756"/>
                </a:lnTo>
                <a:lnTo>
                  <a:pt x="46" y="1785"/>
                </a:lnTo>
                <a:lnTo>
                  <a:pt x="59" y="1814"/>
                </a:lnTo>
                <a:lnTo>
                  <a:pt x="66" y="1843"/>
                </a:lnTo>
                <a:lnTo>
                  <a:pt x="66" y="1872"/>
                </a:lnTo>
                <a:lnTo>
                  <a:pt x="53" y="1843"/>
                </a:lnTo>
                <a:lnTo>
                  <a:pt x="40" y="1814"/>
                </a:lnTo>
                <a:lnTo>
                  <a:pt x="33" y="1785"/>
                </a:lnTo>
                <a:lnTo>
                  <a:pt x="46" y="1756"/>
                </a:lnTo>
                <a:lnTo>
                  <a:pt x="59" y="1727"/>
                </a:lnTo>
                <a:lnTo>
                  <a:pt x="53" y="1698"/>
                </a:lnTo>
                <a:lnTo>
                  <a:pt x="46" y="1669"/>
                </a:lnTo>
                <a:lnTo>
                  <a:pt x="53" y="1640"/>
                </a:lnTo>
                <a:lnTo>
                  <a:pt x="53" y="1611"/>
                </a:lnTo>
                <a:lnTo>
                  <a:pt x="53" y="1582"/>
                </a:lnTo>
                <a:lnTo>
                  <a:pt x="46" y="1553"/>
                </a:lnTo>
                <a:lnTo>
                  <a:pt x="46" y="1524"/>
                </a:lnTo>
                <a:lnTo>
                  <a:pt x="46" y="1495"/>
                </a:lnTo>
                <a:lnTo>
                  <a:pt x="53" y="1458"/>
                </a:lnTo>
                <a:lnTo>
                  <a:pt x="53" y="1429"/>
                </a:lnTo>
                <a:lnTo>
                  <a:pt x="53" y="1393"/>
                </a:lnTo>
                <a:lnTo>
                  <a:pt x="46" y="1364"/>
                </a:lnTo>
                <a:lnTo>
                  <a:pt x="46" y="1328"/>
                </a:lnTo>
                <a:lnTo>
                  <a:pt x="53" y="1299"/>
                </a:lnTo>
                <a:lnTo>
                  <a:pt x="53" y="1263"/>
                </a:lnTo>
                <a:lnTo>
                  <a:pt x="46" y="1233"/>
                </a:lnTo>
                <a:lnTo>
                  <a:pt x="40" y="1204"/>
                </a:lnTo>
                <a:lnTo>
                  <a:pt x="33" y="1175"/>
                </a:lnTo>
                <a:lnTo>
                  <a:pt x="40" y="1139"/>
                </a:lnTo>
                <a:lnTo>
                  <a:pt x="53" y="1110"/>
                </a:lnTo>
                <a:lnTo>
                  <a:pt x="66" y="1081"/>
                </a:lnTo>
                <a:lnTo>
                  <a:pt x="59" y="1052"/>
                </a:lnTo>
                <a:lnTo>
                  <a:pt x="40" y="1023"/>
                </a:lnTo>
                <a:lnTo>
                  <a:pt x="13" y="1001"/>
                </a:lnTo>
                <a:lnTo>
                  <a:pt x="7" y="972"/>
                </a:lnTo>
                <a:lnTo>
                  <a:pt x="33" y="943"/>
                </a:lnTo>
                <a:lnTo>
                  <a:pt x="53" y="907"/>
                </a:lnTo>
                <a:lnTo>
                  <a:pt x="53" y="878"/>
                </a:lnTo>
                <a:lnTo>
                  <a:pt x="53" y="842"/>
                </a:lnTo>
                <a:lnTo>
                  <a:pt x="53" y="813"/>
                </a:lnTo>
                <a:lnTo>
                  <a:pt x="59" y="784"/>
                </a:lnTo>
                <a:lnTo>
                  <a:pt x="59" y="755"/>
                </a:lnTo>
                <a:lnTo>
                  <a:pt x="53" y="726"/>
                </a:lnTo>
                <a:lnTo>
                  <a:pt x="53" y="697"/>
                </a:lnTo>
                <a:lnTo>
                  <a:pt x="40" y="668"/>
                </a:lnTo>
                <a:lnTo>
                  <a:pt x="40" y="639"/>
                </a:lnTo>
                <a:lnTo>
                  <a:pt x="40" y="609"/>
                </a:lnTo>
                <a:lnTo>
                  <a:pt x="59" y="580"/>
                </a:lnTo>
                <a:lnTo>
                  <a:pt x="72" y="551"/>
                </a:lnTo>
                <a:lnTo>
                  <a:pt x="79" y="515"/>
                </a:lnTo>
                <a:lnTo>
                  <a:pt x="79" y="486"/>
                </a:lnTo>
                <a:lnTo>
                  <a:pt x="59" y="457"/>
                </a:lnTo>
                <a:lnTo>
                  <a:pt x="53" y="428"/>
                </a:lnTo>
                <a:lnTo>
                  <a:pt x="53" y="399"/>
                </a:lnTo>
                <a:lnTo>
                  <a:pt x="53" y="370"/>
                </a:lnTo>
                <a:lnTo>
                  <a:pt x="46" y="341"/>
                </a:lnTo>
                <a:lnTo>
                  <a:pt x="33" y="312"/>
                </a:lnTo>
                <a:lnTo>
                  <a:pt x="33" y="283"/>
                </a:lnTo>
                <a:lnTo>
                  <a:pt x="26" y="247"/>
                </a:lnTo>
                <a:lnTo>
                  <a:pt x="26" y="218"/>
                </a:lnTo>
                <a:lnTo>
                  <a:pt x="40" y="189"/>
                </a:lnTo>
                <a:lnTo>
                  <a:pt x="53" y="160"/>
                </a:lnTo>
                <a:lnTo>
                  <a:pt x="53" y="131"/>
                </a:lnTo>
                <a:lnTo>
                  <a:pt x="53" y="102"/>
                </a:lnTo>
                <a:lnTo>
                  <a:pt x="33" y="73"/>
                </a:lnTo>
                <a:lnTo>
                  <a:pt x="20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8" name="Freeform 21"/>
          <p:cNvSpPr>
            <a:spLocks/>
          </p:cNvSpPr>
          <p:nvPr userDrawn="1"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2147483647 w 1494"/>
              <a:gd name="T1" fmla="*/ 0 h 80"/>
              <a:gd name="T2" fmla="*/ 2147483647 w 1494"/>
              <a:gd name="T3" fmla="*/ 2147483647 h 80"/>
              <a:gd name="T4" fmla="*/ 2147483647 w 1494"/>
              <a:gd name="T5" fmla="*/ 2147483647 h 80"/>
              <a:gd name="T6" fmla="*/ 2147483647 w 1494"/>
              <a:gd name="T7" fmla="*/ 2147483647 h 80"/>
              <a:gd name="T8" fmla="*/ 2147483647 w 1494"/>
              <a:gd name="T9" fmla="*/ 2147483647 h 80"/>
              <a:gd name="T10" fmla="*/ 2147483647 w 1494"/>
              <a:gd name="T11" fmla="*/ 2147483647 h 80"/>
              <a:gd name="T12" fmla="*/ 2147483647 w 1494"/>
              <a:gd name="T13" fmla="*/ 2147483647 h 80"/>
              <a:gd name="T14" fmla="*/ 2147483647 w 1494"/>
              <a:gd name="T15" fmla="*/ 2147483647 h 80"/>
              <a:gd name="T16" fmla="*/ 2147483647 w 1494"/>
              <a:gd name="T17" fmla="*/ 2147483647 h 80"/>
              <a:gd name="T18" fmla="*/ 2147483647 w 1494"/>
              <a:gd name="T19" fmla="*/ 2147483647 h 80"/>
              <a:gd name="T20" fmla="*/ 2147483647 w 1494"/>
              <a:gd name="T21" fmla="*/ 2147483647 h 80"/>
              <a:gd name="T22" fmla="*/ 2147483647 w 1494"/>
              <a:gd name="T23" fmla="*/ 2147483647 h 80"/>
              <a:gd name="T24" fmla="*/ 2147483647 w 1494"/>
              <a:gd name="T25" fmla="*/ 2147483647 h 80"/>
              <a:gd name="T26" fmla="*/ 2147483647 w 1494"/>
              <a:gd name="T27" fmla="*/ 2147483647 h 80"/>
              <a:gd name="T28" fmla="*/ 2147483647 w 1494"/>
              <a:gd name="T29" fmla="*/ 2147483647 h 80"/>
              <a:gd name="T30" fmla="*/ 2147483647 w 1494"/>
              <a:gd name="T31" fmla="*/ 2147483647 h 80"/>
              <a:gd name="T32" fmla="*/ 2147483647 w 1494"/>
              <a:gd name="T33" fmla="*/ 2147483647 h 80"/>
              <a:gd name="T34" fmla="*/ 2147483647 w 1494"/>
              <a:gd name="T35" fmla="*/ 2147483647 h 80"/>
              <a:gd name="T36" fmla="*/ 2147483647 w 1494"/>
              <a:gd name="T37" fmla="*/ 2147483647 h 80"/>
              <a:gd name="T38" fmla="*/ 2147483647 w 1494"/>
              <a:gd name="T39" fmla="*/ 2147483647 h 80"/>
              <a:gd name="T40" fmla="*/ 2147483647 w 1494"/>
              <a:gd name="T41" fmla="*/ 2147483647 h 80"/>
              <a:gd name="T42" fmla="*/ 2147483647 w 1494"/>
              <a:gd name="T43" fmla="*/ 2147483647 h 80"/>
              <a:gd name="T44" fmla="*/ 2147483647 w 1494"/>
              <a:gd name="T45" fmla="*/ 2147483647 h 80"/>
              <a:gd name="T46" fmla="*/ 2147483647 w 1494"/>
              <a:gd name="T47" fmla="*/ 2147483647 h 80"/>
              <a:gd name="T48" fmla="*/ 2147483647 w 1494"/>
              <a:gd name="T49" fmla="*/ 2147483647 h 80"/>
              <a:gd name="T50" fmla="*/ 2147483647 w 1494"/>
              <a:gd name="T51" fmla="*/ 2147483647 h 80"/>
              <a:gd name="T52" fmla="*/ 2147483647 w 1494"/>
              <a:gd name="T53" fmla="*/ 2147483647 h 80"/>
              <a:gd name="T54" fmla="*/ 2147483647 w 1494"/>
              <a:gd name="T55" fmla="*/ 2147483647 h 80"/>
              <a:gd name="T56" fmla="*/ 2147483647 w 1494"/>
              <a:gd name="T57" fmla="*/ 2147483647 h 80"/>
              <a:gd name="T58" fmla="*/ 2147483647 w 1494"/>
              <a:gd name="T59" fmla="*/ 2147483647 h 80"/>
              <a:gd name="T60" fmla="*/ 2147483647 w 1494"/>
              <a:gd name="T61" fmla="*/ 2147483647 h 80"/>
              <a:gd name="T62" fmla="*/ 2147483647 w 1494"/>
              <a:gd name="T63" fmla="*/ 2147483647 h 80"/>
              <a:gd name="T64" fmla="*/ 2147483647 w 1494"/>
              <a:gd name="T65" fmla="*/ 2147483647 h 80"/>
              <a:gd name="T66" fmla="*/ 2147483647 w 1494"/>
              <a:gd name="T67" fmla="*/ 2147483647 h 80"/>
              <a:gd name="T68" fmla="*/ 2147483647 w 1494"/>
              <a:gd name="T69" fmla="*/ 2147483647 h 80"/>
              <a:gd name="T70" fmla="*/ 2147483647 w 1494"/>
              <a:gd name="T71" fmla="*/ 2147483647 h 80"/>
              <a:gd name="T72" fmla="*/ 2147483647 w 1494"/>
              <a:gd name="T73" fmla="*/ 2147483647 h 80"/>
              <a:gd name="T74" fmla="*/ 2147483647 w 1494"/>
              <a:gd name="T75" fmla="*/ 2147483647 h 80"/>
              <a:gd name="T76" fmla="*/ 2147483647 w 1494"/>
              <a:gd name="T77" fmla="*/ 2147483647 h 80"/>
              <a:gd name="T78" fmla="*/ 2147483647 w 1494"/>
              <a:gd name="T79" fmla="*/ 2147483647 h 80"/>
              <a:gd name="T80" fmla="*/ 2147483647 w 1494"/>
              <a:gd name="T81" fmla="*/ 2147483647 h 80"/>
              <a:gd name="T82" fmla="*/ 2147483647 w 1494"/>
              <a:gd name="T83" fmla="*/ 2147483647 h 80"/>
              <a:gd name="T84" fmla="*/ 2147483647 w 1494"/>
              <a:gd name="T85" fmla="*/ 2147483647 h 80"/>
              <a:gd name="T86" fmla="*/ 2147483647 w 1494"/>
              <a:gd name="T87" fmla="*/ 2147483647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9" name="Freeform 22"/>
          <p:cNvSpPr>
            <a:spLocks/>
          </p:cNvSpPr>
          <p:nvPr userDrawn="1"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2147483647 w 1722"/>
              <a:gd name="T3" fmla="*/ 0 h 81"/>
              <a:gd name="T4" fmla="*/ 2147483647 w 1722"/>
              <a:gd name="T5" fmla="*/ 0 h 81"/>
              <a:gd name="T6" fmla="*/ 2147483647 w 1722"/>
              <a:gd name="T7" fmla="*/ 2147483647 h 81"/>
              <a:gd name="T8" fmla="*/ 2147483647 w 1722"/>
              <a:gd name="T9" fmla="*/ 2147483647 h 81"/>
              <a:gd name="T10" fmla="*/ 2147483647 w 1722"/>
              <a:gd name="T11" fmla="*/ 0 h 81"/>
              <a:gd name="T12" fmla="*/ 2147483647 w 1722"/>
              <a:gd name="T13" fmla="*/ 2147483647 h 81"/>
              <a:gd name="T14" fmla="*/ 2147483647 w 1722"/>
              <a:gd name="T15" fmla="*/ 2147483647 h 81"/>
              <a:gd name="T16" fmla="*/ 2147483647 w 1722"/>
              <a:gd name="T17" fmla="*/ 2147483647 h 81"/>
              <a:gd name="T18" fmla="*/ 2147483647 w 1722"/>
              <a:gd name="T19" fmla="*/ 2147483647 h 81"/>
              <a:gd name="T20" fmla="*/ 2147483647 w 1722"/>
              <a:gd name="T21" fmla="*/ 2147483647 h 81"/>
              <a:gd name="T22" fmla="*/ 2147483647 w 1722"/>
              <a:gd name="T23" fmla="*/ 2147483647 h 81"/>
              <a:gd name="T24" fmla="*/ 2147483647 w 1722"/>
              <a:gd name="T25" fmla="*/ 2147483647 h 81"/>
              <a:gd name="T26" fmla="*/ 2147483647 w 1722"/>
              <a:gd name="T27" fmla="*/ 2147483647 h 81"/>
              <a:gd name="T28" fmla="*/ 2147483647 w 1722"/>
              <a:gd name="T29" fmla="*/ 2147483647 h 81"/>
              <a:gd name="T30" fmla="*/ 2147483647 w 1722"/>
              <a:gd name="T31" fmla="*/ 2147483647 h 81"/>
              <a:gd name="T32" fmla="*/ 2147483647 w 1722"/>
              <a:gd name="T33" fmla="*/ 2147483647 h 81"/>
              <a:gd name="T34" fmla="*/ 2147483647 w 1722"/>
              <a:gd name="T35" fmla="*/ 2147483647 h 81"/>
              <a:gd name="T36" fmla="*/ 2147483647 w 1722"/>
              <a:gd name="T37" fmla="*/ 2147483647 h 81"/>
              <a:gd name="T38" fmla="*/ 2147483647 w 1722"/>
              <a:gd name="T39" fmla="*/ 2147483647 h 81"/>
              <a:gd name="T40" fmla="*/ 2147483647 w 1722"/>
              <a:gd name="T41" fmla="*/ 2147483647 h 81"/>
              <a:gd name="T42" fmla="*/ 2147483647 w 1722"/>
              <a:gd name="T43" fmla="*/ 2147483647 h 81"/>
              <a:gd name="T44" fmla="*/ 2147483647 w 1722"/>
              <a:gd name="T45" fmla="*/ 2147483647 h 81"/>
              <a:gd name="T46" fmla="*/ 2147483647 w 1722"/>
              <a:gd name="T47" fmla="*/ 2147483647 h 81"/>
              <a:gd name="T48" fmla="*/ 2147483647 w 1722"/>
              <a:gd name="T49" fmla="*/ 2147483647 h 81"/>
              <a:gd name="T50" fmla="*/ 2147483647 w 1722"/>
              <a:gd name="T51" fmla="*/ 2147483647 h 81"/>
              <a:gd name="T52" fmla="*/ 2147483647 w 1722"/>
              <a:gd name="T53" fmla="*/ 2147483647 h 81"/>
              <a:gd name="T54" fmla="*/ 2147483647 w 1722"/>
              <a:gd name="T55" fmla="*/ 2147483647 h 81"/>
              <a:gd name="T56" fmla="*/ 2147483647 w 1722"/>
              <a:gd name="T57" fmla="*/ 2147483647 h 81"/>
              <a:gd name="T58" fmla="*/ 2147483647 w 1722"/>
              <a:gd name="T59" fmla="*/ 2147483647 h 81"/>
              <a:gd name="T60" fmla="*/ 2147483647 w 1722"/>
              <a:gd name="T61" fmla="*/ 2147483647 h 81"/>
              <a:gd name="T62" fmla="*/ 2147483647 w 1722"/>
              <a:gd name="T63" fmla="*/ 2147483647 h 81"/>
              <a:gd name="T64" fmla="*/ 2147483647 w 1722"/>
              <a:gd name="T65" fmla="*/ 2147483647 h 81"/>
              <a:gd name="T66" fmla="*/ 2147483647 w 1722"/>
              <a:gd name="T67" fmla="*/ 2147483647 h 81"/>
              <a:gd name="T68" fmla="*/ 2147483647 w 1722"/>
              <a:gd name="T69" fmla="*/ 2147483647 h 81"/>
              <a:gd name="T70" fmla="*/ 2147483647 w 1722"/>
              <a:gd name="T71" fmla="*/ 2147483647 h 81"/>
              <a:gd name="T72" fmla="*/ 2147483647 w 1722"/>
              <a:gd name="T73" fmla="*/ 2147483647 h 81"/>
              <a:gd name="T74" fmla="*/ 2147483647 w 1722"/>
              <a:gd name="T75" fmla="*/ 2147483647 h 81"/>
              <a:gd name="T76" fmla="*/ 2147483647 w 1722"/>
              <a:gd name="T77" fmla="*/ 2147483647 h 81"/>
              <a:gd name="T78" fmla="*/ 2147483647 w 1722"/>
              <a:gd name="T79" fmla="*/ 2147483647 h 81"/>
              <a:gd name="T80" fmla="*/ 2147483647 w 1722"/>
              <a:gd name="T81" fmla="*/ 2147483647 h 81"/>
              <a:gd name="T82" fmla="*/ 2147483647 w 1722"/>
              <a:gd name="T83" fmla="*/ 2147483647 h 81"/>
              <a:gd name="T84" fmla="*/ 2147483647 w 1722"/>
              <a:gd name="T85" fmla="*/ 2147483647 h 81"/>
              <a:gd name="T86" fmla="*/ 2147483647 w 1722"/>
              <a:gd name="T87" fmla="*/ 2147483647 h 81"/>
              <a:gd name="T88" fmla="*/ 2147483647 w 1722"/>
              <a:gd name="T89" fmla="*/ 2147483647 h 81"/>
              <a:gd name="T90" fmla="*/ 2147483647 w 1722"/>
              <a:gd name="T91" fmla="*/ 2147483647 h 81"/>
              <a:gd name="T92" fmla="*/ 2147483647 w 1722"/>
              <a:gd name="T93" fmla="*/ 2147483647 h 81"/>
              <a:gd name="T94" fmla="*/ 2147483647 w 1722"/>
              <a:gd name="T95" fmla="*/ 2147483647 h 81"/>
              <a:gd name="T96" fmla="*/ 2147483647 w 1722"/>
              <a:gd name="T97" fmla="*/ 2147483647 h 81"/>
              <a:gd name="T98" fmla="*/ 2147483647 w 1722"/>
              <a:gd name="T99" fmla="*/ 2147483647 h 81"/>
              <a:gd name="T100" fmla="*/ 2147483647 w 1722"/>
              <a:gd name="T101" fmla="*/ 2147483647 h 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0" name="Freeform 23"/>
          <p:cNvSpPr>
            <a:spLocks/>
          </p:cNvSpPr>
          <p:nvPr userDrawn="1"/>
        </p:nvSpPr>
        <p:spPr bwMode="auto">
          <a:xfrm>
            <a:off x="8588375" y="3179763"/>
            <a:ext cx="127000" cy="2168525"/>
          </a:xfrm>
          <a:custGeom>
            <a:avLst/>
            <a:gdLst>
              <a:gd name="T0" fmla="*/ 2147483647 w 80"/>
              <a:gd name="T1" fmla="*/ 2147483647 h 1366"/>
              <a:gd name="T2" fmla="*/ 2147483647 w 80"/>
              <a:gd name="T3" fmla="*/ 2147483647 h 1366"/>
              <a:gd name="T4" fmla="*/ 2147483647 w 80"/>
              <a:gd name="T5" fmla="*/ 2147483647 h 1366"/>
              <a:gd name="T6" fmla="*/ 2147483647 w 80"/>
              <a:gd name="T7" fmla="*/ 2147483647 h 1366"/>
              <a:gd name="T8" fmla="*/ 2147483647 w 80"/>
              <a:gd name="T9" fmla="*/ 2147483647 h 1366"/>
              <a:gd name="T10" fmla="*/ 2147483647 w 80"/>
              <a:gd name="T11" fmla="*/ 2147483647 h 1366"/>
              <a:gd name="T12" fmla="*/ 2147483647 w 80"/>
              <a:gd name="T13" fmla="*/ 2147483647 h 1366"/>
              <a:gd name="T14" fmla="*/ 2147483647 w 80"/>
              <a:gd name="T15" fmla="*/ 2147483647 h 1366"/>
              <a:gd name="T16" fmla="*/ 2147483647 w 80"/>
              <a:gd name="T17" fmla="*/ 2147483647 h 1366"/>
              <a:gd name="T18" fmla="*/ 2147483647 w 80"/>
              <a:gd name="T19" fmla="*/ 2147483647 h 1366"/>
              <a:gd name="T20" fmla="*/ 2147483647 w 80"/>
              <a:gd name="T21" fmla="*/ 2147483647 h 1366"/>
              <a:gd name="T22" fmla="*/ 2147483647 w 80"/>
              <a:gd name="T23" fmla="*/ 2147483647 h 1366"/>
              <a:gd name="T24" fmla="*/ 2147483647 w 80"/>
              <a:gd name="T25" fmla="*/ 2147483647 h 1366"/>
              <a:gd name="T26" fmla="*/ 2147483647 w 80"/>
              <a:gd name="T27" fmla="*/ 2147483647 h 1366"/>
              <a:gd name="T28" fmla="*/ 2147483647 w 80"/>
              <a:gd name="T29" fmla="*/ 2147483647 h 1366"/>
              <a:gd name="T30" fmla="*/ 2147483647 w 80"/>
              <a:gd name="T31" fmla="*/ 2147483647 h 1366"/>
              <a:gd name="T32" fmla="*/ 2147483647 w 80"/>
              <a:gd name="T33" fmla="*/ 2147483647 h 1366"/>
              <a:gd name="T34" fmla="*/ 2147483647 w 80"/>
              <a:gd name="T35" fmla="*/ 2147483647 h 1366"/>
              <a:gd name="T36" fmla="*/ 2147483647 w 80"/>
              <a:gd name="T37" fmla="*/ 2147483647 h 1366"/>
              <a:gd name="T38" fmla="*/ 2147483647 w 80"/>
              <a:gd name="T39" fmla="*/ 2147483647 h 1366"/>
              <a:gd name="T40" fmla="*/ 2147483647 w 80"/>
              <a:gd name="T41" fmla="*/ 2147483647 h 1366"/>
              <a:gd name="T42" fmla="*/ 2147483647 w 80"/>
              <a:gd name="T43" fmla="*/ 2147483647 h 1366"/>
              <a:gd name="T44" fmla="*/ 2147483647 w 80"/>
              <a:gd name="T45" fmla="*/ 2147483647 h 1366"/>
              <a:gd name="T46" fmla="*/ 2147483647 w 80"/>
              <a:gd name="T47" fmla="*/ 2147483647 h 1366"/>
              <a:gd name="T48" fmla="*/ 2147483647 w 80"/>
              <a:gd name="T49" fmla="*/ 2147483647 h 1366"/>
              <a:gd name="T50" fmla="*/ 2147483647 w 80"/>
              <a:gd name="T51" fmla="*/ 2147483647 h 1366"/>
              <a:gd name="T52" fmla="*/ 2147483647 w 80"/>
              <a:gd name="T53" fmla="*/ 2147483647 h 1366"/>
              <a:gd name="T54" fmla="*/ 2147483647 w 80"/>
              <a:gd name="T55" fmla="*/ 2147483647 h 1366"/>
              <a:gd name="T56" fmla="*/ 2147483647 w 80"/>
              <a:gd name="T57" fmla="*/ 2147483647 h 1366"/>
              <a:gd name="T58" fmla="*/ 2147483647 w 80"/>
              <a:gd name="T59" fmla="*/ 2147483647 h 1366"/>
              <a:gd name="T60" fmla="*/ 2147483647 w 80"/>
              <a:gd name="T61" fmla="*/ 2147483647 h 1366"/>
              <a:gd name="T62" fmla="*/ 2147483647 w 80"/>
              <a:gd name="T63" fmla="*/ 2147483647 h 1366"/>
              <a:gd name="T64" fmla="*/ 2147483647 w 80"/>
              <a:gd name="T65" fmla="*/ 2147483647 h 1366"/>
              <a:gd name="T66" fmla="*/ 2147483647 w 80"/>
              <a:gd name="T67" fmla="*/ 2147483647 h 1366"/>
              <a:gd name="T68" fmla="*/ 2147483647 w 80"/>
              <a:gd name="T69" fmla="*/ 2147483647 h 1366"/>
              <a:gd name="T70" fmla="*/ 2147483647 w 80"/>
              <a:gd name="T71" fmla="*/ 2147483647 h 1366"/>
              <a:gd name="T72" fmla="*/ 2147483647 w 80"/>
              <a:gd name="T73" fmla="*/ 2147483647 h 1366"/>
              <a:gd name="T74" fmla="*/ 2147483647 w 80"/>
              <a:gd name="T75" fmla="*/ 2147483647 h 1366"/>
              <a:gd name="T76" fmla="*/ 2147483647 w 80"/>
              <a:gd name="T77" fmla="*/ 2147483647 h 136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0" h="1366">
                <a:moveTo>
                  <a:pt x="0" y="0"/>
                </a:moveTo>
                <a:lnTo>
                  <a:pt x="33" y="109"/>
                </a:lnTo>
                <a:lnTo>
                  <a:pt x="53" y="138"/>
                </a:lnTo>
                <a:lnTo>
                  <a:pt x="59" y="167"/>
                </a:lnTo>
                <a:lnTo>
                  <a:pt x="66" y="196"/>
                </a:lnTo>
                <a:lnTo>
                  <a:pt x="59" y="232"/>
                </a:lnTo>
                <a:lnTo>
                  <a:pt x="46" y="269"/>
                </a:lnTo>
                <a:lnTo>
                  <a:pt x="40" y="298"/>
                </a:lnTo>
                <a:lnTo>
                  <a:pt x="33" y="334"/>
                </a:lnTo>
                <a:lnTo>
                  <a:pt x="33" y="363"/>
                </a:lnTo>
                <a:lnTo>
                  <a:pt x="33" y="392"/>
                </a:lnTo>
                <a:lnTo>
                  <a:pt x="40" y="421"/>
                </a:lnTo>
                <a:lnTo>
                  <a:pt x="40" y="457"/>
                </a:lnTo>
                <a:lnTo>
                  <a:pt x="53" y="494"/>
                </a:lnTo>
                <a:lnTo>
                  <a:pt x="53" y="523"/>
                </a:lnTo>
                <a:lnTo>
                  <a:pt x="53" y="581"/>
                </a:lnTo>
                <a:lnTo>
                  <a:pt x="53" y="610"/>
                </a:lnTo>
                <a:lnTo>
                  <a:pt x="53" y="653"/>
                </a:lnTo>
                <a:lnTo>
                  <a:pt x="53" y="697"/>
                </a:lnTo>
                <a:lnTo>
                  <a:pt x="59" y="741"/>
                </a:lnTo>
                <a:lnTo>
                  <a:pt x="66" y="770"/>
                </a:lnTo>
                <a:lnTo>
                  <a:pt x="66" y="799"/>
                </a:lnTo>
                <a:lnTo>
                  <a:pt x="59" y="835"/>
                </a:lnTo>
                <a:lnTo>
                  <a:pt x="46" y="871"/>
                </a:lnTo>
                <a:lnTo>
                  <a:pt x="53" y="900"/>
                </a:lnTo>
                <a:lnTo>
                  <a:pt x="66" y="929"/>
                </a:lnTo>
                <a:lnTo>
                  <a:pt x="66" y="958"/>
                </a:lnTo>
                <a:lnTo>
                  <a:pt x="59" y="1016"/>
                </a:lnTo>
                <a:lnTo>
                  <a:pt x="53" y="1060"/>
                </a:lnTo>
                <a:lnTo>
                  <a:pt x="53" y="1089"/>
                </a:lnTo>
                <a:lnTo>
                  <a:pt x="59" y="1118"/>
                </a:lnTo>
                <a:lnTo>
                  <a:pt x="72" y="1147"/>
                </a:lnTo>
                <a:lnTo>
                  <a:pt x="72" y="1176"/>
                </a:lnTo>
                <a:lnTo>
                  <a:pt x="59" y="1213"/>
                </a:lnTo>
                <a:lnTo>
                  <a:pt x="46" y="1242"/>
                </a:lnTo>
                <a:lnTo>
                  <a:pt x="53" y="1278"/>
                </a:lnTo>
                <a:lnTo>
                  <a:pt x="66" y="1307"/>
                </a:lnTo>
                <a:lnTo>
                  <a:pt x="72" y="1336"/>
                </a:lnTo>
                <a:lnTo>
                  <a:pt x="79" y="1365"/>
                </a:lnTo>
                <a:lnTo>
                  <a:pt x="59" y="1300"/>
                </a:lnTo>
                <a:lnTo>
                  <a:pt x="40" y="1271"/>
                </a:lnTo>
                <a:lnTo>
                  <a:pt x="33" y="1242"/>
                </a:lnTo>
                <a:lnTo>
                  <a:pt x="33" y="1183"/>
                </a:lnTo>
                <a:lnTo>
                  <a:pt x="46" y="1154"/>
                </a:lnTo>
                <a:lnTo>
                  <a:pt x="59" y="1125"/>
                </a:lnTo>
                <a:lnTo>
                  <a:pt x="59" y="1089"/>
                </a:lnTo>
                <a:lnTo>
                  <a:pt x="59" y="1060"/>
                </a:lnTo>
                <a:lnTo>
                  <a:pt x="59" y="1031"/>
                </a:lnTo>
                <a:lnTo>
                  <a:pt x="66" y="995"/>
                </a:lnTo>
                <a:lnTo>
                  <a:pt x="66" y="966"/>
                </a:lnTo>
                <a:lnTo>
                  <a:pt x="66" y="922"/>
                </a:lnTo>
                <a:lnTo>
                  <a:pt x="66" y="864"/>
                </a:lnTo>
                <a:lnTo>
                  <a:pt x="40" y="835"/>
                </a:lnTo>
                <a:lnTo>
                  <a:pt x="26" y="799"/>
                </a:lnTo>
                <a:lnTo>
                  <a:pt x="26" y="770"/>
                </a:lnTo>
                <a:lnTo>
                  <a:pt x="26" y="726"/>
                </a:lnTo>
                <a:lnTo>
                  <a:pt x="26" y="683"/>
                </a:lnTo>
                <a:lnTo>
                  <a:pt x="26" y="639"/>
                </a:lnTo>
                <a:lnTo>
                  <a:pt x="26" y="610"/>
                </a:lnTo>
                <a:lnTo>
                  <a:pt x="26" y="581"/>
                </a:lnTo>
                <a:lnTo>
                  <a:pt x="26" y="552"/>
                </a:lnTo>
                <a:lnTo>
                  <a:pt x="40" y="523"/>
                </a:lnTo>
                <a:lnTo>
                  <a:pt x="46" y="486"/>
                </a:lnTo>
                <a:lnTo>
                  <a:pt x="46" y="450"/>
                </a:lnTo>
                <a:lnTo>
                  <a:pt x="46" y="421"/>
                </a:lnTo>
                <a:lnTo>
                  <a:pt x="46" y="392"/>
                </a:lnTo>
                <a:lnTo>
                  <a:pt x="46" y="349"/>
                </a:lnTo>
                <a:lnTo>
                  <a:pt x="46" y="319"/>
                </a:lnTo>
                <a:lnTo>
                  <a:pt x="46" y="290"/>
                </a:lnTo>
                <a:lnTo>
                  <a:pt x="46" y="254"/>
                </a:lnTo>
                <a:lnTo>
                  <a:pt x="46" y="225"/>
                </a:lnTo>
                <a:lnTo>
                  <a:pt x="53" y="196"/>
                </a:lnTo>
                <a:lnTo>
                  <a:pt x="59" y="160"/>
                </a:lnTo>
                <a:lnTo>
                  <a:pt x="46" y="131"/>
                </a:lnTo>
                <a:lnTo>
                  <a:pt x="26" y="102"/>
                </a:lnTo>
                <a:lnTo>
                  <a:pt x="13" y="73"/>
                </a:lnTo>
                <a:lnTo>
                  <a:pt x="13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1" name="Freeform 24"/>
          <p:cNvSpPr>
            <a:spLocks/>
          </p:cNvSpPr>
          <p:nvPr userDrawn="1"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2" name="Freeform 25"/>
          <p:cNvSpPr>
            <a:spLocks/>
          </p:cNvSpPr>
          <p:nvPr userDrawn="1"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3" name="Freeform 26"/>
          <p:cNvSpPr>
            <a:spLocks/>
          </p:cNvSpPr>
          <p:nvPr userDrawn="1"/>
        </p:nvSpPr>
        <p:spPr bwMode="auto">
          <a:xfrm>
            <a:off x="1843088" y="323850"/>
            <a:ext cx="4011612" cy="185738"/>
          </a:xfrm>
          <a:custGeom>
            <a:avLst/>
            <a:gdLst>
              <a:gd name="T0" fmla="*/ 2147483647 w 2527"/>
              <a:gd name="T1" fmla="*/ 2147483647 h 117"/>
              <a:gd name="T2" fmla="*/ 2147483647 w 2527"/>
              <a:gd name="T3" fmla="*/ 2147483647 h 117"/>
              <a:gd name="T4" fmla="*/ 2147483647 w 2527"/>
              <a:gd name="T5" fmla="*/ 2147483647 h 117"/>
              <a:gd name="T6" fmla="*/ 2147483647 w 2527"/>
              <a:gd name="T7" fmla="*/ 2147483647 h 117"/>
              <a:gd name="T8" fmla="*/ 2147483647 w 2527"/>
              <a:gd name="T9" fmla="*/ 2147483647 h 117"/>
              <a:gd name="T10" fmla="*/ 2147483647 w 2527"/>
              <a:gd name="T11" fmla="*/ 2147483647 h 117"/>
              <a:gd name="T12" fmla="*/ 2147483647 w 2527"/>
              <a:gd name="T13" fmla="*/ 2147483647 h 117"/>
              <a:gd name="T14" fmla="*/ 2147483647 w 2527"/>
              <a:gd name="T15" fmla="*/ 2147483647 h 117"/>
              <a:gd name="T16" fmla="*/ 2147483647 w 2527"/>
              <a:gd name="T17" fmla="*/ 2147483647 h 117"/>
              <a:gd name="T18" fmla="*/ 2147483647 w 2527"/>
              <a:gd name="T19" fmla="*/ 2147483647 h 117"/>
              <a:gd name="T20" fmla="*/ 2147483647 w 2527"/>
              <a:gd name="T21" fmla="*/ 2147483647 h 117"/>
              <a:gd name="T22" fmla="*/ 2147483647 w 2527"/>
              <a:gd name="T23" fmla="*/ 2147483647 h 117"/>
              <a:gd name="T24" fmla="*/ 2147483647 w 2527"/>
              <a:gd name="T25" fmla="*/ 0 h 117"/>
              <a:gd name="T26" fmla="*/ 2147483647 w 2527"/>
              <a:gd name="T27" fmla="*/ 0 h 117"/>
              <a:gd name="T28" fmla="*/ 2147483647 w 2527"/>
              <a:gd name="T29" fmla="*/ 2147483647 h 117"/>
              <a:gd name="T30" fmla="*/ 2147483647 w 2527"/>
              <a:gd name="T31" fmla="*/ 2147483647 h 117"/>
              <a:gd name="T32" fmla="*/ 2147483647 w 2527"/>
              <a:gd name="T33" fmla="*/ 2147483647 h 117"/>
              <a:gd name="T34" fmla="*/ 2147483647 w 2527"/>
              <a:gd name="T35" fmla="*/ 2147483647 h 117"/>
              <a:gd name="T36" fmla="*/ 2147483647 w 2527"/>
              <a:gd name="T37" fmla="*/ 2147483647 h 117"/>
              <a:gd name="T38" fmla="*/ 2147483647 w 2527"/>
              <a:gd name="T39" fmla="*/ 2147483647 h 117"/>
              <a:gd name="T40" fmla="*/ 2147483647 w 2527"/>
              <a:gd name="T41" fmla="*/ 2147483647 h 117"/>
              <a:gd name="T42" fmla="*/ 2147483647 w 2527"/>
              <a:gd name="T43" fmla="*/ 2147483647 h 117"/>
              <a:gd name="T44" fmla="*/ 2147483647 w 2527"/>
              <a:gd name="T45" fmla="*/ 2147483647 h 117"/>
              <a:gd name="T46" fmla="*/ 2147483647 w 2527"/>
              <a:gd name="T47" fmla="*/ 2147483647 h 117"/>
              <a:gd name="T48" fmla="*/ 2147483647 w 2527"/>
              <a:gd name="T49" fmla="*/ 2147483647 h 117"/>
              <a:gd name="T50" fmla="*/ 2147483647 w 2527"/>
              <a:gd name="T51" fmla="*/ 2147483647 h 117"/>
              <a:gd name="T52" fmla="*/ 2147483647 w 2527"/>
              <a:gd name="T53" fmla="*/ 2147483647 h 117"/>
              <a:gd name="T54" fmla="*/ 2147483647 w 2527"/>
              <a:gd name="T55" fmla="*/ 2147483647 h 117"/>
              <a:gd name="T56" fmla="*/ 2147483647 w 2527"/>
              <a:gd name="T57" fmla="*/ 2147483647 h 117"/>
              <a:gd name="T58" fmla="*/ 2147483647 w 2527"/>
              <a:gd name="T59" fmla="*/ 2147483647 h 117"/>
              <a:gd name="T60" fmla="*/ 2147483647 w 2527"/>
              <a:gd name="T61" fmla="*/ 2147483647 h 117"/>
              <a:gd name="T62" fmla="*/ 2147483647 w 2527"/>
              <a:gd name="T63" fmla="*/ 2147483647 h 117"/>
              <a:gd name="T64" fmla="*/ 2147483647 w 2527"/>
              <a:gd name="T65" fmla="*/ 2147483647 h 117"/>
              <a:gd name="T66" fmla="*/ 2147483647 w 2527"/>
              <a:gd name="T67" fmla="*/ 2147483647 h 117"/>
              <a:gd name="T68" fmla="*/ 0 w 2527"/>
              <a:gd name="T69" fmla="*/ 2147483647 h 1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27" h="117">
                <a:moveTo>
                  <a:pt x="0" y="116"/>
                </a:moveTo>
                <a:lnTo>
                  <a:pt x="81" y="73"/>
                </a:lnTo>
                <a:lnTo>
                  <a:pt x="134" y="58"/>
                </a:lnTo>
                <a:lnTo>
                  <a:pt x="188" y="44"/>
                </a:lnTo>
                <a:lnTo>
                  <a:pt x="242" y="44"/>
                </a:lnTo>
                <a:lnTo>
                  <a:pt x="296" y="58"/>
                </a:lnTo>
                <a:lnTo>
                  <a:pt x="363" y="87"/>
                </a:lnTo>
                <a:lnTo>
                  <a:pt x="417" y="87"/>
                </a:lnTo>
                <a:lnTo>
                  <a:pt x="470" y="87"/>
                </a:lnTo>
                <a:lnTo>
                  <a:pt x="524" y="87"/>
                </a:lnTo>
                <a:lnTo>
                  <a:pt x="591" y="87"/>
                </a:lnTo>
                <a:lnTo>
                  <a:pt x="645" y="73"/>
                </a:lnTo>
                <a:lnTo>
                  <a:pt x="752" y="58"/>
                </a:lnTo>
                <a:lnTo>
                  <a:pt x="833" y="58"/>
                </a:lnTo>
                <a:lnTo>
                  <a:pt x="887" y="44"/>
                </a:lnTo>
                <a:lnTo>
                  <a:pt x="941" y="44"/>
                </a:lnTo>
                <a:lnTo>
                  <a:pt x="1008" y="58"/>
                </a:lnTo>
                <a:lnTo>
                  <a:pt x="1061" y="58"/>
                </a:lnTo>
                <a:lnTo>
                  <a:pt x="1115" y="58"/>
                </a:lnTo>
                <a:lnTo>
                  <a:pt x="1209" y="58"/>
                </a:lnTo>
                <a:lnTo>
                  <a:pt x="1276" y="44"/>
                </a:lnTo>
                <a:lnTo>
                  <a:pt x="1344" y="44"/>
                </a:lnTo>
                <a:lnTo>
                  <a:pt x="1397" y="44"/>
                </a:lnTo>
                <a:lnTo>
                  <a:pt x="1451" y="44"/>
                </a:lnTo>
                <a:lnTo>
                  <a:pt x="1505" y="29"/>
                </a:lnTo>
                <a:lnTo>
                  <a:pt x="1559" y="0"/>
                </a:lnTo>
                <a:lnTo>
                  <a:pt x="2472" y="0"/>
                </a:lnTo>
                <a:lnTo>
                  <a:pt x="2526" y="29"/>
                </a:lnTo>
                <a:lnTo>
                  <a:pt x="2472" y="58"/>
                </a:lnTo>
                <a:lnTo>
                  <a:pt x="2419" y="58"/>
                </a:lnTo>
                <a:lnTo>
                  <a:pt x="2351" y="58"/>
                </a:lnTo>
                <a:lnTo>
                  <a:pt x="2298" y="58"/>
                </a:lnTo>
                <a:lnTo>
                  <a:pt x="2244" y="58"/>
                </a:lnTo>
                <a:lnTo>
                  <a:pt x="2177" y="102"/>
                </a:lnTo>
                <a:lnTo>
                  <a:pt x="2123" y="73"/>
                </a:lnTo>
                <a:lnTo>
                  <a:pt x="2069" y="73"/>
                </a:lnTo>
                <a:lnTo>
                  <a:pt x="2015" y="87"/>
                </a:lnTo>
                <a:lnTo>
                  <a:pt x="1935" y="87"/>
                </a:lnTo>
                <a:lnTo>
                  <a:pt x="1868" y="73"/>
                </a:lnTo>
                <a:lnTo>
                  <a:pt x="1814" y="58"/>
                </a:lnTo>
                <a:lnTo>
                  <a:pt x="1760" y="58"/>
                </a:lnTo>
                <a:lnTo>
                  <a:pt x="1706" y="58"/>
                </a:lnTo>
                <a:lnTo>
                  <a:pt x="1639" y="58"/>
                </a:lnTo>
                <a:lnTo>
                  <a:pt x="1585" y="58"/>
                </a:lnTo>
                <a:lnTo>
                  <a:pt x="1532" y="73"/>
                </a:lnTo>
                <a:lnTo>
                  <a:pt x="1478" y="73"/>
                </a:lnTo>
                <a:lnTo>
                  <a:pt x="1424" y="73"/>
                </a:lnTo>
                <a:lnTo>
                  <a:pt x="1370" y="58"/>
                </a:lnTo>
                <a:lnTo>
                  <a:pt x="1317" y="58"/>
                </a:lnTo>
                <a:lnTo>
                  <a:pt x="1196" y="58"/>
                </a:lnTo>
                <a:lnTo>
                  <a:pt x="1088" y="73"/>
                </a:lnTo>
                <a:lnTo>
                  <a:pt x="1035" y="73"/>
                </a:lnTo>
                <a:lnTo>
                  <a:pt x="967" y="73"/>
                </a:lnTo>
                <a:lnTo>
                  <a:pt x="914" y="87"/>
                </a:lnTo>
                <a:lnTo>
                  <a:pt x="846" y="87"/>
                </a:lnTo>
                <a:lnTo>
                  <a:pt x="779" y="73"/>
                </a:lnTo>
                <a:lnTo>
                  <a:pt x="726" y="73"/>
                </a:lnTo>
                <a:lnTo>
                  <a:pt x="658" y="73"/>
                </a:lnTo>
                <a:lnTo>
                  <a:pt x="591" y="73"/>
                </a:lnTo>
                <a:lnTo>
                  <a:pt x="524" y="73"/>
                </a:lnTo>
                <a:lnTo>
                  <a:pt x="470" y="73"/>
                </a:lnTo>
                <a:lnTo>
                  <a:pt x="417" y="73"/>
                </a:lnTo>
                <a:lnTo>
                  <a:pt x="363" y="73"/>
                </a:lnTo>
                <a:lnTo>
                  <a:pt x="309" y="44"/>
                </a:lnTo>
                <a:lnTo>
                  <a:pt x="255" y="44"/>
                </a:lnTo>
                <a:lnTo>
                  <a:pt x="202" y="44"/>
                </a:lnTo>
                <a:lnTo>
                  <a:pt x="148" y="73"/>
                </a:lnTo>
                <a:lnTo>
                  <a:pt x="94" y="73"/>
                </a:lnTo>
                <a:lnTo>
                  <a:pt x="0" y="116"/>
                </a:lnTo>
              </a:path>
            </a:pathLst>
          </a:custGeom>
          <a:solidFill>
            <a:srgbClr val="B9B9B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4" name="Freeform 27"/>
          <p:cNvSpPr>
            <a:spLocks/>
          </p:cNvSpPr>
          <p:nvPr userDrawn="1"/>
        </p:nvSpPr>
        <p:spPr bwMode="auto">
          <a:xfrm>
            <a:off x="4873625" y="323850"/>
            <a:ext cx="2798763" cy="119063"/>
          </a:xfrm>
          <a:custGeom>
            <a:avLst/>
            <a:gdLst>
              <a:gd name="T0" fmla="*/ 2147483647 w 1763"/>
              <a:gd name="T1" fmla="*/ 0 h 75"/>
              <a:gd name="T2" fmla="*/ 2147483647 w 1763"/>
              <a:gd name="T3" fmla="*/ 2147483647 h 75"/>
              <a:gd name="T4" fmla="*/ 2147483647 w 1763"/>
              <a:gd name="T5" fmla="*/ 2147483647 h 75"/>
              <a:gd name="T6" fmla="*/ 2147483647 w 1763"/>
              <a:gd name="T7" fmla="*/ 2147483647 h 75"/>
              <a:gd name="T8" fmla="*/ 2147483647 w 1763"/>
              <a:gd name="T9" fmla="*/ 2147483647 h 75"/>
              <a:gd name="T10" fmla="*/ 2147483647 w 1763"/>
              <a:gd name="T11" fmla="*/ 2147483647 h 75"/>
              <a:gd name="T12" fmla="*/ 2147483647 w 1763"/>
              <a:gd name="T13" fmla="*/ 2147483647 h 75"/>
              <a:gd name="T14" fmla="*/ 2147483647 w 1763"/>
              <a:gd name="T15" fmla="*/ 2147483647 h 75"/>
              <a:gd name="T16" fmla="*/ 2147483647 w 1763"/>
              <a:gd name="T17" fmla="*/ 2147483647 h 75"/>
              <a:gd name="T18" fmla="*/ 2147483647 w 1763"/>
              <a:gd name="T19" fmla="*/ 2147483647 h 75"/>
              <a:gd name="T20" fmla="*/ 2147483647 w 1763"/>
              <a:gd name="T21" fmla="*/ 2147483647 h 75"/>
              <a:gd name="T22" fmla="*/ 2147483647 w 1763"/>
              <a:gd name="T23" fmla="*/ 2147483647 h 75"/>
              <a:gd name="T24" fmla="*/ 2147483647 w 1763"/>
              <a:gd name="T25" fmla="*/ 2147483647 h 75"/>
              <a:gd name="T26" fmla="*/ 2147483647 w 1763"/>
              <a:gd name="T27" fmla="*/ 2147483647 h 75"/>
              <a:gd name="T28" fmla="*/ 2147483647 w 1763"/>
              <a:gd name="T29" fmla="*/ 2147483647 h 75"/>
              <a:gd name="T30" fmla="*/ 2147483647 w 1763"/>
              <a:gd name="T31" fmla="*/ 2147483647 h 75"/>
              <a:gd name="T32" fmla="*/ 2147483647 w 1763"/>
              <a:gd name="T33" fmla="*/ 2147483647 h 75"/>
              <a:gd name="T34" fmla="*/ 2147483647 w 1763"/>
              <a:gd name="T35" fmla="*/ 2147483647 h 75"/>
              <a:gd name="T36" fmla="*/ 2147483647 w 1763"/>
              <a:gd name="T37" fmla="*/ 2147483647 h 75"/>
              <a:gd name="T38" fmla="*/ 2147483647 w 1763"/>
              <a:gd name="T39" fmla="*/ 2147483647 h 75"/>
              <a:gd name="T40" fmla="*/ 2147483647 w 1763"/>
              <a:gd name="T41" fmla="*/ 2147483647 h 75"/>
              <a:gd name="T42" fmla="*/ 2147483647 w 1763"/>
              <a:gd name="T43" fmla="*/ 2147483647 h 75"/>
              <a:gd name="T44" fmla="*/ 2147483647 w 1763"/>
              <a:gd name="T45" fmla="*/ 2147483647 h 75"/>
              <a:gd name="T46" fmla="*/ 2147483647 w 1763"/>
              <a:gd name="T47" fmla="*/ 2147483647 h 75"/>
              <a:gd name="T48" fmla="*/ 2147483647 w 1763"/>
              <a:gd name="T49" fmla="*/ 2147483647 h 75"/>
              <a:gd name="T50" fmla="*/ 2147483647 w 1763"/>
              <a:gd name="T51" fmla="*/ 2147483647 h 75"/>
              <a:gd name="T52" fmla="*/ 2147483647 w 1763"/>
              <a:gd name="T53" fmla="*/ 2147483647 h 75"/>
              <a:gd name="T54" fmla="*/ 2147483647 w 1763"/>
              <a:gd name="T55" fmla="*/ 2147483647 h 75"/>
              <a:gd name="T56" fmla="*/ 2147483647 w 1763"/>
              <a:gd name="T57" fmla="*/ 2147483647 h 75"/>
              <a:gd name="T58" fmla="*/ 2147483647 w 1763"/>
              <a:gd name="T59" fmla="*/ 2147483647 h 75"/>
              <a:gd name="T60" fmla="*/ 2147483647 w 1763"/>
              <a:gd name="T61" fmla="*/ 2147483647 h 75"/>
              <a:gd name="T62" fmla="*/ 2147483647 w 1763"/>
              <a:gd name="T63" fmla="*/ 2147483647 h 75"/>
              <a:gd name="T64" fmla="*/ 2147483647 w 1763"/>
              <a:gd name="T65" fmla="*/ 2147483647 h 75"/>
              <a:gd name="T66" fmla="*/ 2147483647 w 1763"/>
              <a:gd name="T67" fmla="*/ 2147483647 h 75"/>
              <a:gd name="T68" fmla="*/ 2147483647 w 1763"/>
              <a:gd name="T69" fmla="*/ 2147483647 h 75"/>
              <a:gd name="T70" fmla="*/ 2147483647 w 1763"/>
              <a:gd name="T71" fmla="*/ 2147483647 h 75"/>
              <a:gd name="T72" fmla="*/ 2147483647 w 1763"/>
              <a:gd name="T73" fmla="*/ 2147483647 h 75"/>
              <a:gd name="T74" fmla="*/ 2147483647 w 1763"/>
              <a:gd name="T75" fmla="*/ 2147483647 h 75"/>
              <a:gd name="T76" fmla="*/ 2147483647 w 1763"/>
              <a:gd name="T77" fmla="*/ 2147483647 h 75"/>
              <a:gd name="T78" fmla="*/ 2147483647 w 1763"/>
              <a:gd name="T79" fmla="*/ 2147483647 h 75"/>
              <a:gd name="T80" fmla="*/ 2147483647 w 1763"/>
              <a:gd name="T81" fmla="*/ 2147483647 h 75"/>
              <a:gd name="T82" fmla="*/ 2147483647 w 1763"/>
              <a:gd name="T83" fmla="*/ 2147483647 h 75"/>
              <a:gd name="T84" fmla="*/ 2147483647 w 1763"/>
              <a:gd name="T85" fmla="*/ 2147483647 h 75"/>
              <a:gd name="T86" fmla="*/ 2147483647 w 1763"/>
              <a:gd name="T87" fmla="*/ 2147483647 h 75"/>
              <a:gd name="T88" fmla="*/ 2147483647 w 1763"/>
              <a:gd name="T89" fmla="*/ 2147483647 h 75"/>
              <a:gd name="T90" fmla="*/ 2147483647 w 1763"/>
              <a:gd name="T91" fmla="*/ 2147483647 h 75"/>
              <a:gd name="T92" fmla="*/ 2147483647 w 1763"/>
              <a:gd name="T93" fmla="*/ 2147483647 h 75"/>
              <a:gd name="T94" fmla="*/ 2147483647 w 1763"/>
              <a:gd name="T95" fmla="*/ 2147483647 h 75"/>
              <a:gd name="T96" fmla="*/ 2147483647 w 1763"/>
              <a:gd name="T97" fmla="*/ 2147483647 h 75"/>
              <a:gd name="T98" fmla="*/ 2147483647 w 1763"/>
              <a:gd name="T99" fmla="*/ 2147483647 h 75"/>
              <a:gd name="T100" fmla="*/ 0 w 1763"/>
              <a:gd name="T101" fmla="*/ 2147483647 h 75"/>
              <a:gd name="T102" fmla="*/ 2147483647 w 1763"/>
              <a:gd name="T103" fmla="*/ 2147483647 h 75"/>
              <a:gd name="T104" fmla="*/ 2147483647 w 1763"/>
              <a:gd name="T105" fmla="*/ 2147483647 h 75"/>
              <a:gd name="T106" fmla="*/ 2147483647 w 1763"/>
              <a:gd name="T107" fmla="*/ 2147483647 h 75"/>
              <a:gd name="T108" fmla="*/ 2147483647 w 1763"/>
              <a:gd name="T109" fmla="*/ 0 h 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3" h="75">
                <a:moveTo>
                  <a:pt x="188" y="0"/>
                </a:moveTo>
                <a:lnTo>
                  <a:pt x="363" y="74"/>
                </a:lnTo>
                <a:lnTo>
                  <a:pt x="444" y="74"/>
                </a:lnTo>
                <a:lnTo>
                  <a:pt x="565" y="74"/>
                </a:lnTo>
                <a:lnTo>
                  <a:pt x="619" y="74"/>
                </a:lnTo>
                <a:lnTo>
                  <a:pt x="699" y="59"/>
                </a:lnTo>
                <a:lnTo>
                  <a:pt x="753" y="59"/>
                </a:lnTo>
                <a:lnTo>
                  <a:pt x="807" y="44"/>
                </a:lnTo>
                <a:lnTo>
                  <a:pt x="874" y="44"/>
                </a:lnTo>
                <a:lnTo>
                  <a:pt x="928" y="44"/>
                </a:lnTo>
                <a:lnTo>
                  <a:pt x="995" y="74"/>
                </a:lnTo>
                <a:lnTo>
                  <a:pt x="1103" y="74"/>
                </a:lnTo>
                <a:lnTo>
                  <a:pt x="1157" y="74"/>
                </a:lnTo>
                <a:lnTo>
                  <a:pt x="1211" y="74"/>
                </a:lnTo>
                <a:lnTo>
                  <a:pt x="1332" y="74"/>
                </a:lnTo>
                <a:lnTo>
                  <a:pt x="1399" y="59"/>
                </a:lnTo>
                <a:lnTo>
                  <a:pt x="1453" y="44"/>
                </a:lnTo>
                <a:lnTo>
                  <a:pt x="1506" y="44"/>
                </a:lnTo>
                <a:lnTo>
                  <a:pt x="1560" y="30"/>
                </a:lnTo>
                <a:lnTo>
                  <a:pt x="1654" y="30"/>
                </a:lnTo>
                <a:lnTo>
                  <a:pt x="1708" y="30"/>
                </a:lnTo>
                <a:lnTo>
                  <a:pt x="1762" y="30"/>
                </a:lnTo>
                <a:lnTo>
                  <a:pt x="1708" y="30"/>
                </a:lnTo>
                <a:lnTo>
                  <a:pt x="1654" y="44"/>
                </a:lnTo>
                <a:lnTo>
                  <a:pt x="1601" y="74"/>
                </a:lnTo>
                <a:lnTo>
                  <a:pt x="1547" y="74"/>
                </a:lnTo>
                <a:lnTo>
                  <a:pt x="1493" y="74"/>
                </a:lnTo>
                <a:lnTo>
                  <a:pt x="1426" y="59"/>
                </a:lnTo>
                <a:lnTo>
                  <a:pt x="1372" y="59"/>
                </a:lnTo>
                <a:lnTo>
                  <a:pt x="1251" y="59"/>
                </a:lnTo>
                <a:lnTo>
                  <a:pt x="1184" y="59"/>
                </a:lnTo>
                <a:lnTo>
                  <a:pt x="1116" y="59"/>
                </a:lnTo>
                <a:lnTo>
                  <a:pt x="1009" y="59"/>
                </a:lnTo>
                <a:lnTo>
                  <a:pt x="955" y="59"/>
                </a:lnTo>
                <a:lnTo>
                  <a:pt x="888" y="59"/>
                </a:lnTo>
                <a:lnTo>
                  <a:pt x="820" y="74"/>
                </a:lnTo>
                <a:lnTo>
                  <a:pt x="767" y="74"/>
                </a:lnTo>
                <a:lnTo>
                  <a:pt x="699" y="59"/>
                </a:lnTo>
                <a:lnTo>
                  <a:pt x="646" y="44"/>
                </a:lnTo>
                <a:lnTo>
                  <a:pt x="592" y="44"/>
                </a:lnTo>
                <a:lnTo>
                  <a:pt x="538" y="44"/>
                </a:lnTo>
                <a:lnTo>
                  <a:pt x="484" y="59"/>
                </a:lnTo>
                <a:lnTo>
                  <a:pt x="430" y="59"/>
                </a:lnTo>
                <a:lnTo>
                  <a:pt x="377" y="30"/>
                </a:lnTo>
                <a:lnTo>
                  <a:pt x="323" y="15"/>
                </a:lnTo>
                <a:lnTo>
                  <a:pt x="269" y="15"/>
                </a:lnTo>
                <a:lnTo>
                  <a:pt x="215" y="15"/>
                </a:lnTo>
                <a:lnTo>
                  <a:pt x="161" y="15"/>
                </a:lnTo>
                <a:lnTo>
                  <a:pt x="108" y="30"/>
                </a:lnTo>
                <a:lnTo>
                  <a:pt x="54" y="44"/>
                </a:lnTo>
                <a:lnTo>
                  <a:pt x="0" y="59"/>
                </a:lnTo>
                <a:lnTo>
                  <a:pt x="54" y="59"/>
                </a:lnTo>
                <a:lnTo>
                  <a:pt x="108" y="30"/>
                </a:lnTo>
                <a:lnTo>
                  <a:pt x="161" y="30"/>
                </a:lnTo>
                <a:lnTo>
                  <a:pt x="188" y="0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grpSp>
        <p:nvGrpSpPr>
          <p:cNvPr id="2075" name="Group 28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078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cs typeface="MS PGothic" charset="0"/>
              </a:endParaRPr>
            </a:p>
          </p:txBody>
        </p:sp>
        <p:sp>
          <p:nvSpPr>
            <p:cNvPr id="2079" name="Rectangle 3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cs typeface="MS PGothic" charset="0"/>
              </a:endParaRPr>
            </a:p>
          </p:txBody>
        </p:sp>
        <p:sp>
          <p:nvSpPr>
            <p:cNvPr id="2080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cs typeface="MS PGothic" charset="0"/>
              </a:endParaRPr>
            </a:p>
          </p:txBody>
        </p:sp>
      </p:grpSp>
      <p:sp>
        <p:nvSpPr>
          <p:cNvPr id="2076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31686818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cs typeface="MS PGothic" charset="0"/>
              </a:defRPr>
            </a:lvl1pPr>
          </a:lstStyle>
          <a:p>
            <a:pPr>
              <a:defRPr/>
            </a:pPr>
            <a:fld id="{0EE43333-506E-DB44-BBA1-27C3D3DC0ADD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72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1.jpeg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51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51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51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51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51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5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51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51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image" Target="../media/image51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51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51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51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openxmlformats.org/officeDocument/2006/relationships/image" Target="../media/image5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51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51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5" Type="http://schemas.openxmlformats.org/officeDocument/2006/relationships/image" Target="../media/image51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51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image" Target="../media/image51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5" Type="http://schemas.openxmlformats.org/officeDocument/2006/relationships/image" Target="../media/image51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5" Type="http://schemas.openxmlformats.org/officeDocument/2006/relationships/image" Target="../media/image51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5" Type="http://schemas.openxmlformats.org/officeDocument/2006/relationships/image" Target="../media/image51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Relationship Id="rId9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51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1.jpeg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3" Type="http://schemas.openxmlformats.org/officeDocument/2006/relationships/tags" Target="../tags/tag5.xml"/><Relationship Id="rId7" Type="http://schemas.openxmlformats.org/officeDocument/2006/relationships/image" Target="../media/image1.png"/><Relationship Id="rId12" Type="http://schemas.openxmlformats.org/officeDocument/2006/relationships/image" Target="../media/image11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jpeg"/><Relationship Id="rId4" Type="http://schemas.openxmlformats.org/officeDocument/2006/relationships/tags" Target="../tags/tag6.xml"/><Relationship Id="rId9" Type="http://schemas.openxmlformats.org/officeDocument/2006/relationships/image" Target="../media/image5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1.jpeg"/><Relationship Id="rId11" Type="http://schemas.openxmlformats.org/officeDocument/2006/relationships/image" Target="../media/image69.png"/><Relationship Id="rId5" Type="http://schemas.openxmlformats.org/officeDocument/2006/relationships/image" Target="../media/image70.jpe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73.xml"/><Relationship Id="rId9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7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80.png"/><Relationship Id="rId4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7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67.jpeg"/><Relationship Id="rId4" Type="http://schemas.openxmlformats.org/officeDocument/2006/relationships/image" Target="../media/image78.jpeg"/><Relationship Id="rId9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7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67.jpeg"/><Relationship Id="rId5" Type="http://schemas.openxmlformats.org/officeDocument/2006/relationships/image" Target="../media/image79.png"/><Relationship Id="rId10" Type="http://schemas.openxmlformats.org/officeDocument/2006/relationships/image" Target="../media/image81.png"/><Relationship Id="rId4" Type="http://schemas.openxmlformats.org/officeDocument/2006/relationships/image" Target="../media/image78.jpeg"/><Relationship Id="rId9" Type="http://schemas.openxmlformats.org/officeDocument/2006/relationships/image" Target="../media/image8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78.jpeg"/><Relationship Id="rId9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78.jpeg"/><Relationship Id="rId9" Type="http://schemas.openxmlformats.org/officeDocument/2006/relationships/image" Target="../media/image8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78.jpeg"/><Relationship Id="rId9" Type="http://schemas.openxmlformats.org/officeDocument/2006/relationships/image" Target="../media/image8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78.jpeg"/><Relationship Id="rId9" Type="http://schemas.openxmlformats.org/officeDocument/2006/relationships/image" Target="../media/image8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78.jpeg"/><Relationship Id="rId9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78.jpeg"/><Relationship Id="rId9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image" Target="../media/image77.jpeg"/><Relationship Id="rId7" Type="http://schemas.openxmlformats.org/officeDocument/2006/relationships/image" Target="../media/image83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4.png"/><Relationship Id="rId5" Type="http://schemas.openxmlformats.org/officeDocument/2006/relationships/image" Target="../media/image76.jpeg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67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78.jpeg"/><Relationship Id="rId9" Type="http://schemas.openxmlformats.org/officeDocument/2006/relationships/image" Target="../media/image8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432" name="Group 184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181433" name="Group 185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181434" name="Group 186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181435" name="Picture 187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81436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181437" name="Text Box 189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181438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181439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181440" name="Text Box 192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181441" name="Text Box 193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181442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181443" name="Text Box 195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181444" name="Text Box 196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181445" name="Text Box 197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181446" name="Text Box 198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181447" name="Text Box 199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181448" name="Text Box 200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grpSp>
        <p:nvGrpSpPr>
          <p:cNvPr id="181373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538162" y="2677841"/>
            <a:ext cx="8408987" cy="132087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主耶稣</a:t>
            </a:r>
            <a:endParaRPr lang="en-US" altLang="zh-CN" sz="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81366" name="Text Box 11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81370" name="Rectangle 1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81371" name="Line 1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763713" y="28575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徒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17:16-34</a:t>
            </a:r>
          </a:p>
        </p:txBody>
      </p:sp>
      <p:sp>
        <p:nvSpPr>
          <p:cNvPr id="181381" name="Text Box 133"/>
          <p:cNvSpPr txBox="1">
            <a:spLocks noChangeArrowheads="1"/>
          </p:cNvSpPr>
          <p:nvPr/>
        </p:nvSpPr>
        <p:spPr bwMode="auto">
          <a:xfrm>
            <a:off x="8572500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181389" name="Group 14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1390" name="AutoShape 14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1" name="Rectangle 14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2" name="Line 14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3" name="Line 14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4" name="Line 14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5" name="Line 14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6" name="Line 14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7" name="Rectangle 14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2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主耶稣</a:t>
              </a:r>
            </a:p>
          </p:txBody>
        </p:sp>
        <p:sp>
          <p:nvSpPr>
            <p:cNvPr id="181398" name="Rectangle 15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9" name="Line 15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400" name="Line 15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401" name="Rectangle 15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402" name="Rectangle 15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1403" name="Rectangle 155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81450" name="Text Box 202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81451" name="Rectangle 20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A1F538-F85B-139C-16FB-B7C444F8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038850"/>
            <a:ext cx="9251951" cy="8191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Dr. Rick Griffith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• </a:t>
            </a:r>
            <a:r>
              <a:rPr lang="en-US" sz="2000" i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BibleStudyDownloads.org</a:t>
            </a:r>
            <a:endParaRPr lang="en-US" sz="2000" i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4405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432" name="Group 184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181433" name="Group 185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181434" name="Group 186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181435" name="Picture 187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81436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181437" name="Text Box 189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181438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181439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181440" name="Text Box 192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181441" name="Text Box 193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181442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181443" name="Text Box 195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181444" name="Text Box 196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181445" name="Text Box 197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181446" name="Text Box 198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181447" name="Text Box 199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181448" name="Text Box 200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grpSp>
        <p:nvGrpSpPr>
          <p:cNvPr id="181373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lang="en-US" altLang="zh-CN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81366" name="Text Box 11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81370" name="Rectangle 1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81371" name="Line 1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763713" y="28575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徒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17:16-34</a:t>
            </a:r>
          </a:p>
        </p:txBody>
      </p:sp>
      <p:sp>
        <p:nvSpPr>
          <p:cNvPr id="181381" name="Text Box 133"/>
          <p:cNvSpPr txBox="1">
            <a:spLocks noChangeArrowheads="1"/>
          </p:cNvSpPr>
          <p:nvPr/>
        </p:nvSpPr>
        <p:spPr bwMode="auto">
          <a:xfrm>
            <a:off x="8572500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713163" y="47974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289425" y="18446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3995738" y="3160713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1389" name="Group 14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1390" name="AutoShape 14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1" name="Rectangle 14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2" name="Line 14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3" name="Line 14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4" name="Line 14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5" name="Line 14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6" name="Line 14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7" name="Rectangle 14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2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主耶稣</a:t>
              </a:r>
            </a:p>
          </p:txBody>
        </p:sp>
        <p:sp>
          <p:nvSpPr>
            <p:cNvPr id="181398" name="Rectangle 15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399" name="Line 15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400" name="Line 15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401" name="Rectangle 15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402" name="Rectangle 15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1403" name="Rectangle 155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81450" name="Text Box 202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81451" name="Rectangle 20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96" name="Group 136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194697" name="Group 137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194698" name="Group 138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194699" name="Picture 139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94700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194701" name="Text Box 141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194702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194703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194704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194705" name="Text Box 145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194706" name="Text Box 146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194707" name="Text Box 147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194708" name="Text Box 148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194709" name="Text Box 149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194710" name="Text Box 150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194712" name="Text Box 152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sp>
        <p:nvSpPr>
          <p:cNvPr id="194650" name="Rectangle 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94651" name="Line 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2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4653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94654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94655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94656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1. </a:t>
            </a:r>
            <a:r>
              <a:rPr lang="zh-CN" altLang="en-US" sz="28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主            开始在        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耶路撒冷     </a:t>
            </a:r>
            <a:r>
              <a:rPr lang="zh-CN" altLang="en-US" sz="28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的传道</a:t>
            </a: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1600200" y="3962400"/>
            <a:ext cx="549275" cy="550863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1" name="Line 11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1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2:13-2:25</a:t>
            </a:r>
            <a:endParaRPr lang="en-US" altLang="zh-CN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94629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0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1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2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3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4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5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6" name="Rectangle 76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194637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8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9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0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1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3" name="Text Box 8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71438" y="415925"/>
            <a:ext cx="3995737" cy="636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学习帮助 #07</a:t>
            </a:r>
            <a:endParaRPr lang="en-US" altLang="zh-CN" sz="32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771525" y="4800600"/>
            <a:ext cx="2047875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1" name="Text Box 101"/>
          <p:cNvSpPr txBox="1">
            <a:spLocks noChangeArrowheads="1"/>
          </p:cNvSpPr>
          <p:nvPr/>
        </p:nvSpPr>
        <p:spPr bwMode="auto">
          <a:xfrm>
            <a:off x="8572500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pic>
        <p:nvPicPr>
          <p:cNvPr id="194662" name="Picture 102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572000"/>
            <a:ext cx="1803400" cy="1298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6"/>
                  <a:srcRect l="16014" t="29329" r="20380" b="10347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4663" name="Rectangle 103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lang="en-US" altLang="zh-CN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94667" name="Rectangle 107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94715" name="Rectangle 1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/>
      <p:bldP spid="194646" grpId="0" animBg="1"/>
      <p:bldP spid="19466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77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2:13-2:25</a:t>
            </a:r>
            <a:endParaRPr lang="en-US" altLang="zh-CN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72107" name="Text Box 7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172117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093" name="AutoShape 6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4" name="Rectangle 6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5" name="Line 6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6" name="Line 6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7" name="Line 6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8" name="Line 6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9" name="Line 6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0" name="Rectangle 68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172101" name="Rectangle 6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2" name="Line 7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3" name="Line 7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4" name="Rectangle 7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5" name="Rectangle 7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18" name="Rectangle 86"/>
          <p:cNvSpPr>
            <a:spLocks noChangeArrowheads="1"/>
          </p:cNvSpPr>
          <p:nvPr/>
        </p:nvSpPr>
        <p:spPr bwMode="auto">
          <a:xfrm>
            <a:off x="596900" y="5257800"/>
            <a:ext cx="7962900" cy="10668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411163" y="5157788"/>
            <a:ext cx="8408987" cy="11874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希律王：                              耶路撒冷建的第二座圣殿</a:t>
            </a:r>
          </a:p>
        </p:txBody>
      </p:sp>
      <p:sp>
        <p:nvSpPr>
          <p:cNvPr id="172120" name="Rectangle 88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72122" name="Text Box 90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72123" name="Rectangle 9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10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31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2:13-2:25</a:t>
            </a:r>
            <a:endParaRPr lang="en-US" altLang="zh-CN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070100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图片版权所有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:                 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圣地宾馆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, 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耶路撒冷</a:t>
            </a:r>
          </a:p>
        </p:txBody>
      </p:sp>
      <p:sp>
        <p:nvSpPr>
          <p:cNvPr id="448563" name="Text Box 5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3089275" cy="14319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>
                <a:solidFill>
                  <a:srgbClr val="FFEA18"/>
                </a:solidFill>
                <a:ea typeface="宋体" charset="0"/>
                <a:cs typeface="宋体" charset="0"/>
              </a:rPr>
              <a:t>耶稣时代的耶路撒冷</a:t>
            </a: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581025" y="3930650"/>
            <a:ext cx="25939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围绕的城市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1023938" y="4811713"/>
            <a:ext cx="2633662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圣殿山, 圣殿,        安东尼奥的要塞</a:t>
            </a:r>
          </a:p>
        </p:txBody>
      </p:sp>
      <p:grpSp>
        <p:nvGrpSpPr>
          <p:cNvPr id="448579" name="Group 67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448534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rgbClr val="6A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35003" dir="2928844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580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448574" name="Picture 6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583" name="Group 7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448584" name="Group 7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448585" name="AutoShape 7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86" name="Rectangle 7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87" name="Line 7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88" name="Line 7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89" name="Line 7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0" name="Line 7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1" name="Line 7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2" name="Rectangle 8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448593" name="Rectangle 8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4" name="Line 8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5" name="Line 8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6" name="Rectangle 8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597" name="Rectangle 8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8598" name="Rectangle 8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448600" name="Text Box 88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48601" name="Rectangle 8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0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6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30151" name="Text Box 7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430167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430165" name="Picture 85"/>
            <p:cNvPicPr>
              <a:picLocks noChangeAspect="1" noChangeArrowheads="1"/>
            </p:cNvPicPr>
            <p:nvPr/>
          </p:nvPicPr>
          <p:blipFill>
            <a:blip r:embed="rId3" cstate="screen">
              <a:lum bright="-6000" contras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17088" dir="243607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30765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圣殿山的南面的台阶</a:t>
            </a: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023938" y="5370513"/>
            <a:ext cx="2633662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东门</a:t>
            </a:r>
          </a:p>
        </p:txBody>
      </p:sp>
      <p:sp>
        <p:nvSpPr>
          <p:cNvPr id="430171" name="Text Box 91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可 11:27</a:t>
            </a:r>
            <a:endParaRPr lang="en-US" altLang="zh-CN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30172" name="Text Box 92"/>
          <p:cNvSpPr txBox="1">
            <a:spLocks noChangeArrowheads="1"/>
          </p:cNvSpPr>
          <p:nvPr/>
        </p:nvSpPr>
        <p:spPr bwMode="auto">
          <a:xfrm>
            <a:off x="5673725" y="808038"/>
            <a:ext cx="3089275" cy="14319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>
                <a:solidFill>
                  <a:srgbClr val="FFEA18"/>
                </a:solidFill>
                <a:ea typeface="宋体" charset="0"/>
                <a:cs typeface="宋体" charset="0"/>
              </a:rPr>
              <a:t>耶稣时代的耶路撒冷</a:t>
            </a:r>
          </a:p>
        </p:txBody>
      </p:sp>
      <p:grpSp>
        <p:nvGrpSpPr>
          <p:cNvPr id="430175" name="Group 9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430176" name="Group 96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430177" name="AutoShape 97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78" name="Rectangle 9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79" name="Line 9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0" name="Line 10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1" name="Line 10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2" name="Line 10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3" name="Line 10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4" name="Rectangle 10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430185" name="Rectangle 105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6" name="Line 10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7" name="Line 10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8" name="Rectangle 108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189" name="Rectangle 109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190" name="Rectangle 110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grpSp>
        <p:nvGrpSpPr>
          <p:cNvPr id="430166" name="Group 86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430164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1320" dir="231958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91" name="Text Box 111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30192" name="Text Box 112"/>
          <p:cNvSpPr txBox="1">
            <a:spLocks noChangeArrowheads="1"/>
          </p:cNvSpPr>
          <p:nvPr/>
        </p:nvSpPr>
        <p:spPr bwMode="auto">
          <a:xfrm>
            <a:off x="774700" y="5905500"/>
            <a:ext cx="2070100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图片版权所有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:                 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圣地宾馆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, 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耶路撒冷</a:t>
            </a:r>
          </a:p>
        </p:txBody>
      </p:sp>
      <p:sp>
        <p:nvSpPr>
          <p:cNvPr id="430193" name="Rectangle 1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753" name="Group 105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795754" name="Group 106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795755" name="Group 107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795756" name="Picture 108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95757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795758" name="Text Box 110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95759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795760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795761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795762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795763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795764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795765" name="Text Box 117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795766" name="Text Box 118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795767" name="Text Box 119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795768" name="Text Box 120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795769" name="Text Box 121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sp>
        <p:nvSpPr>
          <p:cNvPr id="795651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9565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5653" name="Group 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795654" name="Oval 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5655" name="Oval 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5656" name="Oval 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5657" name="Oval 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95658" name="Rectangle 10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59" name="Oval 11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60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61" name="Rectangle 13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1.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主            开始在         耶路撒冷     的传道</a:t>
            </a:r>
          </a:p>
        </p:txBody>
      </p:sp>
      <p:sp>
        <p:nvSpPr>
          <p:cNvPr id="795663" name="Oval 15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64" name="Line 16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80" name="Text Box 3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5685" name="Text Box 37"/>
          <p:cNvSpPr txBox="1">
            <a:spLocks noChangeArrowheads="1"/>
          </p:cNvSpPr>
          <p:nvPr/>
        </p:nvSpPr>
        <p:spPr bwMode="auto">
          <a:xfrm>
            <a:off x="8574088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MS Gothic" charset="0"/>
                <a:cs typeface="MS Gothic" charset="0"/>
              </a:rPr>
              <a:t>3</a:t>
            </a:r>
          </a:p>
        </p:txBody>
      </p:sp>
      <p:sp>
        <p:nvSpPr>
          <p:cNvPr id="795687" name="Rectangle 39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lang="en-US" altLang="zh-CN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5688" name="Oval 40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5689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931863"/>
            <a:ext cx="2784475" cy="20875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95690" name="Oval 42"/>
          <p:cNvSpPr>
            <a:spLocks noChangeArrowheads="1"/>
          </p:cNvSpPr>
          <p:nvPr/>
        </p:nvSpPr>
        <p:spPr bwMode="auto">
          <a:xfrm>
            <a:off x="3492500" y="4618038"/>
            <a:ext cx="1204913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91" name="Oval 43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5773" name="Group 125"/>
          <p:cNvGrpSpPr>
            <a:grpSpLocks/>
          </p:cNvGrpSpPr>
          <p:nvPr/>
        </p:nvGrpSpPr>
        <p:grpSpPr bwMode="auto">
          <a:xfrm>
            <a:off x="4716463" y="3716338"/>
            <a:ext cx="3175000" cy="1957387"/>
            <a:chOff x="2971" y="2341"/>
            <a:chExt cx="2000" cy="1233"/>
          </a:xfrm>
        </p:grpSpPr>
        <p:sp>
          <p:nvSpPr>
            <p:cNvPr id="795697" name="Rectangle 49"/>
            <p:cNvSpPr>
              <a:spLocks noChangeArrowheads="1"/>
            </p:cNvSpPr>
            <p:nvPr/>
          </p:nvSpPr>
          <p:spPr bwMode="auto">
            <a:xfrm>
              <a:off x="3194" y="2387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5772" name="Group 124"/>
            <p:cNvGrpSpPr>
              <a:grpSpLocks/>
            </p:cNvGrpSpPr>
            <p:nvPr/>
          </p:nvGrpSpPr>
          <p:grpSpPr bwMode="auto">
            <a:xfrm>
              <a:off x="2971" y="2341"/>
              <a:ext cx="1909" cy="1147"/>
              <a:chOff x="2971" y="2341"/>
              <a:chExt cx="1909" cy="1147"/>
            </a:xfrm>
          </p:grpSpPr>
          <p:pic>
            <p:nvPicPr>
              <p:cNvPr id="795699" name="Picture 5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52" y="2341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795700" name="Text Box 52"/>
              <p:cNvSpPr txBox="1">
                <a:spLocks noChangeArrowheads="1"/>
              </p:cNvSpPr>
              <p:nvPr/>
            </p:nvSpPr>
            <p:spPr bwMode="auto">
              <a:xfrm>
                <a:off x="2971" y="3112"/>
                <a:ext cx="1793" cy="2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zh-CN" altLang="en-US" sz="2800" i="1">
                    <a:solidFill>
                      <a:srgbClr val="00FFFF"/>
                    </a:solidFill>
                    <a:latin typeface="Arial" charset="0"/>
                    <a:ea typeface="宋体" charset="0"/>
                    <a:cs typeface="宋体" charset="0"/>
                  </a:rPr>
                  <a:t>示罗</a:t>
                </a:r>
                <a:r>
                  <a:rPr lang="en-US" altLang="zh-CN" sz="2800" i="1">
                    <a:solidFill>
                      <a:srgbClr val="00FFFF"/>
                    </a:solidFill>
                    <a:latin typeface="Arial" charset="0"/>
                    <a:ea typeface="宋体" charset="0"/>
                    <a:cs typeface="宋体" charset="0"/>
                  </a:rPr>
                  <a:t>: </a:t>
                </a:r>
                <a:r>
                  <a:rPr lang="zh-CN" altLang="en-US" sz="2800" i="1">
                    <a:solidFill>
                      <a:srgbClr val="00FFFF"/>
                    </a:solidFill>
                    <a:latin typeface="Arial" charset="0"/>
                    <a:ea typeface="宋体" charset="0"/>
                    <a:cs typeface="宋体" charset="0"/>
                  </a:rPr>
                  <a:t>会幕所在</a:t>
                </a:r>
              </a:p>
            </p:txBody>
          </p:sp>
        </p:grpSp>
      </p:grpSp>
      <p:sp>
        <p:nvSpPr>
          <p:cNvPr id="795701" name="Text Box 53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4:1-6</a:t>
            </a:r>
            <a:endParaRPr lang="en-US" altLang="zh-CN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5705" name="Oval 57"/>
          <p:cNvSpPr>
            <a:spLocks noChangeArrowheads="1"/>
          </p:cNvSpPr>
          <p:nvPr/>
        </p:nvSpPr>
        <p:spPr bwMode="auto">
          <a:xfrm>
            <a:off x="762000" y="2743200"/>
            <a:ext cx="2047875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5707" name="Group 59"/>
          <p:cNvGrpSpPr>
            <a:grpSpLocks/>
          </p:cNvGrpSpPr>
          <p:nvPr/>
        </p:nvGrpSpPr>
        <p:grpSpPr bwMode="auto">
          <a:xfrm>
            <a:off x="533400" y="2286000"/>
            <a:ext cx="3779838" cy="965200"/>
            <a:chOff x="336" y="1440"/>
            <a:chExt cx="2381" cy="608"/>
          </a:xfrm>
        </p:grpSpPr>
        <p:sp>
          <p:nvSpPr>
            <p:cNvPr id="795703" name="Line 55"/>
            <p:cNvSpPr>
              <a:spLocks noChangeShapeType="1"/>
            </p:cNvSpPr>
            <p:nvPr/>
          </p:nvSpPr>
          <p:spPr bwMode="auto">
            <a:xfrm>
              <a:off x="1632" y="1680"/>
              <a:ext cx="1085" cy="29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5704" name="Group 56"/>
            <p:cNvGrpSpPr>
              <a:grpSpLocks/>
            </p:cNvGrpSpPr>
            <p:nvPr/>
          </p:nvGrpSpPr>
          <p:grpSpPr bwMode="auto">
            <a:xfrm>
              <a:off x="336" y="1440"/>
              <a:ext cx="1299" cy="608"/>
              <a:chOff x="336" y="1440"/>
              <a:chExt cx="1299" cy="608"/>
            </a:xfrm>
          </p:grpSpPr>
          <p:sp>
            <p:nvSpPr>
              <p:cNvPr id="795693" name="Rectangle 45"/>
              <p:cNvSpPr>
                <a:spLocks noChangeArrowheads="1"/>
              </p:cNvSpPr>
              <p:nvPr/>
            </p:nvSpPr>
            <p:spPr bwMode="auto">
              <a:xfrm>
                <a:off x="336" y="1561"/>
                <a:ext cx="1299" cy="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r">
                  <a:lnSpc>
                    <a:spcPct val="55000"/>
                  </a:lnSpc>
                  <a:spcBef>
                    <a:spcPct val="50000"/>
                  </a:spcBef>
                </a:pPr>
                <a:r>
                  <a:rPr lang="en-US" altLang="zh-CN" sz="2800">
                    <a:solidFill>
                      <a:schemeClr val="tx1"/>
                    </a:solidFill>
                    <a:latin typeface="Krone" charset="0"/>
                    <a:ea typeface="宋体" charset="0"/>
                    <a:cs typeface="宋体" charset="0"/>
                  </a:rPr>
                  <a:t>2. </a:t>
                </a:r>
                <a:r>
                  <a:rPr lang="zh-CN" altLang="en-US" sz="2800">
                    <a:solidFill>
                      <a:schemeClr val="tx1"/>
                    </a:solidFill>
                    <a:latin typeface="Krone" charset="0"/>
                    <a:ea typeface="宋体" charset="0"/>
                    <a:cs typeface="宋体" charset="0"/>
                  </a:rPr>
                  <a:t>途经</a:t>
                </a:r>
              </a:p>
              <a:p>
                <a:pPr algn="r">
                  <a:lnSpc>
                    <a:spcPct val="55000"/>
                  </a:lnSpc>
                  <a:spcBef>
                    <a:spcPct val="50000"/>
                  </a:spcBef>
                </a:pPr>
                <a:r>
                  <a:rPr lang="zh-CN" altLang="en-US" sz="2800">
                    <a:solidFill>
                      <a:schemeClr val="tx2"/>
                    </a:solidFill>
                    <a:latin typeface="Krone" charset="0"/>
                    <a:ea typeface="宋体" charset="0"/>
                    <a:cs typeface="宋体" charset="0"/>
                  </a:rPr>
                  <a:t>撒马利亚</a:t>
                </a:r>
              </a:p>
            </p:txBody>
          </p:sp>
          <p:sp>
            <p:nvSpPr>
              <p:cNvPr id="795695" name="Oval 47"/>
              <p:cNvSpPr>
                <a:spLocks noChangeArrowheads="1"/>
              </p:cNvSpPr>
              <p:nvPr/>
            </p:nvSpPr>
            <p:spPr bwMode="auto">
              <a:xfrm>
                <a:off x="768" y="1440"/>
                <a:ext cx="346" cy="347"/>
              </a:xfrm>
              <a:prstGeom prst="ellipse">
                <a:avLst/>
              </a:prstGeom>
              <a:noFill/>
              <a:ln w="57150">
                <a:solidFill>
                  <a:srgbClr val="D83104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95709" name="Group 6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795710" name="Group 6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795711" name="AutoShape 6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12" name="Rectangle 6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13" name="Line 6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14" name="Line 6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15" name="Line 6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16" name="Line 6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17" name="Line 6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18" name="Rectangle 7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795719" name="Rectangle 7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20" name="Line 7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21" name="Line 7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22" name="Rectangle 7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723" name="Rectangle 7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5724" name="Rectangle 7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795770" name="Text Box 122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95771" name="Rectangle 1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5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5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5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5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95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95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688" grpId="0" animBg="1"/>
      <p:bldP spid="795690" grpId="0" animBg="1"/>
      <p:bldP spid="795691" grpId="0" animBg="1"/>
      <p:bldP spid="79570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797" name="Group 101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797798" name="Group 102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797799" name="Group 103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797800" name="Picture 104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9780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797802" name="Text Box 106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9780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79780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79780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797806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797807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797808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797809" name="Text Box 113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797810" name="Text Box 114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797811" name="Text Box 115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797812" name="Text Box 116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797813" name="Text Box 117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grpSp>
        <p:nvGrpSpPr>
          <p:cNvPr id="797701" name="Group 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797702" name="Oval 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7703" name="Oval 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7704" name="Oval 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7705" name="Oval 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97706" name="Rectangle 10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7707" name="Oval 11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7708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7709" name="Rectangle 13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1.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主            开始在         耶路撒冷     的传道</a:t>
            </a:r>
          </a:p>
        </p:txBody>
      </p:sp>
      <p:sp>
        <p:nvSpPr>
          <p:cNvPr id="797710" name="Oval 14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7711" name="Line 15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7726" name="Text Box 3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7730" name="Rectangle 34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lang="en-US" altLang="zh-CN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7736" name="Rectangle 40"/>
          <p:cNvSpPr>
            <a:spLocks noChangeArrowheads="1"/>
          </p:cNvSpPr>
          <p:nvPr/>
        </p:nvSpPr>
        <p:spPr bwMode="auto">
          <a:xfrm>
            <a:off x="533400" y="2478088"/>
            <a:ext cx="2062163" cy="773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2.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途经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撒马利亚</a:t>
            </a:r>
          </a:p>
        </p:txBody>
      </p:sp>
      <p:sp>
        <p:nvSpPr>
          <p:cNvPr id="797744" name="Text Box 48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4:13-16; 9:1</a:t>
            </a:r>
          </a:p>
        </p:txBody>
      </p:sp>
      <p:sp>
        <p:nvSpPr>
          <p:cNvPr id="797745" name="Rectangle 49"/>
          <p:cNvSpPr>
            <a:spLocks noChangeArrowheads="1"/>
          </p:cNvSpPr>
          <p:nvPr/>
        </p:nvSpPr>
        <p:spPr bwMode="auto">
          <a:xfrm>
            <a:off x="14288" y="962025"/>
            <a:ext cx="2608262" cy="6746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3. </a:t>
            </a:r>
            <a:r>
              <a:rPr lang="zh-CN" altLang="en-US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在</a:t>
            </a:r>
            <a:r>
              <a:rPr lang="zh-CN" altLang="en-US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迦百农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的加利利传道</a:t>
            </a:r>
          </a:p>
        </p:txBody>
      </p:sp>
      <p:sp>
        <p:nvSpPr>
          <p:cNvPr id="797746" name="Line 50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7747" name="Oval 51"/>
          <p:cNvSpPr>
            <a:spLocks noChangeArrowheads="1"/>
          </p:cNvSpPr>
          <p:nvPr/>
        </p:nvSpPr>
        <p:spPr bwMode="auto">
          <a:xfrm>
            <a:off x="746125" y="76200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sz="2000" b="0">
              <a:solidFill>
                <a:srgbClr val="FF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7748" name="Oval 52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7749" name="Oval 53"/>
          <p:cNvSpPr>
            <a:spLocks noChangeArrowheads="1"/>
          </p:cNvSpPr>
          <p:nvPr/>
        </p:nvSpPr>
        <p:spPr bwMode="auto">
          <a:xfrm>
            <a:off x="1371600" y="762000"/>
            <a:ext cx="1371600" cy="5603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7750" name="Line 54"/>
          <p:cNvSpPr>
            <a:spLocks noChangeShapeType="1"/>
          </p:cNvSpPr>
          <p:nvPr/>
        </p:nvSpPr>
        <p:spPr bwMode="auto">
          <a:xfrm>
            <a:off x="2590800" y="2667000"/>
            <a:ext cx="1722438" cy="4730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7753" name="Group 5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797754" name="Group 58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797755" name="AutoShape 59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56" name="Rectangle 6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57" name="Line 6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58" name="Line 6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59" name="Line 6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60" name="Line 6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61" name="Line 6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62" name="Rectangle 6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797763" name="Rectangle 67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64" name="Line 6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65" name="Line 6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66" name="Rectangle 70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767" name="Rectangle 71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7768" name="Rectangle 72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797814" name="Text Box 118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97815" name="Rectangle 1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48" grpId="0" animBg="1"/>
      <p:bldP spid="7977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5795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加利利海的西北岸</a:t>
            </a:r>
          </a:p>
        </p:txBody>
      </p:sp>
      <p:grpSp>
        <p:nvGrpSpPr>
          <p:cNvPr id="545802" name="Group 10"/>
          <p:cNvGrpSpPr>
            <a:grpSpLocks/>
          </p:cNvGrpSpPr>
          <p:nvPr/>
        </p:nvGrpSpPr>
        <p:grpSpPr bwMode="auto">
          <a:xfrm>
            <a:off x="1447800" y="1806575"/>
            <a:ext cx="4206875" cy="744538"/>
            <a:chOff x="912" y="1138"/>
            <a:chExt cx="2650" cy="469"/>
          </a:xfrm>
        </p:grpSpPr>
        <p:sp>
          <p:nvSpPr>
            <p:cNvPr id="545800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>
                  <a:solidFill>
                    <a:schemeClr val="tx1"/>
                  </a:solidFill>
                  <a:ea typeface="宋体" charset="0"/>
                  <a:cs typeface="宋体" charset="0"/>
                </a:rPr>
                <a:t>迦百农：传道中心</a:t>
              </a:r>
            </a:p>
          </p:txBody>
        </p:sp>
      </p:grpSp>
      <p:sp>
        <p:nvSpPr>
          <p:cNvPr id="545819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5837" name="Group 4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5838" name="Group 46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5839" name="AutoShape 47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40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41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42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43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44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45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46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5847" name="Rectangle 55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48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49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50" name="Rectangle 58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5851" name="Rectangle 59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5852" name="Rectangle 60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5853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6819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 从空中俯看迦百农</a:t>
            </a:r>
            <a:endParaRPr lang="en-US" altLang="zh-CN" sz="3200">
              <a:solidFill>
                <a:schemeClr val="tx1"/>
              </a:solidFill>
              <a:latin typeface="Krone" charset="0"/>
              <a:ea typeface="宋体" charset="0"/>
              <a:cs typeface="宋体" charset="0"/>
            </a:endParaRPr>
          </a:p>
        </p:txBody>
      </p:sp>
      <p:sp>
        <p:nvSpPr>
          <p:cNvPr id="546841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6875" name="Group 5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6876" name="Group 6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6877" name="AutoShape 61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78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79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80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81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82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83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84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6885" name="Rectangle 69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86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87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88" name="Rectangle 72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6889" name="Rectangle 73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6890" name="Rectangle 74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6891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16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7843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7865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83" name="Text Box 43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 从空中俯看迦百农</a:t>
            </a:r>
            <a:endParaRPr lang="en-US" altLang="zh-CN" sz="3200">
              <a:solidFill>
                <a:schemeClr val="tx1"/>
              </a:solidFill>
              <a:latin typeface="Krone" charset="0"/>
              <a:ea typeface="宋体" charset="0"/>
              <a:cs typeface="宋体" charset="0"/>
            </a:endParaRPr>
          </a:p>
        </p:txBody>
      </p:sp>
      <p:grpSp>
        <p:nvGrpSpPr>
          <p:cNvPr id="547900" name="Group 6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7901" name="Group 6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7902" name="AutoShape 62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03" name="Rectangle 6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04" name="Line 6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05" name="Line 6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06" name="Line 6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07" name="Line 6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08" name="Line 6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09" name="Rectangle 6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7910" name="Rectangle 70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11" name="Line 7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12" name="Line 7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13" name="Rectangle 73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7914" name="Rectangle 74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7915" name="Rectangle 75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7916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17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02407" name="Text Box 7" descr="Brown marble"/>
          <p:cNvSpPr txBox="1">
            <a:spLocks noChangeArrowheads="1"/>
          </p:cNvSpPr>
          <p:nvPr/>
        </p:nvSpPr>
        <p:spPr bwMode="auto">
          <a:xfrm rot="118953">
            <a:off x="793750" y="320675"/>
            <a:ext cx="7170738" cy="254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>
              <a:defRPr/>
            </a:pPr>
            <a:endParaRPr lang="zh-CN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8" name="Text Box 8" descr="Brown marble"/>
          <p:cNvSpPr txBox="1">
            <a:spLocks noChangeArrowheads="1"/>
          </p:cNvSpPr>
          <p:nvPr/>
        </p:nvSpPr>
        <p:spPr bwMode="auto">
          <a:xfrm rot="141662">
            <a:off x="1603375" y="2162175"/>
            <a:ext cx="7480300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 algn="ctr">
              <a:defRPr/>
            </a:pPr>
            <a:endParaRPr lang="zh-CN" altLang="en-US" sz="6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234950" y="4445000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基要国际事工呈献          福特沃得</a:t>
            </a:r>
            <a:r>
              <a:rPr lang="en-US" altLang="zh-CN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17417" name="Text Box 16"/>
          <p:cNvSpPr txBox="1">
            <a:spLocks noChangeArrowheads="1"/>
          </p:cNvSpPr>
          <p:nvPr/>
        </p:nvSpPr>
        <p:spPr bwMode="auto">
          <a:xfrm>
            <a:off x="282575" y="65166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236494674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8867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sz="18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48890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908" name="Text Box 44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 从空中俯看迦百农</a:t>
            </a:r>
            <a:endParaRPr lang="en-US" altLang="zh-CN" sz="3200">
              <a:solidFill>
                <a:schemeClr val="tx1"/>
              </a:solidFill>
              <a:latin typeface="Krone" charset="0"/>
              <a:ea typeface="宋体" charset="0"/>
              <a:cs typeface="宋体" charset="0"/>
            </a:endParaRPr>
          </a:p>
        </p:txBody>
      </p:sp>
      <p:grpSp>
        <p:nvGrpSpPr>
          <p:cNvPr id="548925" name="Group 6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8926" name="Group 6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8927" name="AutoShape 6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28" name="Rectangle 6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29" name="Line 6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30" name="Line 6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31" name="Line 6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32" name="Line 6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33" name="Line 6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34" name="Rectangle 7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8935" name="Rectangle 7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36" name="Line 7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37" name="Line 7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38" name="Rectangle 7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8939" name="Rectangle 7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8940" name="Rectangle 7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8941" name="Rectangle 7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9891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坐船靠近迦百农</a:t>
            </a:r>
          </a:p>
        </p:txBody>
      </p:sp>
      <p:sp>
        <p:nvSpPr>
          <p:cNvPr id="549913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9947" name="Group 5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9948" name="Group 6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9949" name="AutoShape 61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50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51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52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53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54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55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56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9957" name="Rectangle 69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58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59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60" name="Rectangle 72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9961" name="Rectangle 73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9962" name="Rectangle 74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9963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19</a:t>
            </a: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0915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0938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0972" name="Group 6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0973" name="Group 6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0974" name="AutoShape 62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75" name="Rectangle 6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76" name="Line 6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77" name="Line 6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78" name="Line 6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79" name="Line 6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80" name="Line 6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81" name="Rectangle 6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0982" name="Rectangle 70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83" name="Line 7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84" name="Line 7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85" name="Rectangle 73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0986" name="Rectangle 74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0987" name="Rectangle 75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0988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20</a:t>
            </a:r>
          </a:p>
        </p:txBody>
      </p:sp>
      <p:sp>
        <p:nvSpPr>
          <p:cNvPr id="550989" name="Text Box 7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坐船靠近迦百农</a:t>
            </a: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1939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1963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1997" name="Group 6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1998" name="Group 6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1999" name="AutoShape 6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00" name="Rectangle 6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01" name="Line 6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02" name="Line 6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03" name="Line 6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04" name="Line 6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05" name="Line 6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06" name="Rectangle 7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2007" name="Rectangle 7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08" name="Line 7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09" name="Line 7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10" name="Rectangle 7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2011" name="Rectangle 7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2012" name="Rectangle 7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2013" name="Rectangle 7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21</a:t>
            </a:r>
          </a:p>
        </p:txBody>
      </p:sp>
      <p:sp>
        <p:nvSpPr>
          <p:cNvPr id="552014" name="Text Box 78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坐船靠近迦百农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1155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靠近迦百农：</a:t>
            </a: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会堂</a:t>
            </a:r>
          </a:p>
        </p:txBody>
      </p:sp>
      <p:sp>
        <p:nvSpPr>
          <p:cNvPr id="56117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1210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1211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1212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13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14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15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16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17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18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19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1220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21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22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23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24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1225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1226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22</a:t>
            </a: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3987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493838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进入“耶稣城”</a:t>
            </a:r>
          </a:p>
        </p:txBody>
      </p:sp>
      <p:sp>
        <p:nvSpPr>
          <p:cNvPr id="554009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4043" name="Group 5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4044" name="Group 6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4045" name="AutoShape 61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46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47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48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49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50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51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52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4053" name="Rectangle 69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54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55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56" name="Rectangle 72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57" name="Rectangle 73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4058" name="Rectangle 74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4059" name="Rectangle 75"/>
          <p:cNvSpPr>
            <a:spLocks noChangeArrowheads="1"/>
          </p:cNvSpPr>
          <p:nvPr/>
        </p:nvSpPr>
        <p:spPr bwMode="auto">
          <a:xfrm>
            <a:off x="2268538" y="1700213"/>
            <a:ext cx="2319337" cy="12969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迦百农</a:t>
            </a:r>
          </a:p>
          <a:p>
            <a:pPr algn="ctr"/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耶稣城</a:t>
            </a:r>
          </a:p>
        </p:txBody>
      </p:sp>
      <p:sp>
        <p:nvSpPr>
          <p:cNvPr id="554060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23</a:t>
            </a: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5011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后期的</a:t>
            </a: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会堂</a:t>
            </a:r>
          </a:p>
        </p:txBody>
      </p:sp>
      <p:sp>
        <p:nvSpPr>
          <p:cNvPr id="55503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5066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5067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5068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69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70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71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72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73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74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75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5076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77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78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79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5080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5081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5082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24</a:t>
            </a: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603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6057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6091" name="Group 5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6092" name="Group 6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6093" name="AutoShape 61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094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095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096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097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098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099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100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6101" name="Rectangle 69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102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103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104" name="Rectangle 72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105" name="Rectangle 73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6106" name="Rectangle 74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6107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25</a:t>
            </a:r>
          </a:p>
        </p:txBody>
      </p:sp>
      <p:sp>
        <p:nvSpPr>
          <p:cNvPr id="556108" name="Text Box 76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后期的</a:t>
            </a: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会堂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821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79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6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372810" name="Text Box 7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72816" name="Text Box 80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372822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840" name="Text Box 104"/>
          <p:cNvSpPr txBox="1">
            <a:spLocks noChangeArrowheads="1"/>
          </p:cNvSpPr>
          <p:nvPr/>
        </p:nvSpPr>
        <p:spPr bwMode="auto">
          <a:xfrm>
            <a:off x="1763713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可 1:21; 约 6;59</a:t>
            </a:r>
          </a:p>
        </p:txBody>
      </p:sp>
      <p:grpSp>
        <p:nvGrpSpPr>
          <p:cNvPr id="372857" name="Group 12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372858" name="Group 12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372859" name="AutoShape 12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60" name="Rectangle 12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61" name="Line 12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62" name="Line 12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63" name="Line 12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64" name="Line 12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65" name="Line 12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66" name="Rectangle 13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372867" name="Rectangle 13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68" name="Line 13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69" name="Line 13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70" name="Rectangle 13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871" name="Rectangle 13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2872" name="Rectangle 13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372873" name="Rectangle 13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26</a:t>
            </a:r>
          </a:p>
        </p:txBody>
      </p:sp>
      <p:sp>
        <p:nvSpPr>
          <p:cNvPr id="372875" name="Text Box 139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后期的</a:t>
            </a: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会堂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7059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以岩石铺的</a:t>
            </a: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街道</a:t>
            </a:r>
          </a:p>
        </p:txBody>
      </p:sp>
      <p:sp>
        <p:nvSpPr>
          <p:cNvPr id="55708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7114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7115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7116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17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18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19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20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21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22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23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7124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25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26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27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7128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7129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7130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27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558" name="Text Box 142"/>
          <p:cNvSpPr txBox="1">
            <a:spLocks noChangeArrowheads="1"/>
          </p:cNvSpPr>
          <p:nvPr/>
        </p:nvSpPr>
        <p:spPr bwMode="auto">
          <a:xfrm>
            <a:off x="1860550" y="1204913"/>
            <a:ext cx="5657850" cy="4968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>
                <a:solidFill>
                  <a:srgbClr val="FFFF00"/>
                </a:solidFill>
              </a:rPr>
              <a:t>在上帝应许亚伯拉罕之后的两千年</a:t>
            </a:r>
            <a:r>
              <a:rPr lang="en-US" altLang="zh-CN" sz="8000">
                <a:solidFill>
                  <a:srgbClr val="FFFF00"/>
                </a:solidFill>
                <a:latin typeface="Times"/>
                <a:ea typeface="宋体" charset="0"/>
                <a:cs typeface="宋体" charset="0"/>
              </a:rPr>
              <a:t>…</a:t>
            </a:r>
            <a:endParaRPr lang="en-US" altLang="zh-CN" sz="800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pic>
        <p:nvPicPr>
          <p:cNvPr id="444418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581025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44573" name="Group 157"/>
          <p:cNvGrpSpPr>
            <a:grpSpLocks/>
          </p:cNvGrpSpPr>
          <p:nvPr/>
        </p:nvGrpSpPr>
        <p:grpSpPr bwMode="auto">
          <a:xfrm>
            <a:off x="555625" y="2106613"/>
            <a:ext cx="2416175" cy="3227387"/>
            <a:chOff x="350" y="1327"/>
            <a:chExt cx="1522" cy="2033"/>
          </a:xfrm>
        </p:grpSpPr>
        <p:sp>
          <p:nvSpPr>
            <p:cNvPr id="444419" name="Rectangle 3"/>
            <p:cNvSpPr>
              <a:spLocks noChangeArrowheads="1"/>
            </p:cNvSpPr>
            <p:nvPr/>
          </p:nvSpPr>
          <p:spPr bwMode="auto">
            <a:xfrm>
              <a:off x="350" y="2038"/>
              <a:ext cx="1522" cy="13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altLang="zh-CN" sz="4400" i="1">
                  <a:solidFill>
                    <a:srgbClr val="FAFD00"/>
                  </a:solidFill>
                  <a:latin typeface="宋体" charset="0"/>
                  <a:ea typeface="宋体" charset="0"/>
                  <a:cs typeface="宋体" charset="0"/>
                </a:rPr>
                <a:t>上帝</a:t>
              </a:r>
              <a:r>
                <a:rPr lang="zh-CN" altLang="en-US" sz="4400" i="1">
                  <a:solidFill>
                    <a:srgbClr val="FAFD00"/>
                  </a:solidFill>
                  <a:latin typeface="宋体" charset="0"/>
                  <a:ea typeface="宋体" charset="0"/>
                  <a:cs typeface="宋体" charset="0"/>
                </a:rPr>
                <a:t>救赎</a:t>
              </a:r>
            </a:p>
            <a:p>
              <a:pPr algn="ctr"/>
              <a:r>
                <a:rPr lang="zh-CN" altLang="en-US" sz="4400" i="1">
                  <a:solidFill>
                    <a:srgbClr val="FAFD00"/>
                  </a:solidFill>
                  <a:latin typeface="宋体" charset="0"/>
                  <a:ea typeface="宋体" charset="0"/>
                  <a:cs typeface="宋体" charset="0"/>
                </a:rPr>
                <a:t>计划</a:t>
              </a:r>
            </a:p>
            <a:p>
              <a:pPr algn="ctr"/>
              <a:r>
                <a:rPr lang="zh-CN" altLang="en-US" sz="4400" i="1">
                  <a:solidFill>
                    <a:srgbClr val="FAFD00"/>
                  </a:solidFill>
                  <a:latin typeface="宋体" charset="0"/>
                  <a:ea typeface="宋体" charset="0"/>
                  <a:cs typeface="宋体" charset="0"/>
                </a:rPr>
                <a:t>的高峰！</a:t>
              </a:r>
            </a:p>
          </p:txBody>
        </p:sp>
        <p:sp>
          <p:nvSpPr>
            <p:cNvPr id="444420" name="AutoShape 4"/>
            <p:cNvSpPr>
              <a:spLocks noChangeArrowheads="1"/>
            </p:cNvSpPr>
            <p:nvPr/>
          </p:nvSpPr>
          <p:spPr bwMode="auto">
            <a:xfrm>
              <a:off x="709" y="1327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4604" name="Group 188"/>
          <p:cNvGrpSpPr>
            <a:grpSpLocks/>
          </p:cNvGrpSpPr>
          <p:nvPr/>
        </p:nvGrpSpPr>
        <p:grpSpPr bwMode="auto">
          <a:xfrm>
            <a:off x="6324600" y="765175"/>
            <a:ext cx="2159000" cy="1878013"/>
            <a:chOff x="3984" y="482"/>
            <a:chExt cx="1360" cy="1183"/>
          </a:xfrm>
        </p:grpSpPr>
        <p:sp>
          <p:nvSpPr>
            <p:cNvPr id="444422" name="Rectangle 6"/>
            <p:cNvSpPr>
              <a:spLocks noChangeArrowheads="1"/>
            </p:cNvSpPr>
            <p:nvPr/>
          </p:nvSpPr>
          <p:spPr bwMode="auto">
            <a:xfrm>
              <a:off x="4014" y="482"/>
              <a:ext cx="1226" cy="989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23" name="Rectangle 7"/>
            <p:cNvSpPr>
              <a:spLocks noChangeArrowheads="1"/>
            </p:cNvSpPr>
            <p:nvPr/>
          </p:nvSpPr>
          <p:spPr bwMode="auto">
            <a:xfrm>
              <a:off x="3984" y="572"/>
              <a:ext cx="1360" cy="10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2800" i="1">
                  <a:solidFill>
                    <a:srgbClr val="FAFD00"/>
                  </a:solidFill>
                  <a:latin typeface="Times"/>
                  <a:ea typeface="宋体" charset="0"/>
                  <a:cs typeface="宋体" charset="0"/>
                </a:rPr>
                <a:t>“</a:t>
              </a:r>
              <a:r>
                <a:rPr lang="en-US" altLang="zh-CN" sz="2800" i="1">
                  <a:solidFill>
                    <a:srgbClr val="FAFD00"/>
                  </a:solidFill>
                  <a:ea typeface="宋体" charset="0"/>
                  <a:cs typeface="宋体" charset="0"/>
                </a:rPr>
                <a:t>...</a:t>
              </a:r>
              <a:r>
                <a:rPr lang="zh-CN" altLang="en-US" sz="2800" i="1">
                  <a:solidFill>
                    <a:srgbClr val="FAFD00"/>
                  </a:solidFill>
                  <a:ea typeface="宋体" charset="0"/>
                  <a:cs typeface="宋体" charset="0"/>
                </a:rPr>
                <a:t>到了时 机成熟</a:t>
              </a:r>
              <a:r>
                <a:rPr lang="en-US" altLang="zh-CN" sz="2800" i="1">
                  <a:solidFill>
                    <a:srgbClr val="FAFD00"/>
                  </a:solidFill>
                  <a:ea typeface="宋体" charset="0"/>
                  <a:cs typeface="宋体" charset="0"/>
                </a:rPr>
                <a:t>...</a:t>
              </a:r>
              <a:r>
                <a:rPr lang="en-US" altLang="zh-CN" sz="2800" i="1">
                  <a:solidFill>
                    <a:srgbClr val="FAFD00"/>
                  </a:solidFill>
                  <a:latin typeface="Times"/>
                  <a:ea typeface="宋体" charset="0"/>
                  <a:cs typeface="宋体" charset="0"/>
                </a:rPr>
                <a:t>”</a:t>
              </a:r>
              <a:endParaRPr lang="en-US" altLang="zh-CN" sz="2800" i="1">
                <a:solidFill>
                  <a:srgbClr val="FAFD00"/>
                </a:solidFill>
                <a:ea typeface="宋体" charset="0"/>
                <a:cs typeface="宋体" charset="0"/>
              </a:endParaRPr>
            </a:p>
            <a:p>
              <a:r>
                <a:rPr lang="en-US" altLang="zh-CN" sz="2800" i="1">
                  <a:solidFill>
                    <a:srgbClr val="FAFD00"/>
                  </a:solidFill>
                  <a:ea typeface="宋体" charset="0"/>
                  <a:cs typeface="宋体" charset="0"/>
                </a:rPr>
                <a:t>     </a:t>
              </a:r>
              <a:r>
                <a:rPr lang="zh-CN" altLang="en-US" i="1">
                  <a:solidFill>
                    <a:srgbClr val="FAFD00"/>
                  </a:solidFill>
                  <a:ea typeface="宋体" charset="0"/>
                  <a:cs typeface="宋体" charset="0"/>
                </a:rPr>
                <a:t>加 </a:t>
              </a:r>
              <a:r>
                <a:rPr lang="en-US" altLang="zh-CN" i="1">
                  <a:solidFill>
                    <a:srgbClr val="FAFD00"/>
                  </a:solidFill>
                  <a:latin typeface="宋体" charset="0"/>
                  <a:ea typeface="宋体" charset="0"/>
                  <a:cs typeface="宋体" charset="0"/>
                </a:rPr>
                <a:t>4:4</a:t>
              </a:r>
            </a:p>
            <a:p>
              <a:pPr algn="ctr"/>
              <a:endParaRPr lang="zh-CN" altLang="en-US" i="1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444588" name="Group 172"/>
          <p:cNvGrpSpPr>
            <a:grpSpLocks/>
          </p:cNvGrpSpPr>
          <p:nvPr/>
        </p:nvGrpSpPr>
        <p:grpSpPr bwMode="auto">
          <a:xfrm>
            <a:off x="2411413" y="1582738"/>
            <a:ext cx="4370387" cy="3598862"/>
            <a:chOff x="1519" y="997"/>
            <a:chExt cx="2753" cy="2267"/>
          </a:xfrm>
        </p:grpSpPr>
        <p:sp>
          <p:nvSpPr>
            <p:cNvPr id="444439" name="Rectangle 23"/>
            <p:cNvSpPr>
              <a:spLocks noChangeArrowheads="1"/>
            </p:cNvSpPr>
            <p:nvPr/>
          </p:nvSpPr>
          <p:spPr bwMode="auto">
            <a:xfrm>
              <a:off x="1524" y="12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0" name="Rectangle 24"/>
            <p:cNvSpPr>
              <a:spLocks noChangeArrowheads="1"/>
            </p:cNvSpPr>
            <p:nvPr/>
          </p:nvSpPr>
          <p:spPr bwMode="auto">
            <a:xfrm>
              <a:off x="1605" y="1031"/>
              <a:ext cx="73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1800" b="0">
                  <a:solidFill>
                    <a:srgbClr val="790015"/>
                  </a:solidFill>
                  <a:ea typeface="宋体" charset="0"/>
                  <a:cs typeface="宋体" charset="0"/>
                </a:rPr>
                <a:t>ABRAHAM</a:t>
              </a:r>
              <a:endParaRPr lang="en-US" altLang="zh-CN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41" name="Rectangle 25"/>
            <p:cNvSpPr>
              <a:spLocks noChangeArrowheads="1"/>
            </p:cNvSpPr>
            <p:nvPr/>
          </p:nvSpPr>
          <p:spPr bwMode="auto">
            <a:xfrm>
              <a:off x="1524" y="12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2" name="AutoShape 26"/>
            <p:cNvSpPr>
              <a:spLocks noChangeArrowheads="1"/>
            </p:cNvSpPr>
            <p:nvPr/>
          </p:nvSpPr>
          <p:spPr bwMode="auto">
            <a:xfrm>
              <a:off x="1524" y="9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3" name="Rectangle 27"/>
            <p:cNvSpPr>
              <a:spLocks noChangeArrowheads="1"/>
            </p:cNvSpPr>
            <p:nvPr/>
          </p:nvSpPr>
          <p:spPr bwMode="auto">
            <a:xfrm>
              <a:off x="1524" y="12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4" name="Rectangle 28"/>
            <p:cNvSpPr>
              <a:spLocks noChangeArrowheads="1"/>
            </p:cNvSpPr>
            <p:nvPr/>
          </p:nvSpPr>
          <p:spPr bwMode="auto">
            <a:xfrm>
              <a:off x="1519" y="999"/>
              <a:ext cx="6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ea typeface="宋体" charset="0"/>
                  <a:cs typeface="宋体" charset="0"/>
                </a:rPr>
                <a:t> 创造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45" name="Line 29"/>
            <p:cNvSpPr>
              <a:spLocks noChangeShapeType="1"/>
            </p:cNvSpPr>
            <p:nvPr/>
          </p:nvSpPr>
          <p:spPr bwMode="auto">
            <a:xfrm>
              <a:off x="1524" y="11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46" name="Line 30"/>
            <p:cNvSpPr>
              <a:spLocks noChangeShapeType="1"/>
            </p:cNvSpPr>
            <p:nvPr/>
          </p:nvSpPr>
          <p:spPr bwMode="auto">
            <a:xfrm>
              <a:off x="2313" y="12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47" name="Rectangle 31"/>
            <p:cNvSpPr>
              <a:spLocks noChangeArrowheads="1"/>
            </p:cNvSpPr>
            <p:nvPr/>
          </p:nvSpPr>
          <p:spPr bwMode="auto">
            <a:xfrm>
              <a:off x="1671" y="13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48" name="Rectangle 32"/>
            <p:cNvSpPr>
              <a:spLocks noChangeArrowheads="1"/>
            </p:cNvSpPr>
            <p:nvPr/>
          </p:nvSpPr>
          <p:spPr bwMode="auto">
            <a:xfrm>
              <a:off x="1748" y="1206"/>
              <a:ext cx="73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1800" b="0">
                  <a:solidFill>
                    <a:srgbClr val="790015"/>
                  </a:solidFill>
                  <a:ea typeface="宋体" charset="0"/>
                  <a:cs typeface="宋体" charset="0"/>
                </a:rPr>
                <a:t>ABRAHAM</a:t>
              </a:r>
              <a:endParaRPr lang="en-US" altLang="zh-CN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49" name="Rectangle 33"/>
            <p:cNvSpPr>
              <a:spLocks noChangeArrowheads="1"/>
            </p:cNvSpPr>
            <p:nvPr/>
          </p:nvSpPr>
          <p:spPr bwMode="auto">
            <a:xfrm>
              <a:off x="1671" y="13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0" name="AutoShape 34"/>
            <p:cNvSpPr>
              <a:spLocks noChangeArrowheads="1"/>
            </p:cNvSpPr>
            <p:nvPr/>
          </p:nvSpPr>
          <p:spPr bwMode="auto">
            <a:xfrm>
              <a:off x="1671" y="11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1" name="Rectangle 35"/>
            <p:cNvSpPr>
              <a:spLocks noChangeArrowheads="1"/>
            </p:cNvSpPr>
            <p:nvPr/>
          </p:nvSpPr>
          <p:spPr bwMode="auto">
            <a:xfrm>
              <a:off x="1671" y="13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2" name="Rectangle 36"/>
            <p:cNvSpPr>
              <a:spLocks noChangeArrowheads="1"/>
            </p:cNvSpPr>
            <p:nvPr/>
          </p:nvSpPr>
          <p:spPr bwMode="auto">
            <a:xfrm>
              <a:off x="1565" y="1166"/>
              <a:ext cx="8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ea typeface="宋体" charset="0"/>
                  <a:cs typeface="宋体" charset="0"/>
                </a:rPr>
                <a:t>  亚伯拉罕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53" name="Line 37"/>
            <p:cNvSpPr>
              <a:spLocks noChangeShapeType="1"/>
            </p:cNvSpPr>
            <p:nvPr/>
          </p:nvSpPr>
          <p:spPr bwMode="auto">
            <a:xfrm>
              <a:off x="1671" y="13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54" name="Line 38"/>
            <p:cNvSpPr>
              <a:spLocks noChangeShapeType="1"/>
            </p:cNvSpPr>
            <p:nvPr/>
          </p:nvSpPr>
          <p:spPr bwMode="auto">
            <a:xfrm>
              <a:off x="2460" y="13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55" name="Rectangle 39"/>
            <p:cNvSpPr>
              <a:spLocks noChangeArrowheads="1"/>
            </p:cNvSpPr>
            <p:nvPr/>
          </p:nvSpPr>
          <p:spPr bwMode="auto">
            <a:xfrm>
              <a:off x="1818" y="15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6" name="Rectangle 40"/>
            <p:cNvSpPr>
              <a:spLocks noChangeArrowheads="1"/>
            </p:cNvSpPr>
            <p:nvPr/>
          </p:nvSpPr>
          <p:spPr bwMode="auto">
            <a:xfrm>
              <a:off x="1891" y="1367"/>
              <a:ext cx="73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1800" b="0">
                  <a:solidFill>
                    <a:srgbClr val="790015"/>
                  </a:solidFill>
                  <a:ea typeface="宋体" charset="0"/>
                  <a:cs typeface="宋体" charset="0"/>
                </a:rPr>
                <a:t>ABRAHAM</a:t>
              </a:r>
              <a:endParaRPr lang="en-US" altLang="zh-CN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57" name="Rectangle 41"/>
            <p:cNvSpPr>
              <a:spLocks noChangeArrowheads="1"/>
            </p:cNvSpPr>
            <p:nvPr/>
          </p:nvSpPr>
          <p:spPr bwMode="auto">
            <a:xfrm>
              <a:off x="1818" y="15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8" name="AutoShape 42"/>
            <p:cNvSpPr>
              <a:spLocks noChangeArrowheads="1"/>
            </p:cNvSpPr>
            <p:nvPr/>
          </p:nvSpPr>
          <p:spPr bwMode="auto">
            <a:xfrm>
              <a:off x="1818" y="13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59" name="Rectangle 43"/>
            <p:cNvSpPr>
              <a:spLocks noChangeArrowheads="1"/>
            </p:cNvSpPr>
            <p:nvPr/>
          </p:nvSpPr>
          <p:spPr bwMode="auto">
            <a:xfrm>
              <a:off x="1818" y="15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0" name="Rectangle 44"/>
            <p:cNvSpPr>
              <a:spLocks noChangeArrowheads="1"/>
            </p:cNvSpPr>
            <p:nvPr/>
          </p:nvSpPr>
          <p:spPr bwMode="auto">
            <a:xfrm>
              <a:off x="1701" y="1335"/>
              <a:ext cx="86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ea typeface="宋体" charset="0"/>
                  <a:cs typeface="宋体" charset="0"/>
                </a:rPr>
                <a:t>   约瑟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61" name="Line 45"/>
            <p:cNvSpPr>
              <a:spLocks noChangeShapeType="1"/>
            </p:cNvSpPr>
            <p:nvPr/>
          </p:nvSpPr>
          <p:spPr bwMode="auto">
            <a:xfrm>
              <a:off x="1818" y="14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62" name="Line 46"/>
            <p:cNvSpPr>
              <a:spLocks noChangeShapeType="1"/>
            </p:cNvSpPr>
            <p:nvPr/>
          </p:nvSpPr>
          <p:spPr bwMode="auto">
            <a:xfrm>
              <a:off x="2594" y="15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63" name="Rectangle 47"/>
            <p:cNvSpPr>
              <a:spLocks noChangeArrowheads="1"/>
            </p:cNvSpPr>
            <p:nvPr/>
          </p:nvSpPr>
          <p:spPr bwMode="auto">
            <a:xfrm>
              <a:off x="1992" y="17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4" name="AutoShape 48"/>
            <p:cNvSpPr>
              <a:spLocks noChangeArrowheads="1"/>
            </p:cNvSpPr>
            <p:nvPr/>
          </p:nvSpPr>
          <p:spPr bwMode="auto">
            <a:xfrm>
              <a:off x="1992" y="14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5" name="Rectangle 49"/>
            <p:cNvSpPr>
              <a:spLocks noChangeArrowheads="1"/>
            </p:cNvSpPr>
            <p:nvPr/>
          </p:nvSpPr>
          <p:spPr bwMode="auto">
            <a:xfrm>
              <a:off x="2008" y="1710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6" name="Rectangle 50"/>
            <p:cNvSpPr>
              <a:spLocks noChangeArrowheads="1"/>
            </p:cNvSpPr>
            <p:nvPr/>
          </p:nvSpPr>
          <p:spPr bwMode="auto">
            <a:xfrm>
              <a:off x="2018" y="1496"/>
              <a:ext cx="77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ea typeface="宋体" charset="0"/>
                  <a:cs typeface="宋体" charset="0"/>
                </a:rPr>
                <a:t>摩西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67" name="Line 51"/>
            <p:cNvSpPr>
              <a:spLocks noChangeShapeType="1"/>
            </p:cNvSpPr>
            <p:nvPr/>
          </p:nvSpPr>
          <p:spPr bwMode="auto">
            <a:xfrm>
              <a:off x="2782" y="17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68" name="Rectangle 52"/>
            <p:cNvSpPr>
              <a:spLocks noChangeArrowheads="1"/>
            </p:cNvSpPr>
            <p:nvPr/>
          </p:nvSpPr>
          <p:spPr bwMode="auto">
            <a:xfrm>
              <a:off x="2139" y="18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69" name="AutoShape 53"/>
            <p:cNvSpPr>
              <a:spLocks noChangeArrowheads="1"/>
            </p:cNvSpPr>
            <p:nvPr/>
          </p:nvSpPr>
          <p:spPr bwMode="auto">
            <a:xfrm>
              <a:off x="2139" y="16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0" name="Rectangle 54"/>
            <p:cNvSpPr>
              <a:spLocks noChangeArrowheads="1"/>
            </p:cNvSpPr>
            <p:nvPr/>
          </p:nvSpPr>
          <p:spPr bwMode="auto">
            <a:xfrm>
              <a:off x="2139" y="18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1" name="Rectangle 55"/>
            <p:cNvSpPr>
              <a:spLocks noChangeArrowheads="1"/>
            </p:cNvSpPr>
            <p:nvPr/>
          </p:nvSpPr>
          <p:spPr bwMode="auto">
            <a:xfrm>
              <a:off x="2018" y="167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ea typeface="宋体" charset="0"/>
                  <a:cs typeface="宋体" charset="0"/>
                </a:rPr>
                <a:t>   约书亚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72" name="Line 56"/>
            <p:cNvSpPr>
              <a:spLocks noChangeShapeType="1"/>
            </p:cNvSpPr>
            <p:nvPr/>
          </p:nvSpPr>
          <p:spPr bwMode="auto">
            <a:xfrm>
              <a:off x="2139" y="18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73" name="Rectangle 57"/>
            <p:cNvSpPr>
              <a:spLocks noChangeArrowheads="1"/>
            </p:cNvSpPr>
            <p:nvPr/>
          </p:nvSpPr>
          <p:spPr bwMode="auto">
            <a:xfrm>
              <a:off x="2273" y="20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4" name="AutoShape 58"/>
            <p:cNvSpPr>
              <a:spLocks noChangeArrowheads="1"/>
            </p:cNvSpPr>
            <p:nvPr/>
          </p:nvSpPr>
          <p:spPr bwMode="auto">
            <a:xfrm>
              <a:off x="2273" y="18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5" name="Rectangle 59"/>
            <p:cNvSpPr>
              <a:spLocks noChangeArrowheads="1"/>
            </p:cNvSpPr>
            <p:nvPr/>
          </p:nvSpPr>
          <p:spPr bwMode="auto">
            <a:xfrm>
              <a:off x="2273" y="20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6" name="Rectangle 60"/>
            <p:cNvSpPr>
              <a:spLocks noChangeArrowheads="1"/>
            </p:cNvSpPr>
            <p:nvPr/>
          </p:nvSpPr>
          <p:spPr bwMode="auto">
            <a:xfrm>
              <a:off x="2154" y="1842"/>
              <a:ext cx="90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ea typeface="宋体" charset="0"/>
                  <a:cs typeface="宋体" charset="0"/>
                </a:rPr>
                <a:t>   无王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77" name="Line 61"/>
            <p:cNvSpPr>
              <a:spLocks noChangeShapeType="1"/>
            </p:cNvSpPr>
            <p:nvPr/>
          </p:nvSpPr>
          <p:spPr bwMode="auto">
            <a:xfrm>
              <a:off x="2273" y="20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78" name="Rectangle 62"/>
            <p:cNvSpPr>
              <a:spLocks noChangeArrowheads="1"/>
            </p:cNvSpPr>
            <p:nvPr/>
          </p:nvSpPr>
          <p:spPr bwMode="auto">
            <a:xfrm>
              <a:off x="2412" y="22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79" name="AutoShape 63"/>
            <p:cNvSpPr>
              <a:spLocks noChangeArrowheads="1"/>
            </p:cNvSpPr>
            <p:nvPr/>
          </p:nvSpPr>
          <p:spPr bwMode="auto">
            <a:xfrm>
              <a:off x="2412" y="20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0" name="Rectangle 64"/>
            <p:cNvSpPr>
              <a:spLocks noChangeArrowheads="1"/>
            </p:cNvSpPr>
            <p:nvPr/>
          </p:nvSpPr>
          <p:spPr bwMode="auto">
            <a:xfrm>
              <a:off x="2412" y="2246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1" name="Rectangle 65"/>
            <p:cNvSpPr>
              <a:spLocks noChangeArrowheads="1"/>
            </p:cNvSpPr>
            <p:nvPr/>
          </p:nvSpPr>
          <p:spPr bwMode="auto">
            <a:xfrm>
              <a:off x="2336" y="2016"/>
              <a:ext cx="8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ea typeface="宋体" charset="0"/>
                  <a:cs typeface="宋体" charset="0"/>
                </a:rPr>
                <a:t>   王朝</a:t>
              </a:r>
              <a:endParaRPr lang="en-US" altLang="zh-CN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82" name="Line 66"/>
            <p:cNvSpPr>
              <a:spLocks noChangeShapeType="1"/>
            </p:cNvSpPr>
            <p:nvPr/>
          </p:nvSpPr>
          <p:spPr bwMode="auto">
            <a:xfrm>
              <a:off x="2412" y="21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83" name="Rectangle 67"/>
            <p:cNvSpPr>
              <a:spLocks noChangeArrowheads="1"/>
            </p:cNvSpPr>
            <p:nvPr/>
          </p:nvSpPr>
          <p:spPr bwMode="auto">
            <a:xfrm>
              <a:off x="2562" y="24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4" name="AutoShape 68"/>
            <p:cNvSpPr>
              <a:spLocks noChangeArrowheads="1"/>
            </p:cNvSpPr>
            <p:nvPr/>
          </p:nvSpPr>
          <p:spPr bwMode="auto">
            <a:xfrm>
              <a:off x="2562" y="21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5" name="Rectangle 69"/>
            <p:cNvSpPr>
              <a:spLocks noChangeArrowheads="1"/>
            </p:cNvSpPr>
            <p:nvPr/>
          </p:nvSpPr>
          <p:spPr bwMode="auto">
            <a:xfrm>
              <a:off x="2562" y="24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86" name="Rectangle 70"/>
            <p:cNvSpPr>
              <a:spLocks noChangeArrowheads="1"/>
            </p:cNvSpPr>
            <p:nvPr/>
          </p:nvSpPr>
          <p:spPr bwMode="auto">
            <a:xfrm>
              <a:off x="2381" y="2191"/>
              <a:ext cx="99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ea typeface="宋体" charset="0"/>
                  <a:cs typeface="宋体" charset="0"/>
                </a:rPr>
                <a:t>   被掳</a:t>
              </a:r>
              <a:endParaRPr lang="en-US" altLang="zh-CN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87" name="Line 71"/>
            <p:cNvSpPr>
              <a:spLocks noChangeShapeType="1"/>
            </p:cNvSpPr>
            <p:nvPr/>
          </p:nvSpPr>
          <p:spPr bwMode="auto">
            <a:xfrm>
              <a:off x="2562" y="23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88" name="Line 72"/>
            <p:cNvSpPr>
              <a:spLocks noChangeShapeType="1"/>
            </p:cNvSpPr>
            <p:nvPr/>
          </p:nvSpPr>
          <p:spPr bwMode="auto">
            <a:xfrm>
              <a:off x="3352" y="24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89" name="Rectangle 73"/>
            <p:cNvSpPr>
              <a:spLocks noChangeArrowheads="1"/>
            </p:cNvSpPr>
            <p:nvPr/>
          </p:nvSpPr>
          <p:spPr bwMode="auto">
            <a:xfrm>
              <a:off x="2734" y="25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0" name="AutoShape 74"/>
            <p:cNvSpPr>
              <a:spLocks noChangeArrowheads="1"/>
            </p:cNvSpPr>
            <p:nvPr/>
          </p:nvSpPr>
          <p:spPr bwMode="auto">
            <a:xfrm>
              <a:off x="2734" y="23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1" name="Rectangle 75"/>
            <p:cNvSpPr>
              <a:spLocks noChangeArrowheads="1"/>
            </p:cNvSpPr>
            <p:nvPr/>
          </p:nvSpPr>
          <p:spPr bwMode="auto">
            <a:xfrm>
              <a:off x="2734" y="25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2" name="Rectangle 76"/>
            <p:cNvSpPr>
              <a:spLocks noChangeArrowheads="1"/>
            </p:cNvSpPr>
            <p:nvPr/>
          </p:nvSpPr>
          <p:spPr bwMode="auto">
            <a:xfrm>
              <a:off x="2699" y="2377"/>
              <a:ext cx="90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ea typeface="宋体" charset="0"/>
                  <a:cs typeface="宋体" charset="0"/>
                </a:rPr>
                <a:t>静默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444493" name="Line 77"/>
            <p:cNvSpPr>
              <a:spLocks noChangeShapeType="1"/>
            </p:cNvSpPr>
            <p:nvPr/>
          </p:nvSpPr>
          <p:spPr bwMode="auto">
            <a:xfrm>
              <a:off x="2734" y="25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94" name="Line 78"/>
            <p:cNvSpPr>
              <a:spLocks noChangeShapeType="1"/>
            </p:cNvSpPr>
            <p:nvPr/>
          </p:nvSpPr>
          <p:spPr bwMode="auto">
            <a:xfrm>
              <a:off x="3523" y="25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495" name="Rectangle 79"/>
            <p:cNvSpPr>
              <a:spLocks noChangeArrowheads="1"/>
            </p:cNvSpPr>
            <p:nvPr/>
          </p:nvSpPr>
          <p:spPr bwMode="auto">
            <a:xfrm>
              <a:off x="2907" y="28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6" name="AutoShape 80"/>
            <p:cNvSpPr>
              <a:spLocks noChangeArrowheads="1"/>
            </p:cNvSpPr>
            <p:nvPr/>
          </p:nvSpPr>
          <p:spPr bwMode="auto">
            <a:xfrm>
              <a:off x="2907" y="25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497" name="Rectangle 81"/>
            <p:cNvSpPr>
              <a:spLocks noChangeArrowheads="1"/>
            </p:cNvSpPr>
            <p:nvPr/>
          </p:nvSpPr>
          <p:spPr bwMode="auto">
            <a:xfrm>
              <a:off x="2907" y="28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4587" name="Group 171"/>
            <p:cNvGrpSpPr>
              <a:grpSpLocks/>
            </p:cNvGrpSpPr>
            <p:nvPr/>
          </p:nvGrpSpPr>
          <p:grpSpPr bwMode="auto">
            <a:xfrm>
              <a:off x="2744" y="2565"/>
              <a:ext cx="1089" cy="280"/>
              <a:chOff x="2744" y="2565"/>
              <a:chExt cx="1089" cy="280"/>
            </a:xfrm>
          </p:grpSpPr>
          <p:sp>
            <p:nvSpPr>
              <p:cNvPr id="444499" name="Rectangle 83"/>
              <p:cNvSpPr>
                <a:spLocks noChangeArrowheads="1"/>
              </p:cNvSpPr>
              <p:nvPr/>
            </p:nvSpPr>
            <p:spPr bwMode="auto">
              <a:xfrm>
                <a:off x="2934" y="2576"/>
                <a:ext cx="291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accent1"/>
                    </a:solidFill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endParaRPr>
              </a:p>
            </p:txBody>
          </p:sp>
          <p:sp>
            <p:nvSpPr>
              <p:cNvPr id="444500" name="Rectangle 84"/>
              <p:cNvSpPr>
                <a:spLocks noChangeArrowheads="1"/>
              </p:cNvSpPr>
              <p:nvPr/>
            </p:nvSpPr>
            <p:spPr bwMode="auto">
              <a:xfrm>
                <a:off x="2744" y="2565"/>
                <a:ext cx="1089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2900">
                    <a:solidFill>
                      <a:schemeClr val="accent1"/>
                    </a:solidFill>
                    <a:ea typeface="宋体" charset="0"/>
                    <a:cs typeface="宋体" charset="0"/>
                  </a:rPr>
                  <a:t>主耶稣</a:t>
                </a:r>
                <a:endParaRPr lang="en-US" altLang="zh-CN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44501" name="Line 85"/>
            <p:cNvSpPr>
              <a:spLocks noChangeShapeType="1"/>
            </p:cNvSpPr>
            <p:nvPr/>
          </p:nvSpPr>
          <p:spPr bwMode="auto">
            <a:xfrm>
              <a:off x="2907" y="27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502" name="Line 86"/>
            <p:cNvSpPr>
              <a:spLocks noChangeShapeType="1"/>
            </p:cNvSpPr>
            <p:nvPr/>
          </p:nvSpPr>
          <p:spPr bwMode="auto">
            <a:xfrm>
              <a:off x="1992" y="16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4503" name="Group 87"/>
          <p:cNvGrpSpPr>
            <a:grpSpLocks/>
          </p:cNvGrpSpPr>
          <p:nvPr/>
        </p:nvGrpSpPr>
        <p:grpSpPr bwMode="auto">
          <a:xfrm>
            <a:off x="4114800" y="3644900"/>
            <a:ext cx="3111500" cy="1930400"/>
            <a:chOff x="2600" y="2256"/>
            <a:chExt cx="1960" cy="1216"/>
          </a:xfrm>
        </p:grpSpPr>
        <p:sp>
          <p:nvSpPr>
            <p:cNvPr id="444504" name="AutoShape 88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05" name="AutoShape 89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06" name="AutoShape 90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534" name="AutoShape 11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5" name="Rectangle 11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6" name="Line 12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7" name="Line 12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8" name="Line 12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39" name="Line 12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0" name="Line 12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1" name="Rectangle 125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444542" name="Rectangle 12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3" name="Line 12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4" name="Line 12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5" name="Rectangle 12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6" name="Rectangle 13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547" name="Text Box 1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44556" name="Text Box 140"/>
          <p:cNvSpPr txBox="1">
            <a:spLocks noChangeArrowheads="1"/>
          </p:cNvSpPr>
          <p:nvPr/>
        </p:nvSpPr>
        <p:spPr bwMode="auto">
          <a:xfrm>
            <a:off x="8593138" y="64214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5</a:t>
            </a:r>
          </a:p>
        </p:txBody>
      </p:sp>
      <p:grpSp>
        <p:nvGrpSpPr>
          <p:cNvPr id="444589" name="Group 173"/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444590" name="Rectangle 174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91" name="AutoShape 175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92" name="Rectangle 176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93" name="Rectangle 177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94" name="Line 178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95" name="Line 179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96" name="Line 180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97" name="Line 181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98" name="Line 182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599" name="Line 183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600" name="Line 184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601" name="Rectangle 185"/>
            <p:cNvSpPr>
              <a:spLocks noChangeArrowheads="1"/>
            </p:cNvSpPr>
            <p:nvPr/>
          </p:nvSpPr>
          <p:spPr bwMode="auto">
            <a:xfrm>
              <a:off x="1839" y="576"/>
              <a:ext cx="126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3600">
                  <a:solidFill>
                    <a:schemeClr val="accent1"/>
                  </a:solidFill>
                  <a:latin typeface="宋体" charset="0"/>
                  <a:ea typeface="宋体" charset="0"/>
                  <a:cs typeface="宋体" charset="0"/>
                </a:rPr>
                <a:t> 主耶稣</a:t>
              </a:r>
            </a:p>
          </p:txBody>
        </p:sp>
      </p:grpSp>
      <p:sp>
        <p:nvSpPr>
          <p:cNvPr id="444602" name="Text Box 186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44603" name="Rectangle 18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4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4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4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4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8083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810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8138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8139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8140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41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42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43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44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45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46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47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8148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49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50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51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52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8153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8154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28</a:t>
            </a:r>
          </a:p>
        </p:txBody>
      </p:sp>
      <p:sp>
        <p:nvSpPr>
          <p:cNvPr id="558155" name="Text Box 75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以岩石铺的</a:t>
            </a: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街道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910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1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在</a:t>
            </a:r>
            <a:r>
              <a:rPr lang="zh-CN" altLang="en-US" sz="3200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受保护的彼得家</a:t>
            </a:r>
          </a:p>
        </p:txBody>
      </p:sp>
      <p:sp>
        <p:nvSpPr>
          <p:cNvPr id="55912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9162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9163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9164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65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66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67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68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69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70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71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9172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73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74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75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9176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9177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9178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29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0131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accent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6827837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迦百农彼得家的遗迹</a:t>
            </a:r>
            <a:endParaRPr lang="zh-CN" altLang="en-US">
              <a:solidFill>
                <a:schemeClr val="accent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015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0186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0187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0188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89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0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1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2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3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4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5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0196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7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8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9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200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0201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0202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30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8880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403350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加利利海的日落</a:t>
            </a:r>
          </a:p>
        </p:txBody>
      </p:sp>
      <p:sp>
        <p:nvSpPr>
          <p:cNvPr id="588823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8857" name="Group 5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88858" name="Group 58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88859" name="AutoShape 59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60" name="Rectangle 6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61" name="Line 6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62" name="Line 6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63" name="Line 6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64" name="Line 6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65" name="Line 6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66" name="Rectangle 6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88867" name="Rectangle 67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68" name="Line 6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69" name="Line 6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70" name="Rectangle 70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8871" name="Rectangle 71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8872" name="Rectangle 72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88873" name="Rectangle 7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31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94967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八福之山</a:t>
            </a:r>
          </a:p>
        </p:txBody>
      </p:sp>
      <p:sp>
        <p:nvSpPr>
          <p:cNvPr id="59496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5002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95003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95004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05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06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07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08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09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10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11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95012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13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14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15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016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5017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95018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32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3203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加利利的高地</a:t>
            </a:r>
            <a:endParaRPr lang="zh-CN" altLang="en-US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322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74" name="Group 7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3275" name="Group 75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3276" name="AutoShape 76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77" name="Rectangle 7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78" name="Line 7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79" name="Line 7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80" name="Line 8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81" name="Line 8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82" name="Line 8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83" name="Rectangle 8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3284" name="Rectangle 84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85" name="Line 8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86" name="Line 8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87" name="Rectangle 87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88" name="Rectangle 88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3289" name="Rectangle 89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3290" name="Rectangle 9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33</a:t>
            </a: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2179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1403350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加利利的山峦</a:t>
            </a:r>
          </a:p>
        </p:txBody>
      </p:sp>
      <p:sp>
        <p:nvSpPr>
          <p:cNvPr id="56220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2234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2235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2236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37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38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39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0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1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2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3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2244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5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6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7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48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2249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2250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34</a:t>
            </a: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5251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612775"/>
            <a:ext cx="7881937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5273" name="Rectangle 25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684213" y="5576888"/>
            <a:ext cx="7705725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该撒利亚腓立比 </a:t>
            </a:r>
            <a:r>
              <a:rPr lang="en-US" altLang="zh-CN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- </a:t>
            </a:r>
            <a:r>
              <a:rPr lang="zh-CN" altLang="en-US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对彼得说</a:t>
            </a:r>
            <a:r>
              <a:rPr lang="en-US" altLang="zh-CN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:“…</a:t>
            </a:r>
            <a:r>
              <a:rPr lang="zh-CN" altLang="en-US" sz="2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在这磐石上”</a:t>
            </a:r>
            <a:endParaRPr lang="zh-CN" altLang="en-US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63713" y="-26988"/>
            <a:ext cx="5957887" cy="30480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16:13-28</a:t>
            </a:r>
          </a:p>
        </p:txBody>
      </p:sp>
      <p:sp>
        <p:nvSpPr>
          <p:cNvPr id="565274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5308" name="Group 6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5309" name="Group 6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5310" name="AutoShape 62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1" name="Rectangle 6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2" name="Line 6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3" name="Line 6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4" name="Line 6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5" name="Line 6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6" name="Line 6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7" name="Rectangle 6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5318" name="Rectangle 70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19" name="Line 7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0" name="Line 7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1" name="Rectangle 73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322" name="Rectangle 74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5323" name="Rectangle 75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5324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35</a:t>
            </a: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7299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30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约旦河的上游</a:t>
            </a:r>
          </a:p>
        </p:txBody>
      </p:sp>
      <p:sp>
        <p:nvSpPr>
          <p:cNvPr id="56732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7354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7355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7356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57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58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59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0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1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2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3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7364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5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6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7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7368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7369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7370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36</a:t>
            </a: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8323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约旦河向南流去</a:t>
            </a:r>
          </a:p>
        </p:txBody>
      </p:sp>
      <p:sp>
        <p:nvSpPr>
          <p:cNvPr id="56834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8378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8379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8380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81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82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83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84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85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86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87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8388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89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90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91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8392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8393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8394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37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7" name="Rectangle 1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299028" name="Line 2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9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9129" name="Group 121"/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299070" name="Rectangle 6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1" name="AutoShape 6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2" name="Rectangle 6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3" name="Rectangle 6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4" name="Line 6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5" name="Line 6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6" name="Line 6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7" name="Line 6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8" name="Line 7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9" name="Line 7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0" name="Line 7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1" name="Rectangle 73"/>
            <p:cNvSpPr>
              <a:spLocks noChangeArrowheads="1"/>
            </p:cNvSpPr>
            <p:nvPr/>
          </p:nvSpPr>
          <p:spPr bwMode="auto">
            <a:xfrm>
              <a:off x="1839" y="576"/>
              <a:ext cx="126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3600">
                  <a:solidFill>
                    <a:schemeClr val="accent1"/>
                  </a:solidFill>
                  <a:latin typeface="宋体" charset="0"/>
                  <a:ea typeface="宋体" charset="0"/>
                  <a:cs typeface="宋体" charset="0"/>
                </a:rPr>
                <a:t> 主耶稣</a:t>
              </a:r>
            </a:p>
          </p:txBody>
        </p:sp>
      </p:grp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658813" y="3357563"/>
            <a:ext cx="7658100" cy="7620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>
                <a:solidFill>
                  <a:srgbClr val="00FFFF"/>
                </a:solidFill>
                <a:latin typeface="宋体" charset="0"/>
                <a:ea typeface="宋体" charset="0"/>
                <a:cs typeface="宋体" charset="0"/>
              </a:rPr>
              <a:t>亚伯拉罕之约-无条件应许！</a:t>
            </a: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42950" y="4365625"/>
            <a:ext cx="7658100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提醒：只是宏观，不是细节。</a:t>
            </a:r>
          </a:p>
        </p:txBody>
      </p:sp>
      <p:sp>
        <p:nvSpPr>
          <p:cNvPr id="299082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6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637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马太福音，马可福音，路加福音，约翰福音</a:t>
            </a:r>
          </a:p>
        </p:txBody>
      </p:sp>
      <p:sp>
        <p:nvSpPr>
          <p:cNvPr id="299100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1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2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3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4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5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6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8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9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0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1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2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4" name="Text Box 10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99117" name="Text Box 109"/>
          <p:cNvSpPr txBox="1">
            <a:spLocks noChangeArrowheads="1"/>
          </p:cNvSpPr>
          <p:nvPr/>
        </p:nvSpPr>
        <p:spPr bwMode="auto">
          <a:xfrm>
            <a:off x="8593138" y="63992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5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02</a:t>
            </a:r>
          </a:p>
        </p:txBody>
      </p:sp>
      <p:sp>
        <p:nvSpPr>
          <p:cNvPr id="299122" name="Rectangle 114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299124" name="Rectangle 116"/>
          <p:cNvSpPr>
            <a:spLocks noChangeArrowheads="1"/>
          </p:cNvSpPr>
          <p:nvPr/>
        </p:nvSpPr>
        <p:spPr bwMode="auto">
          <a:xfrm>
            <a:off x="4038600" y="1557338"/>
            <a:ext cx="11811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299125" name="Rectangle 117"/>
          <p:cNvSpPr>
            <a:spLocks noChangeArrowheads="1"/>
          </p:cNvSpPr>
          <p:nvPr/>
        </p:nvSpPr>
        <p:spPr bwMode="auto">
          <a:xfrm>
            <a:off x="3776663" y="2198688"/>
            <a:ext cx="1658937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十字架</a:t>
            </a:r>
          </a:p>
        </p:txBody>
      </p:sp>
      <p:sp>
        <p:nvSpPr>
          <p:cNvPr id="299126" name="Rectangle 118"/>
          <p:cNvSpPr>
            <a:spLocks noChangeArrowheads="1"/>
          </p:cNvSpPr>
          <p:nvPr/>
        </p:nvSpPr>
        <p:spPr bwMode="auto">
          <a:xfrm>
            <a:off x="3995738" y="2565400"/>
            <a:ext cx="112077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教会</a:t>
            </a:r>
          </a:p>
        </p:txBody>
      </p:sp>
      <p:sp>
        <p:nvSpPr>
          <p:cNvPr id="299130" name="Text Box 122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53" grpId="0"/>
      <p:bldP spid="299124" grpId="0"/>
      <p:bldP spid="299125" grpId="0"/>
      <p:bldP spid="2991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6275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加利利源源不断的水流</a:t>
            </a:r>
          </a:p>
        </p:txBody>
      </p:sp>
      <p:sp>
        <p:nvSpPr>
          <p:cNvPr id="56629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6330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6331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6332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3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4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5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6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7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8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39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6340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1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2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3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44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6345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6346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38</a:t>
            </a: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896" name="Group 152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799897" name="Group 153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799898" name="Group 154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799899" name="Picture 155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99900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799901" name="Text Box 157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99902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799903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799904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799905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799906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799907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799908" name="Text Box 164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799909" name="Text Box 165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799910" name="Text Box 166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799911" name="Text Box 167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799912" name="Text Box 168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grpSp>
        <p:nvGrpSpPr>
          <p:cNvPr id="799747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799748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9749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9750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9751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99752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53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54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55" name="Rectangle 11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1.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主            开始在         耶路撒冷     的传道</a:t>
            </a:r>
          </a:p>
        </p:txBody>
      </p:sp>
      <p:sp>
        <p:nvSpPr>
          <p:cNvPr id="799757" name="Line 13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72" name="Text Box 2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9775" name="Rectangle 31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lang="en-US" altLang="zh-CN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9776" name="Rectangle 32"/>
          <p:cNvSpPr>
            <a:spLocks noChangeArrowheads="1"/>
          </p:cNvSpPr>
          <p:nvPr/>
        </p:nvSpPr>
        <p:spPr bwMode="auto">
          <a:xfrm>
            <a:off x="533400" y="2478088"/>
            <a:ext cx="2062163" cy="773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2.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途经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撒马利亚</a:t>
            </a:r>
          </a:p>
        </p:txBody>
      </p:sp>
      <p:sp>
        <p:nvSpPr>
          <p:cNvPr id="799777" name="Line 33"/>
          <p:cNvSpPr>
            <a:spLocks noChangeShapeType="1"/>
          </p:cNvSpPr>
          <p:nvPr/>
        </p:nvSpPr>
        <p:spPr bwMode="auto">
          <a:xfrm>
            <a:off x="2590800" y="2667000"/>
            <a:ext cx="1722438" cy="4730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78" name="Text Box 34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4:25; 可 7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:31</a:t>
            </a:r>
          </a:p>
        </p:txBody>
      </p:sp>
      <p:sp>
        <p:nvSpPr>
          <p:cNvPr id="799779" name="Rectangle 35"/>
          <p:cNvSpPr>
            <a:spLocks noChangeArrowheads="1"/>
          </p:cNvSpPr>
          <p:nvPr/>
        </p:nvSpPr>
        <p:spPr bwMode="auto">
          <a:xfrm>
            <a:off x="14288" y="962025"/>
            <a:ext cx="2608262" cy="6746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3. </a:t>
            </a:r>
            <a:r>
              <a:rPr lang="zh-CN" altLang="en-US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在</a:t>
            </a:r>
            <a:r>
              <a:rPr lang="zh-CN" altLang="en-US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迦百农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的加利利传道</a:t>
            </a:r>
          </a:p>
        </p:txBody>
      </p:sp>
      <p:sp>
        <p:nvSpPr>
          <p:cNvPr id="799780" name="Line 36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4" name="Text Box 40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799785" name="Oval 41"/>
          <p:cNvSpPr>
            <a:spLocks noChangeArrowheads="1"/>
          </p:cNvSpPr>
          <p:nvPr/>
        </p:nvSpPr>
        <p:spPr bwMode="auto">
          <a:xfrm>
            <a:off x="746125" y="76200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6" name="Line 42"/>
          <p:cNvSpPr>
            <a:spLocks noChangeShapeType="1"/>
          </p:cNvSpPr>
          <p:nvPr/>
        </p:nvSpPr>
        <p:spPr bwMode="auto">
          <a:xfrm flipV="1">
            <a:off x="5476875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7" name="Line 43"/>
          <p:cNvSpPr>
            <a:spLocks noChangeShapeType="1"/>
          </p:cNvSpPr>
          <p:nvPr/>
        </p:nvSpPr>
        <p:spPr bwMode="auto">
          <a:xfrm flipV="1">
            <a:off x="5011738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8" name="Line 44"/>
          <p:cNvSpPr>
            <a:spLocks noChangeShapeType="1"/>
          </p:cNvSpPr>
          <p:nvPr/>
        </p:nvSpPr>
        <p:spPr bwMode="auto">
          <a:xfrm flipV="1">
            <a:off x="5303838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9" name="Line 45"/>
          <p:cNvSpPr>
            <a:spLocks noChangeShapeType="1"/>
          </p:cNvSpPr>
          <p:nvPr/>
        </p:nvSpPr>
        <p:spPr bwMode="auto">
          <a:xfrm flipH="1" flipV="1">
            <a:off x="4560888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0" name="Line 46"/>
          <p:cNvSpPr>
            <a:spLocks noChangeShapeType="1"/>
          </p:cNvSpPr>
          <p:nvPr/>
        </p:nvSpPr>
        <p:spPr bwMode="auto">
          <a:xfrm flipH="1" flipV="1">
            <a:off x="4300538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1" name="Oval 47"/>
          <p:cNvSpPr>
            <a:spLocks noChangeArrowheads="1"/>
          </p:cNvSpPr>
          <p:nvPr/>
        </p:nvSpPr>
        <p:spPr bwMode="auto">
          <a:xfrm>
            <a:off x="4183063" y="1000125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2" name="Oval 48"/>
          <p:cNvSpPr>
            <a:spLocks noChangeArrowheads="1"/>
          </p:cNvSpPr>
          <p:nvPr/>
        </p:nvSpPr>
        <p:spPr bwMode="auto">
          <a:xfrm>
            <a:off x="4686300" y="2424113"/>
            <a:ext cx="1109663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9809" name="Group 6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799810" name="Group 66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799811" name="AutoShape 67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12" name="Rectangle 6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13" name="Line 6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14" name="Line 7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15" name="Line 7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16" name="Line 7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17" name="Line 7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18" name="Rectangle 7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799819" name="Rectangle 75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20" name="Line 7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21" name="Line 7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22" name="Rectangle 78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823" name="Rectangle 79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9824" name="Rectangle 80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799913" name="Rectangle 16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9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9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9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9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9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9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99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9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9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9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9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9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9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9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99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9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9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9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9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9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9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9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9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9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9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9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86" grpId="0" animBg="1"/>
      <p:bldP spid="799787" grpId="0" animBg="1"/>
      <p:bldP spid="799788" grpId="0" animBg="1"/>
      <p:bldP spid="799789" grpId="0" animBg="1"/>
      <p:bldP spid="799790" grpId="0" animBg="1"/>
      <p:bldP spid="799791" grpId="0" animBg="1"/>
      <p:bldP spid="79979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9347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9369" name="Rectangle 25"/>
          <p:cNvSpPr>
            <a:spLocks noChangeArrowheads="1"/>
          </p:cNvSpPr>
          <p:nvPr/>
        </p:nvSpPr>
        <p:spPr bwMode="auto">
          <a:xfrm>
            <a:off x="2268538" y="5476875"/>
            <a:ext cx="4608512" cy="61595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2197100" y="5445125"/>
            <a:ext cx="467995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具有希腊风格的格拉森城</a:t>
            </a:r>
          </a:p>
        </p:txBody>
      </p:sp>
      <p:sp>
        <p:nvSpPr>
          <p:cNvPr id="569371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89" name="Text Box 45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可 5:1; 路 8:26; 太 8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:28</a:t>
            </a:r>
          </a:p>
        </p:txBody>
      </p:sp>
      <p:grpSp>
        <p:nvGrpSpPr>
          <p:cNvPr id="569406" name="Group 6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9407" name="Group 63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9408" name="AutoShape 64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09" name="Rectangle 6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10" name="Line 6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11" name="Line 6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12" name="Line 6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13" name="Line 6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14" name="Line 7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15" name="Rectangle 7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9416" name="Rectangle 72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17" name="Line 7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18" name="Line 7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19" name="Rectangle 75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9420" name="Rectangle 76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9421" name="Rectangle 77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9422" name="Rectangle 7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569423" name="Rectangle 79"/>
          <p:cNvSpPr>
            <a:spLocks noChangeArrowheads="1"/>
          </p:cNvSpPr>
          <p:nvPr/>
        </p:nvSpPr>
        <p:spPr bwMode="auto">
          <a:xfrm>
            <a:off x="1042988" y="5013325"/>
            <a:ext cx="2016125" cy="503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1046163" y="4937125"/>
            <a:ext cx="2230437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896" name="Group 104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801897" name="Group 105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801898" name="Group 106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801899" name="Picture 107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801900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801901" name="Text Box 109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801902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801903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801904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801905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801906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801907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801908" name="Text Box 116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801909" name="Text Box 117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801910" name="Text Box 118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801911" name="Text Box 119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801912" name="Text Box 120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grpSp>
        <p:nvGrpSpPr>
          <p:cNvPr id="801795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801796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01797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01798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01799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01800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01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02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03" name="Rectangle 11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1.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主            开始在         耶路撒冷     的传道</a:t>
            </a:r>
          </a:p>
        </p:txBody>
      </p:sp>
      <p:sp>
        <p:nvSpPr>
          <p:cNvPr id="801804" name="Line 12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19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01821" name="Rectangle 29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lang="en-US" altLang="zh-CN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01822" name="Rectangle 30"/>
          <p:cNvSpPr>
            <a:spLocks noChangeArrowheads="1"/>
          </p:cNvSpPr>
          <p:nvPr/>
        </p:nvSpPr>
        <p:spPr bwMode="auto">
          <a:xfrm>
            <a:off x="533400" y="2478088"/>
            <a:ext cx="2062163" cy="773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2.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途经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撒马利亚</a:t>
            </a:r>
          </a:p>
        </p:txBody>
      </p:sp>
      <p:sp>
        <p:nvSpPr>
          <p:cNvPr id="801823" name="Line 31"/>
          <p:cNvSpPr>
            <a:spLocks noChangeShapeType="1"/>
          </p:cNvSpPr>
          <p:nvPr/>
        </p:nvSpPr>
        <p:spPr bwMode="auto">
          <a:xfrm>
            <a:off x="2590800" y="2667000"/>
            <a:ext cx="1722438" cy="4730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25" name="Rectangle 33"/>
          <p:cNvSpPr>
            <a:spLocks noChangeArrowheads="1"/>
          </p:cNvSpPr>
          <p:nvPr/>
        </p:nvSpPr>
        <p:spPr bwMode="auto">
          <a:xfrm>
            <a:off x="14288" y="962025"/>
            <a:ext cx="2608262" cy="6746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3. </a:t>
            </a:r>
            <a:r>
              <a:rPr lang="zh-CN" altLang="en-US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在</a:t>
            </a:r>
            <a:r>
              <a:rPr lang="zh-CN" altLang="en-US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迦百农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rPr>
              <a:t>的加利利传道</a:t>
            </a:r>
          </a:p>
        </p:txBody>
      </p:sp>
      <p:sp>
        <p:nvSpPr>
          <p:cNvPr id="801826" name="Line 34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27" name="Text Box 35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801828" name="Oval 36"/>
          <p:cNvSpPr>
            <a:spLocks noChangeArrowheads="1"/>
          </p:cNvSpPr>
          <p:nvPr/>
        </p:nvSpPr>
        <p:spPr bwMode="auto">
          <a:xfrm>
            <a:off x="746125" y="76200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29" name="Line 37"/>
          <p:cNvSpPr>
            <a:spLocks noChangeShapeType="1"/>
          </p:cNvSpPr>
          <p:nvPr/>
        </p:nvSpPr>
        <p:spPr bwMode="auto">
          <a:xfrm flipV="1">
            <a:off x="5476875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30" name="Line 38"/>
          <p:cNvSpPr>
            <a:spLocks noChangeShapeType="1"/>
          </p:cNvSpPr>
          <p:nvPr/>
        </p:nvSpPr>
        <p:spPr bwMode="auto">
          <a:xfrm flipV="1">
            <a:off x="5011738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31" name="Line 39"/>
          <p:cNvSpPr>
            <a:spLocks noChangeShapeType="1"/>
          </p:cNvSpPr>
          <p:nvPr/>
        </p:nvSpPr>
        <p:spPr bwMode="auto">
          <a:xfrm flipV="1">
            <a:off x="5303838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32" name="Line 40"/>
          <p:cNvSpPr>
            <a:spLocks noChangeShapeType="1"/>
          </p:cNvSpPr>
          <p:nvPr/>
        </p:nvSpPr>
        <p:spPr bwMode="auto">
          <a:xfrm flipH="1" flipV="1">
            <a:off x="4560888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33" name="Line 41"/>
          <p:cNvSpPr>
            <a:spLocks noChangeShapeType="1"/>
          </p:cNvSpPr>
          <p:nvPr/>
        </p:nvSpPr>
        <p:spPr bwMode="auto">
          <a:xfrm flipH="1" flipV="1">
            <a:off x="4300538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1836" name="Group 44"/>
          <p:cNvGrpSpPr>
            <a:grpSpLocks/>
          </p:cNvGrpSpPr>
          <p:nvPr/>
        </p:nvGrpSpPr>
        <p:grpSpPr bwMode="auto">
          <a:xfrm>
            <a:off x="5794375" y="387350"/>
            <a:ext cx="2774950" cy="1892300"/>
            <a:chOff x="3650" y="244"/>
            <a:chExt cx="1748" cy="1192"/>
          </a:xfrm>
        </p:grpSpPr>
        <p:pic>
          <p:nvPicPr>
            <p:cNvPr id="801837" name="Picture 4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006"/>
            <a:stretch>
              <a:fillRect/>
            </a:stretch>
          </p:blipFill>
          <p:spPr bwMode="auto">
            <a:xfrm>
              <a:off x="3650" y="244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01838" name="Text Box 46"/>
            <p:cNvSpPr txBox="1">
              <a:spLocks noChangeArrowheads="1"/>
            </p:cNvSpPr>
            <p:nvPr/>
          </p:nvSpPr>
          <p:spPr bwMode="auto">
            <a:xfrm>
              <a:off x="3879" y="1188"/>
              <a:ext cx="1301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1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 迦百农废墟</a:t>
              </a:r>
            </a:p>
          </p:txBody>
        </p:sp>
      </p:grpSp>
      <p:grpSp>
        <p:nvGrpSpPr>
          <p:cNvPr id="801839" name="Group 47"/>
          <p:cNvGrpSpPr>
            <a:grpSpLocks/>
          </p:cNvGrpSpPr>
          <p:nvPr/>
        </p:nvGrpSpPr>
        <p:grpSpPr bwMode="auto">
          <a:xfrm>
            <a:off x="3725863" y="4572000"/>
            <a:ext cx="2120900" cy="1450975"/>
            <a:chOff x="2347" y="2880"/>
            <a:chExt cx="1336" cy="914"/>
          </a:xfrm>
        </p:grpSpPr>
        <p:pic>
          <p:nvPicPr>
            <p:cNvPr id="801840" name="Picture 48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01841" name="Text Box 49"/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1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耶路撒冷</a:t>
              </a:r>
            </a:p>
          </p:txBody>
        </p:sp>
      </p:grpSp>
      <p:sp>
        <p:nvSpPr>
          <p:cNvPr id="801845" name="Line 5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46" name="Line 5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47" name="Line 5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1848" name="Text Box 56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2:23; 4:25; 5;1; 10:22; 12:12</a:t>
            </a:r>
          </a:p>
        </p:txBody>
      </p:sp>
      <p:grpSp>
        <p:nvGrpSpPr>
          <p:cNvPr id="801865" name="Group 7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01866" name="Group 74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801867" name="AutoShape 75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68" name="Rectangle 7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69" name="Line 7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70" name="Line 7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71" name="Line 7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72" name="Line 8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73" name="Line 8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74" name="Rectangle 8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801875" name="Rectangle 83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76" name="Line 8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77" name="Line 8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78" name="Rectangle 86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879" name="Rectangle 87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1880" name="Rectangle 88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801913" name="Rectangle 1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1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1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1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1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1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1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1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1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1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1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0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1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01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01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845" grpId="0" animBg="1"/>
      <p:bldP spid="801846" grpId="0" animBg="1"/>
      <p:bldP spid="80184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960" name="Group 120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803961" name="Group 121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803962" name="Group 122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803963" name="Picture 123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803964" name="Text Box 124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803965" name="Text Box 125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803966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803967" name="Text Box 127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803968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803969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803970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803971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803972" name="Text Box 132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803973" name="Text Box 133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803974" name="Text Box 134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803975" name="Text Box 135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803976" name="Text Box 136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sp>
        <p:nvSpPr>
          <p:cNvPr id="803848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0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67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03869" name="Rectangle 29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lang="en-US" altLang="zh-CN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03872" name="Text Box 32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2:23; 4:25; 5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:1; 10:22; 12:12</a:t>
            </a:r>
          </a:p>
        </p:txBody>
      </p:sp>
      <p:sp>
        <p:nvSpPr>
          <p:cNvPr id="803875" name="Text Box 35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803891" name="Oval 51"/>
          <p:cNvSpPr>
            <a:spLocks noChangeArrowheads="1"/>
          </p:cNvSpPr>
          <p:nvPr/>
        </p:nvSpPr>
        <p:spPr bwMode="auto">
          <a:xfrm>
            <a:off x="5213350" y="1630363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93" name="Oval 53"/>
          <p:cNvSpPr>
            <a:spLocks noChangeArrowheads="1"/>
          </p:cNvSpPr>
          <p:nvPr/>
        </p:nvSpPr>
        <p:spPr bwMode="auto">
          <a:xfrm>
            <a:off x="464820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94" name="Oval 54"/>
          <p:cNvSpPr>
            <a:spLocks noChangeArrowheads="1"/>
          </p:cNvSpPr>
          <p:nvPr/>
        </p:nvSpPr>
        <p:spPr bwMode="auto">
          <a:xfrm>
            <a:off x="5060950" y="4267200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95" name="Line 55"/>
          <p:cNvSpPr>
            <a:spLocks noChangeShapeType="1"/>
          </p:cNvSpPr>
          <p:nvPr/>
        </p:nvSpPr>
        <p:spPr bwMode="auto">
          <a:xfrm flipH="1">
            <a:off x="4760913" y="1828800"/>
            <a:ext cx="496887" cy="23193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03896" name="Picture 56"/>
          <p:cNvPicPr>
            <a:picLocks noChangeArrowheads="1"/>
          </p:cNvPicPr>
          <p:nvPr/>
        </p:nvPicPr>
        <p:blipFill>
          <a:blip r:embed="rId5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725" y="1063625"/>
            <a:ext cx="1787525" cy="1347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03897" name="Picture 57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325" y="3235325"/>
            <a:ext cx="2505075" cy="1808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03898" name="Picture 5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888" y="2209800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3911" name="Group 71"/>
          <p:cNvGrpSpPr>
            <a:grpSpLocks/>
          </p:cNvGrpSpPr>
          <p:nvPr/>
        </p:nvGrpSpPr>
        <p:grpSpPr bwMode="auto">
          <a:xfrm>
            <a:off x="2057400" y="2336800"/>
            <a:ext cx="2266950" cy="819150"/>
            <a:chOff x="1296" y="1472"/>
            <a:chExt cx="1428" cy="516"/>
          </a:xfrm>
        </p:grpSpPr>
        <p:sp>
          <p:nvSpPr>
            <p:cNvPr id="803900" name="Rectangle 60"/>
            <p:cNvSpPr>
              <a:spLocks noChangeArrowheads="1"/>
            </p:cNvSpPr>
            <p:nvPr/>
          </p:nvSpPr>
          <p:spPr bwMode="auto">
            <a:xfrm>
              <a:off x="1302" y="1472"/>
              <a:ext cx="1422" cy="5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</a:pPr>
              <a:endParaRPr lang="zh-CN" altLang="en-US" sz="2000">
                <a:solidFill>
                  <a:schemeClr val="bg2"/>
                </a:solidFill>
                <a:latin typeface="Krone" charset="0"/>
                <a:ea typeface="宋体" charset="0"/>
                <a:cs typeface="宋体" charset="0"/>
              </a:endParaRPr>
            </a:p>
            <a:p>
              <a:pPr algn="ctr">
                <a:lnSpc>
                  <a:spcPct val="95000"/>
                </a:lnSpc>
                <a:spcBef>
                  <a:spcPct val="50000"/>
                </a:spcBef>
              </a:pPr>
              <a:endParaRPr lang="zh-CN" altLang="en-US" sz="2000">
                <a:solidFill>
                  <a:schemeClr val="bg2"/>
                </a:solidFill>
                <a:latin typeface="Krone" charset="0"/>
                <a:ea typeface="宋体" charset="0"/>
                <a:cs typeface="宋体" charset="0"/>
              </a:endParaRPr>
            </a:p>
          </p:txBody>
        </p:sp>
        <p:sp>
          <p:nvSpPr>
            <p:cNvPr id="803901" name="Rectangle 61"/>
            <p:cNvSpPr>
              <a:spLocks noChangeArrowheads="1"/>
            </p:cNvSpPr>
            <p:nvPr/>
          </p:nvSpPr>
          <p:spPr bwMode="auto">
            <a:xfrm>
              <a:off x="1296" y="1488"/>
              <a:ext cx="1422" cy="4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</a:pPr>
              <a:r>
                <a:rPr lang="zh-CN" altLang="en-US">
                  <a:solidFill>
                    <a:srgbClr val="FFEA18"/>
                  </a:solidFill>
                  <a:ea typeface="宋体" charset="0"/>
                  <a:cs typeface="宋体" charset="0"/>
                </a:rPr>
                <a:t>迦百农距耶路撒冷</a:t>
              </a:r>
              <a:r>
                <a:rPr lang="en-US" altLang="zh-CN">
                  <a:solidFill>
                    <a:srgbClr val="FFEA18"/>
                  </a:solidFill>
                  <a:ea typeface="宋体" charset="0"/>
                  <a:cs typeface="宋体" charset="0"/>
                </a:rPr>
                <a:t>:</a:t>
              </a:r>
              <a:r>
                <a:rPr lang="en-US" altLang="zh-CN">
                  <a:solidFill>
                    <a:srgbClr val="FFEA18"/>
                  </a:solidFill>
                  <a:latin typeface="Krone" charset="0"/>
                  <a:ea typeface="宋体" charset="0"/>
                  <a:cs typeface="宋体" charset="0"/>
                </a:rPr>
                <a:t>129</a:t>
              </a:r>
              <a:r>
                <a:rPr lang="zh-CN" altLang="en-US">
                  <a:solidFill>
                    <a:srgbClr val="FFEA18"/>
                  </a:solidFill>
                  <a:ea typeface="宋体" charset="0"/>
                  <a:cs typeface="宋体" charset="0"/>
                </a:rPr>
                <a:t>公里</a:t>
              </a:r>
            </a:p>
          </p:txBody>
        </p:sp>
      </p:grpSp>
      <p:pic>
        <p:nvPicPr>
          <p:cNvPr id="803902" name="Picture 62" descr="Dead Sea western cliffs to south from En Gedi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838" y="4618038"/>
            <a:ext cx="1935162" cy="1304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grpSp>
        <p:nvGrpSpPr>
          <p:cNvPr id="803912" name="Group 72"/>
          <p:cNvGrpSpPr>
            <a:grpSpLocks/>
          </p:cNvGrpSpPr>
          <p:nvPr/>
        </p:nvGrpSpPr>
        <p:grpSpPr bwMode="auto">
          <a:xfrm>
            <a:off x="5380038" y="3592513"/>
            <a:ext cx="2468562" cy="1131887"/>
            <a:chOff x="3389" y="2119"/>
            <a:chExt cx="1555" cy="713"/>
          </a:xfrm>
        </p:grpSpPr>
        <p:sp>
          <p:nvSpPr>
            <p:cNvPr id="803904" name="Rectangle 64"/>
            <p:cNvSpPr>
              <a:spLocks noChangeArrowheads="1"/>
            </p:cNvSpPr>
            <p:nvPr/>
          </p:nvSpPr>
          <p:spPr bwMode="auto">
            <a:xfrm>
              <a:off x="3389" y="2142"/>
              <a:ext cx="1515" cy="6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07763" dir="2700000" algn="ctr" rotWithShape="0">
                <a:srgbClr val="0A0A0A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endParaRPr lang="zh-CN" altLang="en-US">
                <a:solidFill>
                  <a:srgbClr val="FFEA18"/>
                </a:solidFill>
                <a:latin typeface="Krone" charset="0"/>
                <a:ea typeface="宋体" charset="0"/>
                <a:cs typeface="宋体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endParaRPr lang="zh-CN" altLang="en-US">
                <a:solidFill>
                  <a:srgbClr val="FFEA18"/>
                </a:solidFill>
                <a:latin typeface="Krone" charset="0"/>
                <a:ea typeface="宋体" charset="0"/>
                <a:cs typeface="宋体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endParaRPr lang="zh-CN" altLang="en-US">
                <a:solidFill>
                  <a:srgbClr val="FFEA18"/>
                </a:solidFill>
                <a:latin typeface="Krone" charset="0"/>
                <a:ea typeface="宋体" charset="0"/>
                <a:cs typeface="宋体" charset="0"/>
              </a:endParaRPr>
            </a:p>
          </p:txBody>
        </p:sp>
        <p:sp>
          <p:nvSpPr>
            <p:cNvPr id="803905" name="Rectangle 65"/>
            <p:cNvSpPr>
              <a:spLocks noChangeArrowheads="1"/>
            </p:cNvSpPr>
            <p:nvPr/>
          </p:nvSpPr>
          <p:spPr bwMode="auto">
            <a:xfrm>
              <a:off x="3429" y="2119"/>
              <a:ext cx="1515" cy="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zh-CN" altLang="en-US">
                  <a:solidFill>
                    <a:srgbClr val="FFEA18"/>
                  </a:solidFill>
                  <a:latin typeface="Krone" charset="0"/>
                  <a:ea typeface="宋体" charset="0"/>
                  <a:cs typeface="宋体" charset="0"/>
                </a:rPr>
                <a:t>加利利海距死海之间的约旦河长</a:t>
              </a:r>
              <a:r>
                <a:rPr lang="en-US" altLang="zh-CN">
                  <a:solidFill>
                    <a:srgbClr val="FFEA18"/>
                  </a:solidFill>
                  <a:latin typeface="Krone" charset="0"/>
                  <a:ea typeface="宋体" charset="0"/>
                  <a:cs typeface="宋体" charset="0"/>
                </a:rPr>
                <a:t>121</a:t>
              </a:r>
              <a:r>
                <a:rPr lang="zh-CN" altLang="en-US">
                  <a:solidFill>
                    <a:srgbClr val="FFEA18"/>
                  </a:solidFill>
                  <a:latin typeface="Krone" charset="0"/>
                  <a:ea typeface="宋体" charset="0"/>
                  <a:cs typeface="宋体" charset="0"/>
                </a:rPr>
                <a:t>公里</a:t>
              </a:r>
            </a:p>
          </p:txBody>
        </p:sp>
      </p:grpSp>
      <p:sp>
        <p:nvSpPr>
          <p:cNvPr id="803892" name="Oval 52"/>
          <p:cNvSpPr>
            <a:spLocks noChangeArrowheads="1"/>
          </p:cNvSpPr>
          <p:nvPr/>
        </p:nvSpPr>
        <p:spPr bwMode="auto">
          <a:xfrm>
            <a:off x="5213350" y="2209800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907" name="Line 67"/>
          <p:cNvSpPr>
            <a:spLocks noChangeShapeType="1"/>
          </p:cNvSpPr>
          <p:nvPr/>
        </p:nvSpPr>
        <p:spPr bwMode="auto">
          <a:xfrm flipH="1">
            <a:off x="5181600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3929" name="Group 8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03930" name="Group 9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803931" name="AutoShape 91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32" name="Rectangle 9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33" name="Line 9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34" name="Line 9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35" name="Line 9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36" name="Line 9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37" name="Line 9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38" name="Rectangle 9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803939" name="Rectangle 99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40" name="Line 10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41" name="Line 10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42" name="Rectangle 102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3943" name="Rectangle 103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3944" name="Rectangle 104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803977" name="Text Box 137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803978" name="Rectangle 1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95" grpId="0" animBg="1"/>
      <p:bldP spid="803902" grpId="0" animBg="1" autoUpdateAnimBg="0"/>
      <p:bldP spid="80390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000" name="Group 112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806001" name="Group 113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806002" name="Group 114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806003" name="Picture 115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806004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806005" name="Text Box 117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806006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806007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806008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806009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806010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806011" name="Text Box 123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806012" name="Text Box 124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806013" name="Text Box 125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806014" name="Text Box 126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806015" name="Text Box 127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806016" name="Text Box 128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grpSp>
        <p:nvGrpSpPr>
          <p:cNvPr id="805891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805892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05893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05894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05895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05896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897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898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899" name="Rectangle 11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1.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主            开始在         耶路撒冷     的传道</a:t>
            </a:r>
          </a:p>
        </p:txBody>
      </p:sp>
      <p:sp>
        <p:nvSpPr>
          <p:cNvPr id="805900" name="Line 12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15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05917" name="Rectangle 29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lang="en-US" altLang="zh-CN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05918" name="Rectangle 30"/>
          <p:cNvSpPr>
            <a:spLocks noChangeArrowheads="1"/>
          </p:cNvSpPr>
          <p:nvPr/>
        </p:nvSpPr>
        <p:spPr bwMode="auto">
          <a:xfrm>
            <a:off x="533400" y="2478088"/>
            <a:ext cx="2062163" cy="773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2.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途经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撒马利亚</a:t>
            </a:r>
          </a:p>
        </p:txBody>
      </p:sp>
      <p:sp>
        <p:nvSpPr>
          <p:cNvPr id="805919" name="Line 31"/>
          <p:cNvSpPr>
            <a:spLocks noChangeShapeType="1"/>
          </p:cNvSpPr>
          <p:nvPr/>
        </p:nvSpPr>
        <p:spPr bwMode="auto">
          <a:xfrm>
            <a:off x="2590800" y="2667000"/>
            <a:ext cx="1722438" cy="4730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20" name="Rectangle 32"/>
          <p:cNvSpPr>
            <a:spLocks noChangeArrowheads="1"/>
          </p:cNvSpPr>
          <p:nvPr/>
        </p:nvSpPr>
        <p:spPr bwMode="auto">
          <a:xfrm>
            <a:off x="14288" y="962025"/>
            <a:ext cx="2608262" cy="6746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3. </a:t>
            </a:r>
            <a:r>
              <a:rPr lang="zh-CN" altLang="en-US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在迦百农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的加利利传道</a:t>
            </a:r>
          </a:p>
        </p:txBody>
      </p:sp>
      <p:sp>
        <p:nvSpPr>
          <p:cNvPr id="805924" name="Line 36"/>
          <p:cNvSpPr>
            <a:spLocks noChangeShapeType="1"/>
          </p:cNvSpPr>
          <p:nvPr/>
        </p:nvSpPr>
        <p:spPr bwMode="auto">
          <a:xfrm flipV="1">
            <a:off x="5476875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25" name="Line 37"/>
          <p:cNvSpPr>
            <a:spLocks noChangeShapeType="1"/>
          </p:cNvSpPr>
          <p:nvPr/>
        </p:nvSpPr>
        <p:spPr bwMode="auto">
          <a:xfrm flipV="1">
            <a:off x="5011738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26" name="Line 38"/>
          <p:cNvSpPr>
            <a:spLocks noChangeShapeType="1"/>
          </p:cNvSpPr>
          <p:nvPr/>
        </p:nvSpPr>
        <p:spPr bwMode="auto">
          <a:xfrm flipV="1">
            <a:off x="5303838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27" name="Line 39"/>
          <p:cNvSpPr>
            <a:spLocks noChangeShapeType="1"/>
          </p:cNvSpPr>
          <p:nvPr/>
        </p:nvSpPr>
        <p:spPr bwMode="auto">
          <a:xfrm flipH="1" flipV="1">
            <a:off x="4560888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28" name="Line 40"/>
          <p:cNvSpPr>
            <a:spLocks noChangeShapeType="1"/>
          </p:cNvSpPr>
          <p:nvPr/>
        </p:nvSpPr>
        <p:spPr bwMode="auto">
          <a:xfrm flipH="1" flipV="1">
            <a:off x="4300538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35" name="Line 47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36" name="Line 48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37" name="Line 49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38" name="Text Box 50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路 19;1</a:t>
            </a:r>
          </a:p>
        </p:txBody>
      </p:sp>
      <p:grpSp>
        <p:nvGrpSpPr>
          <p:cNvPr id="805951" name="Group 63"/>
          <p:cNvGrpSpPr>
            <a:grpSpLocks/>
          </p:cNvGrpSpPr>
          <p:nvPr/>
        </p:nvGrpSpPr>
        <p:grpSpPr bwMode="auto">
          <a:xfrm>
            <a:off x="5562600" y="2243138"/>
            <a:ext cx="2819400" cy="1109662"/>
            <a:chOff x="3504" y="1413"/>
            <a:chExt cx="1776" cy="699"/>
          </a:xfrm>
        </p:grpSpPr>
        <p:sp>
          <p:nvSpPr>
            <p:cNvPr id="805946" name="Rectangle 58"/>
            <p:cNvSpPr>
              <a:spLocks noChangeArrowheads="1"/>
            </p:cNvSpPr>
            <p:nvPr/>
          </p:nvSpPr>
          <p:spPr bwMode="auto">
            <a:xfrm>
              <a:off x="4176" y="1488"/>
              <a:ext cx="1104" cy="5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CN">
                  <a:solidFill>
                    <a:schemeClr val="tx1"/>
                  </a:solidFill>
                  <a:latin typeface="Krone" charset="0"/>
                  <a:ea typeface="宋体" charset="0"/>
                  <a:cs typeface="宋体" charset="0"/>
                </a:rPr>
                <a:t>4. </a:t>
              </a:r>
              <a:r>
                <a:rPr lang="zh-CN" altLang="en-US">
                  <a:solidFill>
                    <a:srgbClr val="FFFF00"/>
                  </a:solidFill>
                  <a:latin typeface="Krone" charset="0"/>
                  <a:ea typeface="宋体" charset="0"/>
                  <a:cs typeface="宋体" charset="0"/>
                </a:rPr>
                <a:t>比利亚</a:t>
              </a:r>
              <a:endParaRPr lang="zh-CN" altLang="en-US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endParaRPr>
            </a:p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zh-CN" altLang="en-US">
                  <a:solidFill>
                    <a:schemeClr val="tx1"/>
                  </a:solidFill>
                  <a:latin typeface="Krone" charset="0"/>
                  <a:ea typeface="宋体" charset="0"/>
                  <a:cs typeface="宋体" charset="0"/>
                </a:rPr>
                <a:t>    的传道</a:t>
              </a:r>
            </a:p>
          </p:txBody>
        </p:sp>
        <p:sp>
          <p:nvSpPr>
            <p:cNvPr id="805947" name="Line 59"/>
            <p:cNvSpPr>
              <a:spLocks noChangeShapeType="1"/>
            </p:cNvSpPr>
            <p:nvPr/>
          </p:nvSpPr>
          <p:spPr bwMode="auto">
            <a:xfrm flipH="1">
              <a:off x="3504" y="1664"/>
              <a:ext cx="581" cy="44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5948" name="Oval 60"/>
            <p:cNvSpPr>
              <a:spLocks noChangeArrowheads="1"/>
            </p:cNvSpPr>
            <p:nvPr/>
          </p:nvSpPr>
          <p:spPr bwMode="auto">
            <a:xfrm>
              <a:off x="4080" y="1413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5949" name="Line 61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50" name="Oval 62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52" name="Oval 64"/>
          <p:cNvSpPr>
            <a:spLocks noChangeArrowheads="1"/>
          </p:cNvSpPr>
          <p:nvPr/>
        </p:nvSpPr>
        <p:spPr bwMode="auto">
          <a:xfrm>
            <a:off x="6804025" y="2251075"/>
            <a:ext cx="1512888" cy="5683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5969" name="Group 8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05970" name="Group 8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805971" name="AutoShape 8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72" name="Rectangle 8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73" name="Line 8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74" name="Line 8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75" name="Line 8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76" name="Line 8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77" name="Line 8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78" name="Rectangle 9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805979" name="Rectangle 9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80" name="Line 9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81" name="Line 9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82" name="Rectangle 9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5983" name="Rectangle 9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5984" name="Rectangle 9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806017" name="Rectangle 1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0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5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5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5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5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6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87457" name="Text Box 33"/>
          <p:cNvSpPr txBox="1">
            <a:spLocks noChangeArrowheads="1"/>
          </p:cNvSpPr>
          <p:nvPr/>
        </p:nvSpPr>
        <p:spPr bwMode="auto">
          <a:xfrm>
            <a:off x="8591550" y="64214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pic>
        <p:nvPicPr>
          <p:cNvPr id="487459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00075"/>
            <a:ext cx="7869238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7488" name="Rectangle 6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7489" name="Text Box 65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路 19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:2-10</a:t>
            </a:r>
          </a:p>
        </p:txBody>
      </p:sp>
      <p:grpSp>
        <p:nvGrpSpPr>
          <p:cNvPr id="487487" name="Group 63"/>
          <p:cNvGrpSpPr>
            <a:grpSpLocks/>
          </p:cNvGrpSpPr>
          <p:nvPr/>
        </p:nvGrpSpPr>
        <p:grpSpPr bwMode="auto">
          <a:xfrm>
            <a:off x="609600" y="533400"/>
            <a:ext cx="7869238" cy="5730875"/>
            <a:chOff x="803" y="134"/>
            <a:chExt cx="4957" cy="3610"/>
          </a:xfrm>
        </p:grpSpPr>
        <p:pic>
          <p:nvPicPr>
            <p:cNvPr id="487456" name="Picture 32" descr="Sycamore tree in Jericho, tb n062100 sr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34"/>
              <a:ext cx="4902" cy="3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87465" name="Rectangle 41"/>
            <p:cNvSpPr>
              <a:spLocks noChangeArrowheads="1"/>
            </p:cNvSpPr>
            <p:nvPr/>
          </p:nvSpPr>
          <p:spPr bwMode="auto">
            <a:xfrm>
              <a:off x="803" y="14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54" name="Text Box 30"/>
            <p:cNvSpPr txBox="1">
              <a:spLocks noChangeArrowheads="1"/>
            </p:cNvSpPr>
            <p:nvPr/>
          </p:nvSpPr>
          <p:spPr bwMode="auto">
            <a:xfrm>
              <a:off x="1064" y="2929"/>
              <a:ext cx="402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ea typeface="宋体" charset="0"/>
                  <a:cs typeface="宋体" charset="0"/>
                </a:rPr>
                <a:t>耶稣脚踪：</a:t>
              </a:r>
            </a:p>
          </p:txBody>
        </p:sp>
        <p:sp>
          <p:nvSpPr>
            <p:cNvPr id="487455" name="Text Box 31"/>
            <p:cNvSpPr txBox="1">
              <a:spLocks noChangeArrowheads="1"/>
            </p:cNvSpPr>
            <p:nvPr/>
          </p:nvSpPr>
          <p:spPr bwMode="auto">
            <a:xfrm>
              <a:off x="1160" y="3232"/>
              <a:ext cx="402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撒该在桑树上</a:t>
              </a:r>
            </a:p>
          </p:txBody>
        </p:sp>
      </p:grpSp>
      <p:grpSp>
        <p:nvGrpSpPr>
          <p:cNvPr id="487507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487508" name="Group 84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487509" name="AutoShape 85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10" name="Rectangle 8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11" name="Line 8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12" name="Line 8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13" name="Line 8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14" name="Line 9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15" name="Line 9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16" name="Rectangle 9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487517" name="Rectangle 93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18" name="Line 9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19" name="Line 9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20" name="Rectangle 96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7521" name="Rectangle 97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7522" name="Rectangle 98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487523" name="Text Box 99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87524" name="Rectangle 10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022" name="Group 86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808023" name="Group 87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808024" name="Group 88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808025" name="Picture 89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808026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808027" name="Text Box 91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808028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808029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808030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808031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808032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80803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808034" name="Text Box 98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808035" name="Text Box 99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808036" name="Text Box 100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808037" name="Text Box 101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808038" name="Text Box 102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grpSp>
        <p:nvGrpSpPr>
          <p:cNvPr id="807939" name="Group 3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807940" name="Oval 4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07941" name="Oval 5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07942" name="Oval 6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07943" name="Oval 7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07944" name="Rectangle 8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45" name="Oval 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46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47" name="Rectangle 11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1.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主            开始在         耶路撒冷     的传道</a:t>
            </a:r>
          </a:p>
        </p:txBody>
      </p:sp>
      <p:sp>
        <p:nvSpPr>
          <p:cNvPr id="807948" name="Line 12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63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07965" name="Rectangle 29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lang="en-US" altLang="zh-CN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07966" name="Rectangle 30"/>
          <p:cNvSpPr>
            <a:spLocks noChangeArrowheads="1"/>
          </p:cNvSpPr>
          <p:nvPr/>
        </p:nvSpPr>
        <p:spPr bwMode="auto">
          <a:xfrm>
            <a:off x="533400" y="2478088"/>
            <a:ext cx="2062163" cy="773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2. </a:t>
            </a: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途经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撒马利亚</a:t>
            </a:r>
          </a:p>
        </p:txBody>
      </p:sp>
      <p:sp>
        <p:nvSpPr>
          <p:cNvPr id="807967" name="Line 31"/>
          <p:cNvSpPr>
            <a:spLocks noChangeShapeType="1"/>
          </p:cNvSpPr>
          <p:nvPr/>
        </p:nvSpPr>
        <p:spPr bwMode="auto">
          <a:xfrm>
            <a:off x="2590800" y="2667000"/>
            <a:ext cx="1722438" cy="4730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68" name="Rectangle 32"/>
          <p:cNvSpPr>
            <a:spLocks noChangeArrowheads="1"/>
          </p:cNvSpPr>
          <p:nvPr/>
        </p:nvSpPr>
        <p:spPr bwMode="auto">
          <a:xfrm>
            <a:off x="14288" y="962025"/>
            <a:ext cx="2608262" cy="6746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3. </a:t>
            </a:r>
            <a:r>
              <a:rPr lang="zh-CN" altLang="en-US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在迦百农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的加利利传道</a:t>
            </a:r>
          </a:p>
        </p:txBody>
      </p:sp>
      <p:sp>
        <p:nvSpPr>
          <p:cNvPr id="807969" name="Line 33"/>
          <p:cNvSpPr>
            <a:spLocks noChangeShapeType="1"/>
          </p:cNvSpPr>
          <p:nvPr/>
        </p:nvSpPr>
        <p:spPr bwMode="auto">
          <a:xfrm flipV="1">
            <a:off x="5476875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70" name="Line 34"/>
          <p:cNvSpPr>
            <a:spLocks noChangeShapeType="1"/>
          </p:cNvSpPr>
          <p:nvPr/>
        </p:nvSpPr>
        <p:spPr bwMode="auto">
          <a:xfrm flipV="1">
            <a:off x="5011738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71" name="Line 35"/>
          <p:cNvSpPr>
            <a:spLocks noChangeShapeType="1"/>
          </p:cNvSpPr>
          <p:nvPr/>
        </p:nvSpPr>
        <p:spPr bwMode="auto">
          <a:xfrm flipV="1">
            <a:off x="5303838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72" name="Line 36"/>
          <p:cNvSpPr>
            <a:spLocks noChangeShapeType="1"/>
          </p:cNvSpPr>
          <p:nvPr/>
        </p:nvSpPr>
        <p:spPr bwMode="auto">
          <a:xfrm flipH="1" flipV="1">
            <a:off x="4560888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73" name="Line 37"/>
          <p:cNvSpPr>
            <a:spLocks noChangeShapeType="1"/>
          </p:cNvSpPr>
          <p:nvPr/>
        </p:nvSpPr>
        <p:spPr bwMode="auto">
          <a:xfrm flipH="1" flipV="1">
            <a:off x="4300538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74" name="Line 38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75" name="Line 39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76" name="Line 40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77" name="Text Box 41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21;10-14;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12:13</a:t>
            </a:r>
          </a:p>
        </p:txBody>
      </p:sp>
      <p:sp>
        <p:nvSpPr>
          <p:cNvPr id="807979" name="Rectangle 43"/>
          <p:cNvSpPr>
            <a:spLocks noChangeArrowheads="1"/>
          </p:cNvSpPr>
          <p:nvPr/>
        </p:nvSpPr>
        <p:spPr bwMode="auto">
          <a:xfrm>
            <a:off x="6629400" y="2362200"/>
            <a:ext cx="1752600" cy="8937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4. </a:t>
            </a:r>
            <a:r>
              <a:rPr lang="zh-CN" altLang="en-US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比利亚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latin typeface="Krone" charset="0"/>
                <a:ea typeface="宋体" charset="0"/>
                <a:cs typeface="宋体" charset="0"/>
              </a:rPr>
              <a:t>    的传道</a:t>
            </a:r>
          </a:p>
        </p:txBody>
      </p:sp>
      <p:sp>
        <p:nvSpPr>
          <p:cNvPr id="807980" name="Line 44"/>
          <p:cNvSpPr>
            <a:spLocks noChangeShapeType="1"/>
          </p:cNvSpPr>
          <p:nvPr/>
        </p:nvSpPr>
        <p:spPr bwMode="auto">
          <a:xfrm flipH="1">
            <a:off x="5562600" y="2636838"/>
            <a:ext cx="1025525" cy="7159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dist="17961" dir="135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82" name="Line 4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7983" name="Oval 47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7989" name="Group 53"/>
          <p:cNvGrpSpPr>
            <a:grpSpLocks/>
          </p:cNvGrpSpPr>
          <p:nvPr/>
        </p:nvGrpSpPr>
        <p:grpSpPr bwMode="auto">
          <a:xfrm>
            <a:off x="4762500" y="4402138"/>
            <a:ext cx="3913188" cy="1235075"/>
            <a:chOff x="3000" y="2773"/>
            <a:chExt cx="2465" cy="778"/>
          </a:xfrm>
        </p:grpSpPr>
        <p:sp>
          <p:nvSpPr>
            <p:cNvPr id="807986" name="Rectangle 50"/>
            <p:cNvSpPr>
              <a:spLocks noChangeArrowheads="1"/>
            </p:cNvSpPr>
            <p:nvPr/>
          </p:nvSpPr>
          <p:spPr bwMode="auto">
            <a:xfrm>
              <a:off x="4134" y="3034"/>
              <a:ext cx="1331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zh-CN" altLang="en-US" sz="2000">
                  <a:solidFill>
                    <a:schemeClr val="tx1"/>
                  </a:solidFill>
                  <a:latin typeface="Krone" charset="0"/>
                  <a:ea typeface="宋体" charset="0"/>
                  <a:cs typeface="宋体" charset="0"/>
                </a:rPr>
                <a:t> </a:t>
              </a:r>
              <a:r>
                <a:rPr lang="en-US" altLang="zh-CN">
                  <a:solidFill>
                    <a:schemeClr val="tx1"/>
                  </a:solidFill>
                  <a:latin typeface="Krone" charset="0"/>
                  <a:ea typeface="宋体" charset="0"/>
                  <a:cs typeface="宋体" charset="0"/>
                </a:rPr>
                <a:t>5.</a:t>
              </a:r>
              <a:r>
                <a:rPr lang="en-US" altLang="zh-CN">
                  <a:solidFill>
                    <a:srgbClr val="FFFF00"/>
                  </a:solidFill>
                  <a:latin typeface="Krone" charset="0"/>
                  <a:ea typeface="宋体" charset="0"/>
                  <a:cs typeface="宋体" charset="0"/>
                </a:rPr>
                <a:t> </a:t>
              </a:r>
              <a:r>
                <a:rPr lang="zh-CN" altLang="en-US">
                  <a:solidFill>
                    <a:srgbClr val="FFFF00"/>
                  </a:solidFill>
                  <a:latin typeface="Krone" charset="0"/>
                  <a:ea typeface="宋体" charset="0"/>
                  <a:cs typeface="宋体" charset="0"/>
                </a:rPr>
                <a:t>耶路撒冷</a:t>
              </a:r>
              <a:endParaRPr lang="zh-CN" altLang="en-US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endParaRPr>
            </a:p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zh-CN" altLang="en-US">
                  <a:solidFill>
                    <a:schemeClr val="tx1"/>
                  </a:solidFill>
                  <a:latin typeface="Krone" charset="0"/>
                  <a:ea typeface="宋体" charset="0"/>
                  <a:cs typeface="宋体" charset="0"/>
                </a:rPr>
                <a:t>   的最后传道</a:t>
              </a:r>
              <a:endParaRPr lang="en-US" altLang="zh-CN">
                <a:solidFill>
                  <a:schemeClr val="tx1"/>
                </a:solidFill>
                <a:latin typeface="Krone" charset="0"/>
                <a:ea typeface="宋体" charset="0"/>
                <a:cs typeface="宋体" charset="0"/>
              </a:endParaRPr>
            </a:p>
          </p:txBody>
        </p:sp>
        <p:sp>
          <p:nvSpPr>
            <p:cNvPr id="807987" name="Line 51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1105" cy="294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7988" name="Oval 52"/>
            <p:cNvSpPr>
              <a:spLocks noChangeArrowheads="1"/>
            </p:cNvSpPr>
            <p:nvPr/>
          </p:nvSpPr>
          <p:spPr bwMode="auto">
            <a:xfrm>
              <a:off x="4105" y="2947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7990" name="Oval 54"/>
          <p:cNvSpPr>
            <a:spLocks noChangeArrowheads="1"/>
          </p:cNvSpPr>
          <p:nvPr/>
        </p:nvSpPr>
        <p:spPr bwMode="auto">
          <a:xfrm>
            <a:off x="6948488" y="4700588"/>
            <a:ext cx="1368425" cy="52863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7991" name="Group 5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07992" name="Group 56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807993" name="AutoShape 57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994" name="Rectangle 5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995" name="Line 5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996" name="Line 6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997" name="Line 6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998" name="Line 6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999" name="Line 6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000" name="Rectangle 6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808001" name="Rectangle 65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002" name="Line 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003" name="Line 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004" name="Rectangle 68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005" name="Rectangle 69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8006" name="Rectangle 70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808039" name="Rectangle 10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0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7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7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7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7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99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39738" y="5532438"/>
            <a:ext cx="8264525" cy="904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亚伯拉罕的摩利亚山： </a:t>
            </a:r>
          </a:p>
          <a:p>
            <a:pPr algn="ctr">
              <a:lnSpc>
                <a:spcPct val="95000"/>
              </a:lnSpc>
            </a:pP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犹太圣殿的所在</a:t>
            </a:r>
          </a:p>
        </p:txBody>
      </p:sp>
      <p:sp>
        <p:nvSpPr>
          <p:cNvPr id="627731" name="Text Box 19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36" name="Text Box 24"/>
          <p:cNvSpPr txBox="1">
            <a:spLocks noChangeArrowheads="1"/>
          </p:cNvSpPr>
          <p:nvPr/>
        </p:nvSpPr>
        <p:spPr bwMode="auto">
          <a:xfrm>
            <a:off x="8572500" y="64420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836613" y="836613"/>
            <a:ext cx="7354887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3600">
                <a:solidFill>
                  <a:srgbClr val="000066"/>
                </a:solidFill>
                <a:latin typeface="Arial" charset="0"/>
                <a:ea typeface="宋体" charset="0"/>
                <a:cs typeface="宋体" charset="0"/>
              </a:rPr>
              <a:t>今天耶路撒冷的圣殿山</a:t>
            </a:r>
          </a:p>
        </p:txBody>
      </p:sp>
      <p:grpSp>
        <p:nvGrpSpPr>
          <p:cNvPr id="627740" name="Group 28"/>
          <p:cNvGrpSpPr>
            <a:grpSpLocks/>
          </p:cNvGrpSpPr>
          <p:nvPr/>
        </p:nvGrpSpPr>
        <p:grpSpPr bwMode="auto">
          <a:xfrm>
            <a:off x="823913" y="3014663"/>
            <a:ext cx="3278187" cy="2459037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通往圣殿山的东门</a:t>
              </a:r>
              <a:endParaRPr lang="en-US" altLang="zh-CN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627741" name="Text Box 29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21:12</a:t>
            </a:r>
          </a:p>
        </p:txBody>
      </p:sp>
      <p:grpSp>
        <p:nvGrpSpPr>
          <p:cNvPr id="627743" name="Group 3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627744" name="Group 3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627745" name="AutoShape 3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46" name="Rectangle 3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47" name="Line 3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48" name="Line 3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49" name="Line 3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50" name="Line 3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51" name="Line 3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52" name="Rectangle 4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627753" name="Rectangle 4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54" name="Line 4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55" name="Line 4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56" name="Rectangle 4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57" name="Rectangle 4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7758" name="Rectangle 4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627759" name="Text Box 47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627760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 cstate="screen">
            <a:lum bright="18000"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37488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041" name="Text Box 7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40050" name="Rectangle 82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231900" y="5805488"/>
            <a:ext cx="6634163" cy="904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如果耶稣时代的圣殿还在，            将会是怎样</a:t>
            </a:r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…</a:t>
            </a:r>
          </a:p>
        </p:txBody>
      </p:sp>
      <p:sp>
        <p:nvSpPr>
          <p:cNvPr id="340069" name="Text Box 101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21:12</a:t>
            </a:r>
          </a:p>
        </p:txBody>
      </p:sp>
      <p:grpSp>
        <p:nvGrpSpPr>
          <p:cNvPr id="340071" name="Group 10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340072" name="Group 104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340073" name="AutoShape 105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74" name="Rectangle 10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75" name="Line 10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76" name="Line 10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77" name="Line 10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78" name="Line 11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79" name="Line 11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80" name="Rectangle 11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340081" name="Rectangle 113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82" name="Line 11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83" name="Line 11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84" name="Rectangle 116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085" name="Rectangle 117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0086" name="Rectangle 118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340103" name="Text Box 135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340104" name="Rectangle 1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650" name="Group 50"/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793609" name="Rectangle 9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0" name="AutoShape 10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1" name="Rectangle 11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2" name="Rectangle 12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3" name="Line 13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4" name="Line 14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5" name="Line 15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6" name="Line 16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7" name="Line 17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8" name="Line 18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19" name="Line 19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620" name="Rectangle 20"/>
            <p:cNvSpPr>
              <a:spLocks noChangeArrowheads="1"/>
            </p:cNvSpPr>
            <p:nvPr/>
          </p:nvSpPr>
          <p:spPr bwMode="auto">
            <a:xfrm>
              <a:off x="1839" y="576"/>
              <a:ext cx="1313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3600">
                  <a:solidFill>
                    <a:schemeClr val="accent1"/>
                  </a:solidFill>
                  <a:latin typeface="宋体" charset="0"/>
                  <a:ea typeface="宋体" charset="0"/>
                  <a:cs typeface="宋体" charset="0"/>
                </a:rPr>
                <a:t> 主耶稣</a:t>
              </a:r>
            </a:p>
          </p:txBody>
        </p:sp>
      </p:grpSp>
      <p:sp>
        <p:nvSpPr>
          <p:cNvPr id="793645" name="Rectangle 45"/>
          <p:cNvSpPr>
            <a:spLocks noChangeArrowheads="1"/>
          </p:cNvSpPr>
          <p:nvPr/>
        </p:nvSpPr>
        <p:spPr bwMode="auto">
          <a:xfrm>
            <a:off x="2654300" y="2693988"/>
            <a:ext cx="5530850" cy="3192462"/>
          </a:xfrm>
          <a:prstGeom prst="rect">
            <a:avLst/>
          </a:prstGeom>
          <a:gradFill rotWithShape="1">
            <a:gsLst>
              <a:gs pos="0">
                <a:srgbClr val="006B61">
                  <a:gamma/>
                  <a:shade val="46275"/>
                  <a:invGamma/>
                </a:srgbClr>
              </a:gs>
              <a:gs pos="50000">
                <a:srgbClr val="006B61"/>
              </a:gs>
              <a:gs pos="100000">
                <a:srgbClr val="006B61">
                  <a:gamma/>
                  <a:shade val="46275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03" name="Rectangle 3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04" name="AutoShape 4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05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9360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07" name="Rectangle 7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6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7637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马太福音，马可福音，路加福音，约翰福音</a:t>
            </a:r>
          </a:p>
        </p:txBody>
      </p:sp>
      <p:sp>
        <p:nvSpPr>
          <p:cNvPr id="793628" name="AutoShape 2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29" name="Rectangle 2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0" name="Line 3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1" name="Line 3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2" name="Line 3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3" name="Line 3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4" name="Line 3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6" name="Line 3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7" name="Line 3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8" name="Rectangle 3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39" name="Rectangle 3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40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3641" name="Text Box 41"/>
          <p:cNvSpPr txBox="1">
            <a:spLocks noChangeArrowheads="1"/>
          </p:cNvSpPr>
          <p:nvPr/>
        </p:nvSpPr>
        <p:spPr bwMode="auto">
          <a:xfrm>
            <a:off x="8593138" y="64214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93642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03</a:t>
            </a:r>
          </a:p>
        </p:txBody>
      </p:sp>
      <p:sp>
        <p:nvSpPr>
          <p:cNvPr id="793644" name="Rectangle 44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793646" name="Rectangle 46"/>
          <p:cNvSpPr>
            <a:spLocks noChangeArrowheads="1"/>
          </p:cNvSpPr>
          <p:nvPr/>
        </p:nvSpPr>
        <p:spPr bwMode="auto">
          <a:xfrm>
            <a:off x="2827338" y="2759075"/>
            <a:ext cx="4913312" cy="3013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296F35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rgbClr val="FAFD00"/>
                </a:solidFill>
                <a:latin typeface="Comic Sans MS"/>
                <a:ea typeface="宋体" charset="0"/>
                <a:cs typeface="宋体" charset="0"/>
              </a:rPr>
              <a:t>•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童年：加利利人</a:t>
            </a:r>
          </a:p>
          <a:p>
            <a:r>
              <a:rPr lang="en-US" altLang="zh-CN" sz="3200">
                <a:solidFill>
                  <a:srgbClr val="FAFD00"/>
                </a:solidFill>
                <a:latin typeface="Comic Sans MS"/>
                <a:ea typeface="宋体" charset="0"/>
                <a:cs typeface="宋体" charset="0"/>
              </a:rPr>
              <a:t>•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耶路撒冷 </a:t>
            </a:r>
            <a:r>
              <a:rPr lang="zh-CN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开始的传道</a:t>
            </a:r>
            <a:endParaRPr lang="en-US" altLang="zh-CN" sz="32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en-US" altLang="zh-CN" sz="3200">
                <a:solidFill>
                  <a:srgbClr val="FAFD00"/>
                </a:solidFill>
                <a:latin typeface="Comic Sans MS"/>
                <a:ea typeface="宋体" charset="0"/>
                <a:cs typeface="宋体" charset="0"/>
              </a:rPr>
              <a:t>•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迁移到 </a:t>
            </a:r>
            <a:r>
              <a:rPr lang="zh-CN" altLang="en-US" sz="32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加利利</a:t>
            </a:r>
            <a:endParaRPr lang="zh-CN" altLang="en-US" sz="3200">
              <a:solidFill>
                <a:srgbClr val="00FF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en-US" altLang="zh-CN" sz="3200">
                <a:solidFill>
                  <a:srgbClr val="FAFD00"/>
                </a:solidFill>
                <a:latin typeface="Comic Sans MS"/>
                <a:ea typeface="宋体" charset="0"/>
                <a:cs typeface="宋体" charset="0"/>
              </a:rPr>
              <a:t>•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迦百农</a:t>
            </a:r>
            <a:r>
              <a:rPr lang="zh-CN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中心</a:t>
            </a:r>
          </a:p>
          <a:p>
            <a:r>
              <a:rPr lang="en-US" altLang="zh-CN" sz="3200">
                <a:solidFill>
                  <a:srgbClr val="FAFD00"/>
                </a:solidFill>
                <a:latin typeface="Comic Sans MS"/>
                <a:ea typeface="宋体" charset="0"/>
                <a:cs typeface="宋体" charset="0"/>
              </a:rPr>
              <a:t>•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比利亚</a:t>
            </a:r>
            <a:r>
              <a:rPr lang="zh-CN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传道</a:t>
            </a:r>
          </a:p>
          <a:p>
            <a:r>
              <a:rPr lang="en-US" altLang="zh-CN" sz="3200">
                <a:solidFill>
                  <a:srgbClr val="FAFD00"/>
                </a:solidFill>
                <a:latin typeface="Comic Sans MS"/>
                <a:ea typeface="宋体" charset="0"/>
                <a:cs typeface="宋体" charset="0"/>
              </a:rPr>
              <a:t>•</a:t>
            </a:r>
            <a:r>
              <a:rPr lang="en-US" altLang="zh-CN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耶路撒冷</a:t>
            </a:r>
            <a:r>
              <a:rPr lang="zh-CN" altLang="en-US" sz="32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 最后的传道</a:t>
            </a:r>
            <a:endParaRPr lang="en-US" altLang="zh-CN" sz="3600" b="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3648" name="Rectangle 48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793649" name="Rectangle 49"/>
          <p:cNvSpPr>
            <a:spLocks noChangeArrowheads="1"/>
          </p:cNvSpPr>
          <p:nvPr/>
        </p:nvSpPr>
        <p:spPr bwMode="auto">
          <a:xfrm>
            <a:off x="4038600" y="1557338"/>
            <a:ext cx="11811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i="1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793653" name="Text Box 53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3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93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93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93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93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936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46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4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2919413" y="914400"/>
            <a:ext cx="17859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  主耶稣</a:t>
            </a:r>
            <a:endParaRPr lang="en-US" altLang="zh-CN" sz="3600">
              <a:solidFill>
                <a:schemeClr val="accent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17408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5" name="Text Box 10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74191" name="Text Box 111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26:28;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可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14:24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路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22:20</a:t>
            </a:r>
          </a:p>
        </p:txBody>
      </p:sp>
      <p:sp>
        <p:nvSpPr>
          <p:cNvPr id="174196" name="Rectangle 116"/>
          <p:cNvSpPr>
            <a:spLocks noChangeArrowheads="1"/>
          </p:cNvSpPr>
          <p:nvPr/>
        </p:nvSpPr>
        <p:spPr bwMode="auto">
          <a:xfrm>
            <a:off x="3635375" y="2852738"/>
            <a:ext cx="3362325" cy="2832100"/>
          </a:xfrm>
          <a:prstGeom prst="rect">
            <a:avLst/>
          </a:prstGeom>
          <a:gradFill rotWithShape="1">
            <a:gsLst>
              <a:gs pos="0">
                <a:srgbClr val="006B61">
                  <a:gamma/>
                  <a:shade val="46275"/>
                  <a:invGamma/>
                </a:srgbClr>
              </a:gs>
              <a:gs pos="50000">
                <a:srgbClr val="006B61"/>
              </a:gs>
              <a:gs pos="100000">
                <a:srgbClr val="006B61">
                  <a:gamma/>
                  <a:shade val="46275"/>
                  <a:invGamma/>
                </a:srgb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4" name="Text Box 114"/>
          <p:cNvSpPr txBox="1">
            <a:spLocks noChangeArrowheads="1"/>
          </p:cNvSpPr>
          <p:nvPr/>
        </p:nvSpPr>
        <p:spPr bwMode="auto">
          <a:xfrm>
            <a:off x="3684588" y="2781300"/>
            <a:ext cx="472916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AFD00"/>
                </a:solidFill>
                <a:ea typeface="宋体" charset="0"/>
                <a:cs typeface="宋体" charset="0"/>
              </a:rPr>
              <a:t>• </a:t>
            </a:r>
            <a:r>
              <a:rPr lang="zh-CN" altLang="en-US" sz="4000">
                <a:solidFill>
                  <a:srgbClr val="FAFD00"/>
                </a:solidFill>
                <a:ea typeface="宋体" charset="0"/>
                <a:cs typeface="宋体" charset="0"/>
              </a:rPr>
              <a:t>新约</a:t>
            </a:r>
            <a:endParaRPr lang="en-US" altLang="zh-CN" sz="4000">
              <a:solidFill>
                <a:srgbClr val="FAFD00"/>
              </a:solidFill>
              <a:ea typeface="宋体" charset="0"/>
              <a:cs typeface="宋体" charset="0"/>
            </a:endParaRPr>
          </a:p>
        </p:txBody>
      </p:sp>
      <p:sp>
        <p:nvSpPr>
          <p:cNvPr id="174197" name="Rectangle 117"/>
          <p:cNvSpPr>
            <a:spLocks noChangeArrowheads="1"/>
          </p:cNvSpPr>
          <p:nvPr/>
        </p:nvSpPr>
        <p:spPr bwMode="auto">
          <a:xfrm>
            <a:off x="4038600" y="1557338"/>
            <a:ext cx="11811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74198" name="Rectangle 118"/>
          <p:cNvSpPr>
            <a:spLocks noChangeArrowheads="1"/>
          </p:cNvSpPr>
          <p:nvPr/>
        </p:nvSpPr>
        <p:spPr bwMode="auto">
          <a:xfrm>
            <a:off x="3776663" y="2198688"/>
            <a:ext cx="1658937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i="1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十字架</a:t>
            </a:r>
          </a:p>
        </p:txBody>
      </p:sp>
      <p:grpSp>
        <p:nvGrpSpPr>
          <p:cNvPr id="174272" name="Group 19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174255" name="Group 175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174256" name="Group 176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sp>
              <p:nvSpPr>
                <p:cNvPr id="174257" name="AutoShape 177"/>
                <p:cNvSpPr>
                  <a:spLocks noChangeArrowheads="1"/>
                </p:cNvSpPr>
                <p:nvPr/>
              </p:nvSpPr>
              <p:spPr bwMode="auto">
                <a:xfrm>
                  <a:off x="5044" y="2188"/>
                  <a:ext cx="460" cy="3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58" name="Rectangle 178"/>
                <p:cNvSpPr>
                  <a:spLocks noChangeArrowheads="1"/>
                </p:cNvSpPr>
                <p:nvPr/>
              </p:nvSpPr>
              <p:spPr bwMode="auto">
                <a:xfrm>
                  <a:off x="5043" y="2321"/>
                  <a:ext cx="600" cy="62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59" name="Line 179"/>
                <p:cNvSpPr>
                  <a:spLocks noChangeShapeType="1"/>
                </p:cNvSpPr>
                <p:nvPr/>
              </p:nvSpPr>
              <p:spPr bwMode="auto">
                <a:xfrm>
                  <a:off x="5063" y="2559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60" name="Line 180"/>
                <p:cNvSpPr>
                  <a:spLocks noChangeShapeType="1"/>
                </p:cNvSpPr>
                <p:nvPr/>
              </p:nvSpPr>
              <p:spPr bwMode="auto">
                <a:xfrm>
                  <a:off x="5067" y="2647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61" name="Line 181"/>
                <p:cNvSpPr>
                  <a:spLocks noChangeShapeType="1"/>
                </p:cNvSpPr>
                <p:nvPr/>
              </p:nvSpPr>
              <p:spPr bwMode="auto">
                <a:xfrm>
                  <a:off x="5075" y="273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62" name="Line 182"/>
                <p:cNvSpPr>
                  <a:spLocks noChangeShapeType="1"/>
                </p:cNvSpPr>
                <p:nvPr/>
              </p:nvSpPr>
              <p:spPr bwMode="auto">
                <a:xfrm>
                  <a:off x="5075" y="283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63" name="Line 183"/>
                <p:cNvSpPr>
                  <a:spLocks noChangeShapeType="1"/>
                </p:cNvSpPr>
                <p:nvPr/>
              </p:nvSpPr>
              <p:spPr bwMode="auto">
                <a:xfrm>
                  <a:off x="5067" y="2919"/>
                  <a:ext cx="55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64" name="Rectangle 184"/>
                <p:cNvSpPr>
                  <a:spLocks noChangeArrowheads="1"/>
                </p:cNvSpPr>
                <p:nvPr/>
              </p:nvSpPr>
              <p:spPr bwMode="auto">
                <a:xfrm>
                  <a:off x="5061" y="2160"/>
                  <a:ext cx="402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12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主耶稣</a:t>
                  </a:r>
                </a:p>
              </p:txBody>
            </p:sp>
            <p:sp>
              <p:nvSpPr>
                <p:cNvPr id="174265" name="Rectangle 185"/>
                <p:cNvSpPr>
                  <a:spLocks noChangeArrowheads="1"/>
                </p:cNvSpPr>
                <p:nvPr/>
              </p:nvSpPr>
              <p:spPr bwMode="auto">
                <a:xfrm>
                  <a:off x="5199" y="2475"/>
                  <a:ext cx="384" cy="7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66" name="Line 186"/>
                <p:cNvSpPr>
                  <a:spLocks noChangeShapeType="1"/>
                </p:cNvSpPr>
                <p:nvPr/>
              </p:nvSpPr>
              <p:spPr bwMode="auto">
                <a:xfrm>
                  <a:off x="5063" y="239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67" name="Line 187"/>
                <p:cNvSpPr>
                  <a:spLocks noChangeShapeType="1"/>
                </p:cNvSpPr>
                <p:nvPr/>
              </p:nvSpPr>
              <p:spPr bwMode="auto">
                <a:xfrm>
                  <a:off x="5063" y="247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68" name="Rectangle 188"/>
                <p:cNvSpPr>
                  <a:spLocks noChangeArrowheads="1"/>
                </p:cNvSpPr>
                <p:nvPr/>
              </p:nvSpPr>
              <p:spPr bwMode="auto">
                <a:xfrm>
                  <a:off x="5056" y="2298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269" name="Rectangle 189"/>
                <p:cNvSpPr>
                  <a:spLocks noChangeArrowheads="1"/>
                </p:cNvSpPr>
                <p:nvPr/>
              </p:nvSpPr>
              <p:spPr bwMode="auto">
                <a:xfrm>
                  <a:off x="5174" y="2290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4270" name="Rectangle 190"/>
              <p:cNvSpPr>
                <a:spLocks noChangeArrowheads="1"/>
              </p:cNvSpPr>
              <p:nvPr/>
            </p:nvSpPr>
            <p:spPr bwMode="auto">
              <a:xfrm>
                <a:off x="5184" y="2251"/>
                <a:ext cx="27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生平</a:t>
                </a:r>
              </a:p>
            </p:txBody>
          </p:sp>
        </p:grpSp>
        <p:sp>
          <p:nvSpPr>
            <p:cNvPr id="174271" name="Rectangle 191"/>
            <p:cNvSpPr>
              <a:spLocks noChangeArrowheads="1"/>
            </p:cNvSpPr>
            <p:nvPr/>
          </p:nvSpPr>
          <p:spPr bwMode="auto">
            <a:xfrm>
              <a:off x="5148" y="2341"/>
              <a:ext cx="33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十字架</a:t>
              </a:r>
            </a:p>
          </p:txBody>
        </p:sp>
      </p:grpSp>
      <p:sp>
        <p:nvSpPr>
          <p:cNvPr id="174274" name="Text Box 194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74275" name="Rectangle 19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6" grpId="0" animBg="1"/>
      <p:bldP spid="174194" grpId="0" build="p" autoUpdateAnimBg="0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78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42088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65" name="Text Box 10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20968" name="Text Box 104"/>
          <p:cNvSpPr txBox="1">
            <a:spLocks noChangeArrowheads="1"/>
          </p:cNvSpPr>
          <p:nvPr/>
        </p:nvSpPr>
        <p:spPr bwMode="auto">
          <a:xfrm>
            <a:off x="8594725" y="64246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" y="566738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567238"/>
            <a:ext cx="7913687" cy="17097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458788" y="5229225"/>
            <a:ext cx="8226425" cy="1031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宋体" charset="0"/>
                <a:cs typeface="宋体" charset="0"/>
              </a:rPr>
              <a:t>“</a:t>
            </a: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父啊，如果你愿意，就把这杯拿走！但不要成就 我的意思，只要成就你的旨意。</a:t>
            </a: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宋体" charset="0"/>
                <a:cs typeface="宋体" charset="0"/>
              </a:rPr>
              <a:t>”</a:t>
            </a:r>
            <a:endParaRPr lang="zh-CN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1687513" y="4652963"/>
            <a:ext cx="5861050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橄榄山上：客西马尼园</a:t>
            </a:r>
            <a:endParaRPr lang="en-US" altLang="zh-CN" sz="3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20960" name="Line 96"/>
          <p:cNvSpPr>
            <a:spLocks noChangeShapeType="1"/>
          </p:cNvSpPr>
          <p:nvPr/>
        </p:nvSpPr>
        <p:spPr bwMode="auto">
          <a:xfrm>
            <a:off x="8280400" y="34321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77" name="Text Box 113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路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22:42</a:t>
            </a:r>
          </a:p>
        </p:txBody>
      </p:sp>
      <p:grpSp>
        <p:nvGrpSpPr>
          <p:cNvPr id="420979" name="Group 11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420980" name="Group 116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420981" name="Group 117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sp>
              <p:nvSpPr>
                <p:cNvPr id="420982" name="AutoShape 118"/>
                <p:cNvSpPr>
                  <a:spLocks noChangeArrowheads="1"/>
                </p:cNvSpPr>
                <p:nvPr/>
              </p:nvSpPr>
              <p:spPr bwMode="auto">
                <a:xfrm>
                  <a:off x="5044" y="2188"/>
                  <a:ext cx="460" cy="3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83" name="Rectangle 119"/>
                <p:cNvSpPr>
                  <a:spLocks noChangeArrowheads="1"/>
                </p:cNvSpPr>
                <p:nvPr/>
              </p:nvSpPr>
              <p:spPr bwMode="auto">
                <a:xfrm>
                  <a:off x="5043" y="2321"/>
                  <a:ext cx="600" cy="62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84" name="Line 120"/>
                <p:cNvSpPr>
                  <a:spLocks noChangeShapeType="1"/>
                </p:cNvSpPr>
                <p:nvPr/>
              </p:nvSpPr>
              <p:spPr bwMode="auto">
                <a:xfrm>
                  <a:off x="5063" y="2559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85" name="Line 121"/>
                <p:cNvSpPr>
                  <a:spLocks noChangeShapeType="1"/>
                </p:cNvSpPr>
                <p:nvPr/>
              </p:nvSpPr>
              <p:spPr bwMode="auto">
                <a:xfrm>
                  <a:off x="5067" y="2647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86" name="Line 122"/>
                <p:cNvSpPr>
                  <a:spLocks noChangeShapeType="1"/>
                </p:cNvSpPr>
                <p:nvPr/>
              </p:nvSpPr>
              <p:spPr bwMode="auto">
                <a:xfrm>
                  <a:off x="5075" y="273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87" name="Line 123"/>
                <p:cNvSpPr>
                  <a:spLocks noChangeShapeType="1"/>
                </p:cNvSpPr>
                <p:nvPr/>
              </p:nvSpPr>
              <p:spPr bwMode="auto">
                <a:xfrm>
                  <a:off x="5075" y="283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88" name="Line 124"/>
                <p:cNvSpPr>
                  <a:spLocks noChangeShapeType="1"/>
                </p:cNvSpPr>
                <p:nvPr/>
              </p:nvSpPr>
              <p:spPr bwMode="auto">
                <a:xfrm>
                  <a:off x="5067" y="2919"/>
                  <a:ext cx="55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5061" y="2160"/>
                  <a:ext cx="402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12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主耶稣</a:t>
                  </a:r>
                </a:p>
              </p:txBody>
            </p:sp>
            <p:sp>
              <p:nvSpPr>
                <p:cNvPr id="420990" name="Rectangle 126"/>
                <p:cNvSpPr>
                  <a:spLocks noChangeArrowheads="1"/>
                </p:cNvSpPr>
                <p:nvPr/>
              </p:nvSpPr>
              <p:spPr bwMode="auto">
                <a:xfrm>
                  <a:off x="5199" y="2475"/>
                  <a:ext cx="384" cy="7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91" name="Line 127"/>
                <p:cNvSpPr>
                  <a:spLocks noChangeShapeType="1"/>
                </p:cNvSpPr>
                <p:nvPr/>
              </p:nvSpPr>
              <p:spPr bwMode="auto">
                <a:xfrm>
                  <a:off x="5063" y="239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92" name="Line 128"/>
                <p:cNvSpPr>
                  <a:spLocks noChangeShapeType="1"/>
                </p:cNvSpPr>
                <p:nvPr/>
              </p:nvSpPr>
              <p:spPr bwMode="auto">
                <a:xfrm>
                  <a:off x="5063" y="247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93" name="Rectangle 129"/>
                <p:cNvSpPr>
                  <a:spLocks noChangeArrowheads="1"/>
                </p:cNvSpPr>
                <p:nvPr/>
              </p:nvSpPr>
              <p:spPr bwMode="auto">
                <a:xfrm>
                  <a:off x="5056" y="2298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994" name="Rectangle 130"/>
                <p:cNvSpPr>
                  <a:spLocks noChangeArrowheads="1"/>
                </p:cNvSpPr>
                <p:nvPr/>
              </p:nvSpPr>
              <p:spPr bwMode="auto">
                <a:xfrm>
                  <a:off x="5174" y="2290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0995" name="Rectangle 131"/>
              <p:cNvSpPr>
                <a:spLocks noChangeArrowheads="1"/>
              </p:cNvSpPr>
              <p:nvPr/>
            </p:nvSpPr>
            <p:spPr bwMode="auto">
              <a:xfrm>
                <a:off x="5184" y="2251"/>
                <a:ext cx="27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生平</a:t>
                </a:r>
              </a:p>
            </p:txBody>
          </p:sp>
        </p:grpSp>
        <p:sp>
          <p:nvSpPr>
            <p:cNvPr id="420996" name="Rectangle 132"/>
            <p:cNvSpPr>
              <a:spLocks noChangeArrowheads="1"/>
            </p:cNvSpPr>
            <p:nvPr/>
          </p:nvSpPr>
          <p:spPr bwMode="auto">
            <a:xfrm>
              <a:off x="5148" y="2341"/>
              <a:ext cx="33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十字架</a:t>
              </a:r>
            </a:p>
          </p:txBody>
        </p:sp>
      </p:grpSp>
      <p:sp>
        <p:nvSpPr>
          <p:cNvPr id="420997" name="Text Box 133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20998" name="Rectangle 1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88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89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90" name="Rectangle 6"/>
          <p:cNvSpPr>
            <a:spLocks noChangeArrowheads="1"/>
          </p:cNvSpPr>
          <p:nvPr/>
        </p:nvSpPr>
        <p:spPr bwMode="auto">
          <a:xfrm>
            <a:off x="2919413" y="914400"/>
            <a:ext cx="22288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  主耶稣</a:t>
            </a:r>
            <a:endParaRPr lang="en-US" altLang="zh-CN" sz="3600">
              <a:solidFill>
                <a:schemeClr val="accent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09991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92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93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94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95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96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97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98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999" name="AutoShape 15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0000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10001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0002" name="Rectangle 18"/>
          <p:cNvSpPr>
            <a:spLocks noChangeArrowheads="1"/>
          </p:cNvSpPr>
          <p:nvPr/>
        </p:nvSpPr>
        <p:spPr bwMode="auto">
          <a:xfrm>
            <a:off x="3657600" y="2819400"/>
            <a:ext cx="3362325" cy="2832100"/>
          </a:xfrm>
          <a:prstGeom prst="rect">
            <a:avLst/>
          </a:prstGeom>
          <a:gradFill rotWithShape="1">
            <a:gsLst>
              <a:gs pos="0">
                <a:srgbClr val="006B61">
                  <a:gamma/>
                  <a:shade val="46275"/>
                  <a:invGamma/>
                </a:srgbClr>
              </a:gs>
              <a:gs pos="50000">
                <a:srgbClr val="006B61"/>
              </a:gs>
              <a:gs pos="100000">
                <a:srgbClr val="006B61">
                  <a:gamma/>
                  <a:shade val="46275"/>
                  <a:invGamma/>
                </a:srgb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0003" name="Text Box 19"/>
          <p:cNvSpPr txBox="1">
            <a:spLocks noChangeArrowheads="1"/>
          </p:cNvSpPr>
          <p:nvPr/>
        </p:nvSpPr>
        <p:spPr bwMode="auto">
          <a:xfrm>
            <a:off x="3684588" y="2781300"/>
            <a:ext cx="4343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AFD00"/>
                </a:solidFill>
                <a:ea typeface="宋体" charset="0"/>
                <a:cs typeface="宋体" charset="0"/>
              </a:rPr>
              <a:t>• </a:t>
            </a:r>
            <a:r>
              <a:rPr lang="zh-CN" altLang="en-US" sz="4000">
                <a:solidFill>
                  <a:srgbClr val="FAFD00"/>
                </a:solidFill>
                <a:ea typeface="宋体" charset="0"/>
                <a:cs typeface="宋体" charset="0"/>
              </a:rPr>
              <a:t>新约</a:t>
            </a:r>
            <a:endParaRPr lang="en-US" altLang="zh-CN" sz="4000">
              <a:solidFill>
                <a:srgbClr val="FAFD00"/>
              </a:solidFill>
              <a:ea typeface="宋体" charset="0"/>
              <a:cs typeface="宋体" charset="0"/>
            </a:endParaRPr>
          </a:p>
        </p:txBody>
      </p:sp>
      <p:sp>
        <p:nvSpPr>
          <p:cNvPr id="810019" name="Text Box 3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0022" name="Text Box 38"/>
          <p:cNvSpPr txBox="1">
            <a:spLocks noChangeArrowheads="1"/>
          </p:cNvSpPr>
          <p:nvPr/>
        </p:nvSpPr>
        <p:spPr bwMode="auto">
          <a:xfrm>
            <a:off x="1792288" y="0"/>
            <a:ext cx="6380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26-28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;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可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14-16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;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路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23-24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;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19-20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810025" name="Text Box 41"/>
          <p:cNvSpPr txBox="1">
            <a:spLocks noChangeArrowheads="1"/>
          </p:cNvSpPr>
          <p:nvPr/>
        </p:nvSpPr>
        <p:spPr bwMode="auto">
          <a:xfrm>
            <a:off x="8589963" y="639286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810026" name="Text Box 42"/>
          <p:cNvSpPr txBox="1">
            <a:spLocks noChangeArrowheads="1"/>
          </p:cNvSpPr>
          <p:nvPr/>
        </p:nvSpPr>
        <p:spPr bwMode="auto">
          <a:xfrm>
            <a:off x="3687763" y="3871913"/>
            <a:ext cx="403701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• </a:t>
            </a:r>
            <a:r>
              <a:rPr lang="zh-CN" altLang="en-US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耶稣的死</a:t>
            </a:r>
            <a:endParaRPr lang="zh-CN" altLang="en-US" sz="2000" b="0"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10027" name="Text Box 43"/>
          <p:cNvSpPr txBox="1">
            <a:spLocks noChangeArrowheads="1"/>
          </p:cNvSpPr>
          <p:nvPr/>
        </p:nvSpPr>
        <p:spPr bwMode="auto">
          <a:xfrm>
            <a:off x="3695700" y="4424363"/>
            <a:ext cx="44831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• </a:t>
            </a:r>
            <a:r>
              <a:rPr lang="zh-CN" altLang="en-US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他的埋葬</a:t>
            </a:r>
          </a:p>
        </p:txBody>
      </p:sp>
      <p:sp>
        <p:nvSpPr>
          <p:cNvPr id="810028" name="Text Box 44"/>
          <p:cNvSpPr txBox="1">
            <a:spLocks noChangeArrowheads="1"/>
          </p:cNvSpPr>
          <p:nvPr/>
        </p:nvSpPr>
        <p:spPr bwMode="auto">
          <a:xfrm>
            <a:off x="3681413" y="4965700"/>
            <a:ext cx="4410075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• </a:t>
            </a:r>
            <a:r>
              <a:rPr lang="zh-CN" altLang="en-US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他的复活</a:t>
            </a:r>
          </a:p>
        </p:txBody>
      </p:sp>
      <p:sp>
        <p:nvSpPr>
          <p:cNvPr id="810029" name="Text Box 45"/>
          <p:cNvSpPr txBox="1">
            <a:spLocks noChangeArrowheads="1"/>
          </p:cNvSpPr>
          <p:nvPr/>
        </p:nvSpPr>
        <p:spPr bwMode="auto">
          <a:xfrm>
            <a:off x="3705225" y="3333750"/>
            <a:ext cx="3675063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• “</a:t>
            </a:r>
            <a:r>
              <a:rPr lang="zh-CN" altLang="en-US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成了” </a:t>
            </a:r>
          </a:p>
        </p:txBody>
      </p:sp>
      <p:sp>
        <p:nvSpPr>
          <p:cNvPr id="810030" name="Rectangle 46"/>
          <p:cNvSpPr>
            <a:spLocks noChangeArrowheads="1"/>
          </p:cNvSpPr>
          <p:nvPr/>
        </p:nvSpPr>
        <p:spPr bwMode="auto">
          <a:xfrm>
            <a:off x="4038600" y="1557338"/>
            <a:ext cx="11811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810031" name="Rectangle 47"/>
          <p:cNvSpPr>
            <a:spLocks noChangeArrowheads="1"/>
          </p:cNvSpPr>
          <p:nvPr/>
        </p:nvSpPr>
        <p:spPr bwMode="auto">
          <a:xfrm>
            <a:off x="3776663" y="2198688"/>
            <a:ext cx="1658937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i="1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十字架</a:t>
            </a:r>
          </a:p>
        </p:txBody>
      </p:sp>
      <p:grpSp>
        <p:nvGrpSpPr>
          <p:cNvPr id="810033" name="Group 4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10034" name="Group 5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10035" name="Group 51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sp>
              <p:nvSpPr>
                <p:cNvPr id="810036" name="AutoShape 52"/>
                <p:cNvSpPr>
                  <a:spLocks noChangeArrowheads="1"/>
                </p:cNvSpPr>
                <p:nvPr/>
              </p:nvSpPr>
              <p:spPr bwMode="auto">
                <a:xfrm>
                  <a:off x="5044" y="2188"/>
                  <a:ext cx="460" cy="3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7" name="Rectangle 53"/>
                <p:cNvSpPr>
                  <a:spLocks noChangeArrowheads="1"/>
                </p:cNvSpPr>
                <p:nvPr/>
              </p:nvSpPr>
              <p:spPr bwMode="auto">
                <a:xfrm>
                  <a:off x="5043" y="2321"/>
                  <a:ext cx="600" cy="62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8" name="Line 54"/>
                <p:cNvSpPr>
                  <a:spLocks noChangeShapeType="1"/>
                </p:cNvSpPr>
                <p:nvPr/>
              </p:nvSpPr>
              <p:spPr bwMode="auto">
                <a:xfrm>
                  <a:off x="5063" y="2559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9" name="Line 55"/>
                <p:cNvSpPr>
                  <a:spLocks noChangeShapeType="1"/>
                </p:cNvSpPr>
                <p:nvPr/>
              </p:nvSpPr>
              <p:spPr bwMode="auto">
                <a:xfrm>
                  <a:off x="5067" y="2647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0" name="Line 56"/>
                <p:cNvSpPr>
                  <a:spLocks noChangeShapeType="1"/>
                </p:cNvSpPr>
                <p:nvPr/>
              </p:nvSpPr>
              <p:spPr bwMode="auto">
                <a:xfrm>
                  <a:off x="5075" y="273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1" name="Line 57"/>
                <p:cNvSpPr>
                  <a:spLocks noChangeShapeType="1"/>
                </p:cNvSpPr>
                <p:nvPr/>
              </p:nvSpPr>
              <p:spPr bwMode="auto">
                <a:xfrm>
                  <a:off x="5075" y="283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2" name="Line 58"/>
                <p:cNvSpPr>
                  <a:spLocks noChangeShapeType="1"/>
                </p:cNvSpPr>
                <p:nvPr/>
              </p:nvSpPr>
              <p:spPr bwMode="auto">
                <a:xfrm>
                  <a:off x="5067" y="2919"/>
                  <a:ext cx="55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3" name="Rectangle 59"/>
                <p:cNvSpPr>
                  <a:spLocks noChangeArrowheads="1"/>
                </p:cNvSpPr>
                <p:nvPr/>
              </p:nvSpPr>
              <p:spPr bwMode="auto">
                <a:xfrm>
                  <a:off x="5061" y="2160"/>
                  <a:ext cx="402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12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主耶稣</a:t>
                  </a:r>
                </a:p>
              </p:txBody>
            </p:sp>
            <p:sp>
              <p:nvSpPr>
                <p:cNvPr id="810044" name="Rectangle 60"/>
                <p:cNvSpPr>
                  <a:spLocks noChangeArrowheads="1"/>
                </p:cNvSpPr>
                <p:nvPr/>
              </p:nvSpPr>
              <p:spPr bwMode="auto">
                <a:xfrm>
                  <a:off x="5199" y="2475"/>
                  <a:ext cx="384" cy="7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5" name="Line 61"/>
                <p:cNvSpPr>
                  <a:spLocks noChangeShapeType="1"/>
                </p:cNvSpPr>
                <p:nvPr/>
              </p:nvSpPr>
              <p:spPr bwMode="auto">
                <a:xfrm>
                  <a:off x="5063" y="239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6" name="Line 62"/>
                <p:cNvSpPr>
                  <a:spLocks noChangeShapeType="1"/>
                </p:cNvSpPr>
                <p:nvPr/>
              </p:nvSpPr>
              <p:spPr bwMode="auto">
                <a:xfrm>
                  <a:off x="5063" y="247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7" name="Rectangle 63"/>
                <p:cNvSpPr>
                  <a:spLocks noChangeArrowheads="1"/>
                </p:cNvSpPr>
                <p:nvPr/>
              </p:nvSpPr>
              <p:spPr bwMode="auto">
                <a:xfrm>
                  <a:off x="5056" y="2298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8" name="Rectangle 64"/>
                <p:cNvSpPr>
                  <a:spLocks noChangeArrowheads="1"/>
                </p:cNvSpPr>
                <p:nvPr/>
              </p:nvSpPr>
              <p:spPr bwMode="auto">
                <a:xfrm>
                  <a:off x="5174" y="2290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10049" name="Rectangle 65"/>
              <p:cNvSpPr>
                <a:spLocks noChangeArrowheads="1"/>
              </p:cNvSpPr>
              <p:nvPr/>
            </p:nvSpPr>
            <p:spPr bwMode="auto">
              <a:xfrm>
                <a:off x="5184" y="2251"/>
                <a:ext cx="27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生平</a:t>
                </a:r>
              </a:p>
            </p:txBody>
          </p:sp>
        </p:grpSp>
        <p:sp>
          <p:nvSpPr>
            <p:cNvPr id="810050" name="Rectangle 66"/>
            <p:cNvSpPr>
              <a:spLocks noChangeArrowheads="1"/>
            </p:cNvSpPr>
            <p:nvPr/>
          </p:nvSpPr>
          <p:spPr bwMode="auto">
            <a:xfrm>
              <a:off x="5148" y="2341"/>
              <a:ext cx="33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十字架</a:t>
              </a:r>
            </a:p>
          </p:txBody>
        </p:sp>
      </p:grpSp>
      <p:sp>
        <p:nvSpPr>
          <p:cNvPr id="810051" name="Text Box 67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810052" name="Rectangle 6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10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10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0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026" grpId="0" autoUpdateAnimBg="0"/>
      <p:bldP spid="810027" grpId="0" autoUpdateAnimBg="0"/>
      <p:bldP spid="810028" grpId="0" autoUpdateAnimBg="0"/>
      <p:bldP spid="810029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59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0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1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2" name="Rectangle 6"/>
          <p:cNvSpPr>
            <a:spLocks noChangeArrowheads="1"/>
          </p:cNvSpPr>
          <p:nvPr/>
        </p:nvSpPr>
        <p:spPr bwMode="auto">
          <a:xfrm>
            <a:off x="2919413" y="914400"/>
            <a:ext cx="20843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  主耶稣</a:t>
            </a:r>
            <a:endParaRPr lang="en-US" altLang="zh-CN" sz="3600">
              <a:solidFill>
                <a:schemeClr val="accent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3063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4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5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6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7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8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9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0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1" name="AutoShape 15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2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13073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90" name="Text Box 3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3091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51</a:t>
            </a:r>
          </a:p>
        </p:txBody>
      </p:sp>
      <p:sp>
        <p:nvSpPr>
          <p:cNvPr id="813093" name="Text Box 37"/>
          <p:cNvSpPr txBox="1">
            <a:spLocks noChangeArrowheads="1"/>
          </p:cNvSpPr>
          <p:nvPr/>
        </p:nvSpPr>
        <p:spPr bwMode="auto">
          <a:xfrm>
            <a:off x="1792288" y="0"/>
            <a:ext cx="6380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16:18; 28:19</a:t>
            </a:r>
            <a:endParaRPr lang="zh-CN" altLang="en-US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13094" name="Rectangle 38"/>
          <p:cNvSpPr>
            <a:spLocks noChangeArrowheads="1"/>
          </p:cNvSpPr>
          <p:nvPr/>
        </p:nvSpPr>
        <p:spPr bwMode="auto">
          <a:xfrm>
            <a:off x="4038600" y="1557338"/>
            <a:ext cx="11811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813095" name="Rectangle 39"/>
          <p:cNvSpPr>
            <a:spLocks noChangeArrowheads="1"/>
          </p:cNvSpPr>
          <p:nvPr/>
        </p:nvSpPr>
        <p:spPr bwMode="auto">
          <a:xfrm>
            <a:off x="3776663" y="2198688"/>
            <a:ext cx="1658937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十字架</a:t>
            </a:r>
          </a:p>
        </p:txBody>
      </p:sp>
      <p:sp>
        <p:nvSpPr>
          <p:cNvPr id="813096" name="Text Box 40"/>
          <p:cNvSpPr txBox="1">
            <a:spLocks noChangeArrowheads="1"/>
          </p:cNvSpPr>
          <p:nvPr/>
        </p:nvSpPr>
        <p:spPr bwMode="auto">
          <a:xfrm>
            <a:off x="8589963" y="639286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813101" name="Rectangle 45"/>
          <p:cNvSpPr>
            <a:spLocks noChangeArrowheads="1"/>
          </p:cNvSpPr>
          <p:nvPr/>
        </p:nvSpPr>
        <p:spPr bwMode="auto">
          <a:xfrm>
            <a:off x="3995738" y="2565400"/>
            <a:ext cx="112077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i="1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教会</a:t>
            </a:r>
          </a:p>
        </p:txBody>
      </p:sp>
      <p:sp>
        <p:nvSpPr>
          <p:cNvPr id="813102" name="Rectangle 46"/>
          <p:cNvSpPr>
            <a:spLocks noChangeArrowheads="1"/>
          </p:cNvSpPr>
          <p:nvPr/>
        </p:nvSpPr>
        <p:spPr bwMode="auto">
          <a:xfrm>
            <a:off x="3635375" y="3352800"/>
            <a:ext cx="4030663" cy="2705100"/>
          </a:xfrm>
          <a:prstGeom prst="rect">
            <a:avLst/>
          </a:prstGeom>
          <a:gradFill rotWithShape="0">
            <a:gsLst>
              <a:gs pos="0">
                <a:srgbClr val="006B61">
                  <a:gamma/>
                  <a:shade val="17647"/>
                  <a:invGamma/>
                </a:srgbClr>
              </a:gs>
              <a:gs pos="50000">
                <a:srgbClr val="006B61"/>
              </a:gs>
              <a:gs pos="100000">
                <a:srgbClr val="006B61">
                  <a:gamma/>
                  <a:shade val="17647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103" name="Rectangle 47"/>
          <p:cNvSpPr>
            <a:spLocks noChangeArrowheads="1"/>
          </p:cNvSpPr>
          <p:nvPr/>
        </p:nvSpPr>
        <p:spPr bwMode="auto">
          <a:xfrm>
            <a:off x="3673475" y="3416300"/>
            <a:ext cx="39227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rgbClr val="FAFD00"/>
                </a:solidFill>
                <a:ea typeface="宋体" charset="0"/>
                <a:cs typeface="宋体" charset="0"/>
              </a:rPr>
              <a:t>• “</a:t>
            </a:r>
            <a:r>
              <a:rPr lang="zh-CN" altLang="en-US" sz="3200">
                <a:solidFill>
                  <a:srgbClr val="FAFD00"/>
                </a:solidFill>
                <a:ea typeface="宋体" charset="0"/>
                <a:cs typeface="宋体" charset="0"/>
              </a:rPr>
              <a:t>教会”</a:t>
            </a:r>
            <a:r>
              <a:rPr lang="zh-CN" altLang="en-US" sz="3200" i="1">
                <a:solidFill>
                  <a:srgbClr val="FAFD00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3200">
                <a:solidFill>
                  <a:srgbClr val="FAFD00"/>
                </a:solidFill>
                <a:ea typeface="宋体" charset="0"/>
                <a:cs typeface="宋体" charset="0"/>
              </a:rPr>
              <a:t>--</a:t>
            </a:r>
            <a:endParaRPr lang="en-US" altLang="zh-CN" sz="32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3104" name="Rectangle 48"/>
          <p:cNvSpPr>
            <a:spLocks noChangeArrowheads="1"/>
          </p:cNvSpPr>
          <p:nvPr/>
        </p:nvSpPr>
        <p:spPr bwMode="auto">
          <a:xfrm>
            <a:off x="3708400" y="4821238"/>
            <a:ext cx="3959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rgbClr val="FAFD00"/>
                </a:solidFill>
                <a:ea typeface="宋体" charset="0"/>
                <a:cs typeface="宋体" charset="0"/>
              </a:rPr>
              <a:t>• </a:t>
            </a:r>
            <a:r>
              <a:rPr lang="zh-CN" altLang="en-US" sz="3200">
                <a:solidFill>
                  <a:srgbClr val="FAFD00"/>
                </a:solidFill>
                <a:ea typeface="宋体" charset="0"/>
                <a:cs typeface="宋体" charset="0"/>
              </a:rPr>
              <a:t>从耶路撒冷开始</a:t>
            </a:r>
            <a:r>
              <a:rPr lang="en-US" altLang="zh-CN" sz="3200">
                <a:solidFill>
                  <a:srgbClr val="FAFD00"/>
                </a:solidFill>
                <a:ea typeface="宋体" charset="0"/>
                <a:cs typeface="宋体" charset="0"/>
              </a:rPr>
              <a:t>…</a:t>
            </a:r>
            <a:endParaRPr lang="en-US" altLang="zh-CN" sz="32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3105" name="Text Box 49"/>
          <p:cNvSpPr txBox="1">
            <a:spLocks noChangeArrowheads="1"/>
          </p:cNvSpPr>
          <p:nvPr/>
        </p:nvSpPr>
        <p:spPr bwMode="auto">
          <a:xfrm>
            <a:off x="4014788" y="5445125"/>
            <a:ext cx="2501900" cy="576263"/>
          </a:xfrm>
          <a:prstGeom prst="rect">
            <a:avLst/>
          </a:prstGeom>
          <a:noFill/>
          <a:ln>
            <a:noFill/>
          </a:ln>
          <a:effectLst>
            <a:outerShdw blurRad="63500" dist="148106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rgbClr val="FAFD00"/>
                </a:solidFill>
                <a:ea typeface="宋体" charset="0"/>
                <a:cs typeface="宋体" charset="0"/>
              </a:rPr>
              <a:t>   直到地极</a:t>
            </a:r>
            <a:endParaRPr lang="zh-CN" altLang="en-US">
              <a:solidFill>
                <a:srgbClr val="FFEA18"/>
              </a:solidFill>
              <a:latin typeface="Krone" charset="0"/>
              <a:ea typeface="宋体" charset="0"/>
              <a:cs typeface="宋体" charset="0"/>
            </a:endParaRPr>
          </a:p>
        </p:txBody>
      </p:sp>
      <p:sp>
        <p:nvSpPr>
          <p:cNvPr id="813106" name="Text Box 50"/>
          <p:cNvSpPr txBox="1">
            <a:spLocks noChangeArrowheads="1"/>
          </p:cNvSpPr>
          <p:nvPr/>
        </p:nvSpPr>
        <p:spPr bwMode="auto">
          <a:xfrm>
            <a:off x="4600575" y="3975100"/>
            <a:ext cx="3067050" cy="576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200">
                <a:solidFill>
                  <a:srgbClr val="FAFD00"/>
                </a:solidFill>
                <a:ea typeface="宋体" charset="0"/>
                <a:cs typeface="宋体" charset="0"/>
              </a:rPr>
              <a:t>“</a:t>
            </a:r>
            <a:r>
              <a:rPr lang="zh-CN" altLang="en-US" sz="3200">
                <a:solidFill>
                  <a:srgbClr val="FAFD00"/>
                </a:solidFill>
                <a:ea typeface="宋体" charset="0"/>
                <a:cs typeface="宋体" charset="0"/>
              </a:rPr>
              <a:t>被呼召的人”</a:t>
            </a:r>
            <a:endParaRPr lang="zh-CN" altLang="en-US">
              <a:solidFill>
                <a:srgbClr val="FFEA18"/>
              </a:solidFill>
              <a:latin typeface="Krone" charset="0"/>
              <a:ea typeface="宋体" charset="0"/>
              <a:cs typeface="宋体" charset="0"/>
            </a:endParaRPr>
          </a:p>
        </p:txBody>
      </p:sp>
      <p:grpSp>
        <p:nvGrpSpPr>
          <p:cNvPr id="813128" name="Group 7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13109" name="Group 53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13110" name="Group 54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13111" name="Group 55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sp>
                <p:nvSpPr>
                  <p:cNvPr id="813112" name="AutoShape 56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88"/>
                    <a:ext cx="460" cy="3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13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5043" y="2321"/>
                    <a:ext cx="600" cy="62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14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559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15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647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16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73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1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83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18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919"/>
                    <a:ext cx="55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19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061" y="2160"/>
                    <a:ext cx="402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12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主耶稣</a:t>
                    </a:r>
                  </a:p>
                </p:txBody>
              </p:sp>
              <p:sp>
                <p:nvSpPr>
                  <p:cNvPr id="813120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5199" y="2475"/>
                    <a:ext cx="384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21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39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22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47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23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298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24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5174" y="2290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3125" name="Rectangle 69"/>
                <p:cNvSpPr>
                  <a:spLocks noChangeArrowheads="1"/>
                </p:cNvSpPr>
                <p:nvPr/>
              </p:nvSpPr>
              <p:spPr bwMode="auto">
                <a:xfrm>
                  <a:off x="5184" y="2251"/>
                  <a:ext cx="274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  <a:ea typeface="宋体" charset="0"/>
                      <a:cs typeface="宋体" charset="0"/>
                    </a:rPr>
                    <a:t>生平</a:t>
                  </a:r>
                </a:p>
              </p:txBody>
            </p:sp>
          </p:grpSp>
          <p:sp>
            <p:nvSpPr>
              <p:cNvPr id="813126" name="Rectangle 70"/>
              <p:cNvSpPr>
                <a:spLocks noChangeArrowheads="1"/>
              </p:cNvSpPr>
              <p:nvPr/>
            </p:nvSpPr>
            <p:spPr bwMode="auto">
              <a:xfrm>
                <a:off x="5148" y="2341"/>
                <a:ext cx="330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9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十字架</a:t>
                </a:r>
              </a:p>
            </p:txBody>
          </p:sp>
        </p:grpSp>
        <p:sp>
          <p:nvSpPr>
            <p:cNvPr id="813127" name="Rectangle 71"/>
            <p:cNvSpPr>
              <a:spLocks noChangeArrowheads="1"/>
            </p:cNvSpPr>
            <p:nvPr/>
          </p:nvSpPr>
          <p:spPr bwMode="auto">
            <a:xfrm>
              <a:off x="5191" y="2432"/>
              <a:ext cx="27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教会</a:t>
              </a:r>
            </a:p>
          </p:txBody>
        </p:sp>
      </p:grpSp>
      <p:sp>
        <p:nvSpPr>
          <p:cNvPr id="813129" name="Text Box 73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3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1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13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1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103" grpId="0" build="allAtOnce"/>
      <p:bldP spid="813104" grpId="0" build="allAtOnce"/>
      <p:bldP spid="813105" grpId="0"/>
      <p:bldP spid="81310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2448" name="Text Box 8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42453" name="Text Box 85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442465" name="Text Box 97"/>
          <p:cNvSpPr txBox="1">
            <a:spLocks noChangeArrowheads="1"/>
          </p:cNvSpPr>
          <p:nvPr/>
        </p:nvSpPr>
        <p:spPr bwMode="auto">
          <a:xfrm>
            <a:off x="2860675" y="2032000"/>
            <a:ext cx="4041775" cy="1006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402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教会：</a:t>
            </a:r>
          </a:p>
        </p:txBody>
      </p:sp>
      <p:sp>
        <p:nvSpPr>
          <p:cNvPr id="442466" name="Text Box 98"/>
          <p:cNvSpPr txBox="1">
            <a:spLocks noChangeArrowheads="1"/>
          </p:cNvSpPr>
          <p:nvPr/>
        </p:nvSpPr>
        <p:spPr bwMode="auto">
          <a:xfrm>
            <a:off x="1531938" y="3290888"/>
            <a:ext cx="7288212" cy="1006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402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我们是浪峰！</a:t>
            </a:r>
          </a:p>
        </p:txBody>
      </p:sp>
      <p:grpSp>
        <p:nvGrpSpPr>
          <p:cNvPr id="442468" name="Group 10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442469" name="Group 10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442470" name="Group 102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442471" name="Group 103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sp>
                <p:nvSpPr>
                  <p:cNvPr id="442472" name="AutoShape 104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88"/>
                    <a:ext cx="460" cy="3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73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5043" y="2321"/>
                    <a:ext cx="600" cy="62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74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559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7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647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76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73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77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83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7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919"/>
                    <a:ext cx="55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79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5061" y="2160"/>
                    <a:ext cx="402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12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主耶稣</a:t>
                    </a:r>
                  </a:p>
                </p:txBody>
              </p:sp>
              <p:sp>
                <p:nvSpPr>
                  <p:cNvPr id="442480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5199" y="2475"/>
                    <a:ext cx="384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81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39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82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47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83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298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484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5174" y="2290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2485" name="Rectangle 117"/>
                <p:cNvSpPr>
                  <a:spLocks noChangeArrowheads="1"/>
                </p:cNvSpPr>
                <p:nvPr/>
              </p:nvSpPr>
              <p:spPr bwMode="auto">
                <a:xfrm>
                  <a:off x="5184" y="2251"/>
                  <a:ext cx="274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  <a:ea typeface="宋体" charset="0"/>
                      <a:cs typeface="宋体" charset="0"/>
                    </a:rPr>
                    <a:t>生平</a:t>
                  </a:r>
                </a:p>
              </p:txBody>
            </p:sp>
          </p:grpSp>
          <p:sp>
            <p:nvSpPr>
              <p:cNvPr id="442486" name="Rectangle 118"/>
              <p:cNvSpPr>
                <a:spLocks noChangeArrowheads="1"/>
              </p:cNvSpPr>
              <p:nvPr/>
            </p:nvSpPr>
            <p:spPr bwMode="auto">
              <a:xfrm>
                <a:off x="5148" y="2341"/>
                <a:ext cx="330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9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十字架</a:t>
                </a:r>
              </a:p>
            </p:txBody>
          </p:sp>
        </p:grpSp>
        <p:sp>
          <p:nvSpPr>
            <p:cNvPr id="442487" name="Rectangle 119"/>
            <p:cNvSpPr>
              <a:spLocks noChangeArrowheads="1"/>
            </p:cNvSpPr>
            <p:nvPr/>
          </p:nvSpPr>
          <p:spPr bwMode="auto">
            <a:xfrm>
              <a:off x="5191" y="2432"/>
              <a:ext cx="27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教会</a:t>
              </a:r>
            </a:p>
          </p:txBody>
        </p:sp>
      </p:grpSp>
      <p:sp>
        <p:nvSpPr>
          <p:cNvPr id="442488" name="Text Box 120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42489" name="Rectangle 1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5" grpId="0" autoUpdateAnimBg="0"/>
      <p:bldP spid="44246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106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5107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5125" name="Text Box 21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1512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53</a:t>
            </a:r>
          </a:p>
        </p:txBody>
      </p:sp>
      <p:sp>
        <p:nvSpPr>
          <p:cNvPr id="815128" name="Text Box 24"/>
          <p:cNvSpPr txBox="1">
            <a:spLocks noChangeArrowheads="1"/>
          </p:cNvSpPr>
          <p:nvPr/>
        </p:nvSpPr>
        <p:spPr bwMode="auto">
          <a:xfrm>
            <a:off x="2860675" y="2032000"/>
            <a:ext cx="4041775" cy="1006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402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教会：</a:t>
            </a:r>
          </a:p>
        </p:txBody>
      </p:sp>
      <p:sp>
        <p:nvSpPr>
          <p:cNvPr id="815130" name="Text Box 26"/>
          <p:cNvSpPr txBox="1">
            <a:spLocks noChangeArrowheads="1"/>
          </p:cNvSpPr>
          <p:nvPr/>
        </p:nvSpPr>
        <p:spPr bwMode="auto">
          <a:xfrm>
            <a:off x="695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rgbClr val="07CB77"/>
                </a:solidFill>
                <a:latin typeface="宋体" charset="0"/>
                <a:ea typeface="宋体" charset="0"/>
                <a:cs typeface="宋体" charset="0"/>
              </a:rPr>
              <a:t>我们应该            做些什么呢</a:t>
            </a:r>
            <a:r>
              <a:rPr lang="en-US" altLang="zh-CN" sz="6000">
                <a:solidFill>
                  <a:srgbClr val="07CB77"/>
                </a:solidFill>
                <a:latin typeface="宋体" charset="0"/>
                <a:ea typeface="宋体" charset="0"/>
                <a:cs typeface="宋体" charset="0"/>
              </a:rPr>
              <a:t>?</a:t>
            </a:r>
          </a:p>
        </p:txBody>
      </p:sp>
      <p:grpSp>
        <p:nvGrpSpPr>
          <p:cNvPr id="815131" name="Group 27"/>
          <p:cNvGrpSpPr>
            <a:grpSpLocks/>
          </p:cNvGrpSpPr>
          <p:nvPr/>
        </p:nvGrpSpPr>
        <p:grpSpPr bwMode="auto">
          <a:xfrm>
            <a:off x="1077913" y="1268413"/>
            <a:ext cx="6950075" cy="4608512"/>
            <a:chOff x="690" y="951"/>
            <a:chExt cx="4378" cy="2394"/>
          </a:xfrm>
        </p:grpSpPr>
        <p:sp>
          <p:nvSpPr>
            <p:cNvPr id="815132" name="AutoShape 28"/>
            <p:cNvSpPr>
              <a:spLocks noChangeArrowheads="1"/>
            </p:cNvSpPr>
            <p:nvPr/>
          </p:nvSpPr>
          <p:spPr bwMode="auto">
            <a:xfrm>
              <a:off x="690" y="951"/>
              <a:ext cx="4378" cy="239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6A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206741" dir="255062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1800" b="0">
                <a:ea typeface="宋体" charset="0"/>
                <a:cs typeface="宋体" charset="0"/>
              </a:endParaRPr>
            </a:p>
          </p:txBody>
        </p:sp>
        <p:sp>
          <p:nvSpPr>
            <p:cNvPr id="815133" name="Text Box 29"/>
            <p:cNvSpPr txBox="1">
              <a:spLocks noChangeArrowheads="1"/>
            </p:cNvSpPr>
            <p:nvPr/>
          </p:nvSpPr>
          <p:spPr bwMode="auto">
            <a:xfrm>
              <a:off x="771" y="1077"/>
              <a:ext cx="4217" cy="20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5000">
                  <a:solidFill>
                    <a:srgbClr val="FFFF00"/>
                  </a:solidFill>
                  <a:ea typeface="宋体" charset="0"/>
                  <a:cs typeface="宋体" charset="0"/>
                </a:rPr>
                <a:t>   “你们</a:t>
              </a:r>
              <a:r>
                <a:rPr lang="en-US" altLang="zh-CN" sz="5000">
                  <a:solidFill>
                    <a:srgbClr val="FFFF00"/>
                  </a:solidFill>
                  <a:ea typeface="宋体" charset="0"/>
                  <a:cs typeface="宋体" charset="0"/>
                </a:rPr>
                <a:t>…</a:t>
              </a:r>
              <a:r>
                <a:rPr lang="zh-CN" altLang="en-US" sz="5000">
                  <a:solidFill>
                    <a:srgbClr val="FFFF00"/>
                  </a:solidFill>
                  <a:ea typeface="宋体" charset="0"/>
                  <a:cs typeface="宋体" charset="0"/>
                </a:rPr>
                <a:t>要在耶路撒冷、犹太全地和撒马利亚，直到地极，作我的见证。”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         使徒行传 </a:t>
              </a:r>
              <a:r>
                <a:rPr lang="en-US" altLang="zh-CN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1:8 (</a:t>
              </a: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和合本</a:t>
              </a:r>
              <a:r>
                <a:rPr lang="en-US" altLang="zh-CN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)</a:t>
              </a:r>
              <a:endParaRPr lang="en-US" altLang="zh-CN" sz="44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815136" name="Group 3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15137" name="Group 33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15138" name="Group 34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15139" name="Group 35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sp>
                <p:nvSpPr>
                  <p:cNvPr id="815140" name="AutoShape 36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88"/>
                    <a:ext cx="460" cy="3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41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5043" y="2321"/>
                    <a:ext cx="600" cy="62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4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559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4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647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44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73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45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83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46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919"/>
                    <a:ext cx="55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47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5061" y="2160"/>
                    <a:ext cx="402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12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主耶稣</a:t>
                    </a:r>
                  </a:p>
                </p:txBody>
              </p:sp>
              <p:sp>
                <p:nvSpPr>
                  <p:cNvPr id="81514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5199" y="2475"/>
                    <a:ext cx="384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49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39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50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47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51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298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52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5174" y="2290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5153" name="Rectangle 49"/>
                <p:cNvSpPr>
                  <a:spLocks noChangeArrowheads="1"/>
                </p:cNvSpPr>
                <p:nvPr/>
              </p:nvSpPr>
              <p:spPr bwMode="auto">
                <a:xfrm>
                  <a:off x="5184" y="2251"/>
                  <a:ext cx="274" cy="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  <a:ea typeface="宋体" charset="0"/>
                      <a:cs typeface="宋体" charset="0"/>
                    </a:rPr>
                    <a:t>生平</a:t>
                  </a:r>
                </a:p>
              </p:txBody>
            </p:sp>
          </p:grpSp>
          <p:sp>
            <p:nvSpPr>
              <p:cNvPr id="815154" name="Rectangle 50"/>
              <p:cNvSpPr>
                <a:spLocks noChangeArrowheads="1"/>
              </p:cNvSpPr>
              <p:nvPr/>
            </p:nvSpPr>
            <p:spPr bwMode="auto">
              <a:xfrm>
                <a:off x="5148" y="2341"/>
                <a:ext cx="330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9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十字架</a:t>
                </a:r>
              </a:p>
            </p:txBody>
          </p:sp>
        </p:grpSp>
        <p:sp>
          <p:nvSpPr>
            <p:cNvPr id="815155" name="Rectangle 51"/>
            <p:cNvSpPr>
              <a:spLocks noChangeArrowheads="1"/>
            </p:cNvSpPr>
            <p:nvPr/>
          </p:nvSpPr>
          <p:spPr bwMode="auto">
            <a:xfrm>
              <a:off x="5191" y="2432"/>
              <a:ext cx="27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教会</a:t>
              </a:r>
            </a:p>
          </p:txBody>
        </p:sp>
      </p:grpSp>
      <p:sp>
        <p:nvSpPr>
          <p:cNvPr id="815156" name="Text Box 52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299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00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01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02" name="Rectangle 6"/>
          <p:cNvSpPr>
            <a:spLocks noChangeArrowheads="1"/>
          </p:cNvSpPr>
          <p:nvPr/>
        </p:nvSpPr>
        <p:spPr bwMode="auto">
          <a:xfrm>
            <a:off x="2919413" y="914400"/>
            <a:ext cx="20843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  主耶稣</a:t>
            </a:r>
            <a:endParaRPr lang="en-US" altLang="zh-CN" sz="3600">
              <a:solidFill>
                <a:schemeClr val="accent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23303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04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05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06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07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08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09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10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11" name="AutoShape 15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12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3313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3328" name="Text Box 3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3329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54</a:t>
            </a:r>
          </a:p>
        </p:txBody>
      </p:sp>
      <p:sp>
        <p:nvSpPr>
          <p:cNvPr id="823331" name="Text Box 35"/>
          <p:cNvSpPr txBox="1">
            <a:spLocks noChangeArrowheads="1"/>
          </p:cNvSpPr>
          <p:nvPr/>
        </p:nvSpPr>
        <p:spPr bwMode="auto">
          <a:xfrm>
            <a:off x="1763713" y="0"/>
            <a:ext cx="6380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马太福音， 马可福音， 路加福音， 约翰福音</a:t>
            </a:r>
          </a:p>
        </p:txBody>
      </p:sp>
      <p:sp>
        <p:nvSpPr>
          <p:cNvPr id="823332" name="Rectangle 36"/>
          <p:cNvSpPr>
            <a:spLocks noChangeArrowheads="1"/>
          </p:cNvSpPr>
          <p:nvPr/>
        </p:nvSpPr>
        <p:spPr bwMode="auto">
          <a:xfrm>
            <a:off x="4038600" y="1557338"/>
            <a:ext cx="11811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823333" name="Rectangle 37"/>
          <p:cNvSpPr>
            <a:spLocks noChangeArrowheads="1"/>
          </p:cNvSpPr>
          <p:nvPr/>
        </p:nvSpPr>
        <p:spPr bwMode="auto">
          <a:xfrm>
            <a:off x="3776663" y="2198688"/>
            <a:ext cx="1658937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十字架</a:t>
            </a:r>
          </a:p>
        </p:txBody>
      </p:sp>
      <p:sp>
        <p:nvSpPr>
          <p:cNvPr id="823334" name="Rectangle 38"/>
          <p:cNvSpPr>
            <a:spLocks noChangeArrowheads="1"/>
          </p:cNvSpPr>
          <p:nvPr/>
        </p:nvSpPr>
        <p:spPr bwMode="auto">
          <a:xfrm>
            <a:off x="3995738" y="2565400"/>
            <a:ext cx="112077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教会</a:t>
            </a:r>
          </a:p>
        </p:txBody>
      </p:sp>
      <p:sp>
        <p:nvSpPr>
          <p:cNvPr id="823338" name="Rectangle 42"/>
          <p:cNvSpPr>
            <a:spLocks noChangeArrowheads="1"/>
          </p:cNvSpPr>
          <p:nvPr/>
        </p:nvSpPr>
        <p:spPr bwMode="auto">
          <a:xfrm>
            <a:off x="4079875" y="3068638"/>
            <a:ext cx="1284288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福音</a:t>
            </a:r>
          </a:p>
        </p:txBody>
      </p:sp>
      <p:grpSp>
        <p:nvGrpSpPr>
          <p:cNvPr id="823342" name="Group 46"/>
          <p:cNvGrpSpPr>
            <a:grpSpLocks/>
          </p:cNvGrpSpPr>
          <p:nvPr/>
        </p:nvGrpSpPr>
        <p:grpSpPr bwMode="auto">
          <a:xfrm>
            <a:off x="5145088" y="547688"/>
            <a:ext cx="3171825" cy="2921000"/>
            <a:chOff x="3154" y="345"/>
            <a:chExt cx="1998" cy="1840"/>
          </a:xfrm>
        </p:grpSpPr>
        <p:sp>
          <p:nvSpPr>
            <p:cNvPr id="823343" name="Rectangle 47"/>
            <p:cNvSpPr>
              <a:spLocks noChangeArrowheads="1"/>
            </p:cNvSpPr>
            <p:nvPr/>
          </p:nvSpPr>
          <p:spPr bwMode="auto">
            <a:xfrm>
              <a:off x="4098" y="345"/>
              <a:ext cx="1054" cy="6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史实与    神学</a:t>
              </a:r>
              <a:endParaRPr lang="zh-CN" altLang="en-US" sz="20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823344" name="Line 48"/>
            <p:cNvSpPr>
              <a:spLocks noChangeShapeType="1"/>
            </p:cNvSpPr>
            <p:nvPr/>
          </p:nvSpPr>
          <p:spPr bwMode="auto">
            <a:xfrm flipV="1">
              <a:off x="3154" y="719"/>
              <a:ext cx="1002" cy="146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3368" name="Group 7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23347" name="Group 5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23348" name="Group 52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23349" name="Group 53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23350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sp>
                  <p:nvSpPr>
                    <p:cNvPr id="823351" name="AutoShap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88"/>
                      <a:ext cx="460" cy="3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52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3" y="2321"/>
                      <a:ext cx="600" cy="621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53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2559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54" name="Line 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7" y="2647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55" name="Line 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75" y="2735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56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75" y="2831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57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7" y="2919"/>
                      <a:ext cx="55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58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61" y="2160"/>
                      <a:ext cx="402" cy="1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主耶稣</a:t>
                      </a:r>
                    </a:p>
                  </p:txBody>
                </p:sp>
                <p:sp>
                  <p:nvSpPr>
                    <p:cNvPr id="823359" name="Rectangl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9" y="2475"/>
                      <a:ext cx="384" cy="7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60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2391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61" name="Line 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2475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62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6" y="2298"/>
                      <a:ext cx="318" cy="6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363" name="Rectangl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74" y="2290"/>
                      <a:ext cx="318" cy="6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23364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5184" y="2251"/>
                    <a:ext cx="274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CN" altLang="en-US" sz="10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  <a:ea typeface="宋体" charset="0"/>
                        <a:cs typeface="宋体" charset="0"/>
                      </a:rPr>
                      <a:t>生平</a:t>
                    </a:r>
                  </a:p>
                </p:txBody>
              </p:sp>
            </p:grpSp>
            <p:sp>
              <p:nvSpPr>
                <p:cNvPr id="823365" name="Rectangle 69"/>
                <p:cNvSpPr>
                  <a:spLocks noChangeArrowheads="1"/>
                </p:cNvSpPr>
                <p:nvPr/>
              </p:nvSpPr>
              <p:spPr bwMode="auto">
                <a:xfrm>
                  <a:off x="5148" y="2341"/>
                  <a:ext cx="330" cy="1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900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  <a:ea typeface="宋体" charset="0"/>
                      <a:cs typeface="宋体" charset="0"/>
                    </a:rPr>
                    <a:t>十字架</a:t>
                  </a:r>
                </a:p>
              </p:txBody>
            </p:sp>
          </p:grpSp>
          <p:sp>
            <p:nvSpPr>
              <p:cNvPr id="823366" name="Rectangle 70"/>
              <p:cNvSpPr>
                <a:spLocks noChangeArrowheads="1"/>
              </p:cNvSpPr>
              <p:nvPr/>
            </p:nvSpPr>
            <p:spPr bwMode="auto">
              <a:xfrm>
                <a:off x="5191" y="2432"/>
                <a:ext cx="274" cy="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10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教会</a:t>
                </a:r>
              </a:p>
            </p:txBody>
          </p:sp>
        </p:grpSp>
        <p:sp>
          <p:nvSpPr>
            <p:cNvPr id="823367" name="Rectangle 71"/>
            <p:cNvSpPr>
              <a:spLocks noChangeArrowheads="1"/>
            </p:cNvSpPr>
            <p:nvPr/>
          </p:nvSpPr>
          <p:spPr bwMode="auto">
            <a:xfrm>
              <a:off x="5207" y="2528"/>
              <a:ext cx="258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福音</a:t>
              </a:r>
            </a:p>
          </p:txBody>
        </p:sp>
      </p:grpSp>
      <p:sp>
        <p:nvSpPr>
          <p:cNvPr id="823369" name="Text Box 73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3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3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3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3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3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51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52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53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54" name="Rectangle 6"/>
          <p:cNvSpPr>
            <a:spLocks noChangeArrowheads="1"/>
          </p:cNvSpPr>
          <p:nvPr/>
        </p:nvSpPr>
        <p:spPr bwMode="auto">
          <a:xfrm>
            <a:off x="2919413" y="914400"/>
            <a:ext cx="20843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  主耶稣</a:t>
            </a:r>
            <a:endParaRPr lang="en-US" altLang="zh-CN" sz="3600">
              <a:solidFill>
                <a:schemeClr val="accent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21255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56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57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58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59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60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61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62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63" name="AutoShape 15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64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1265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80" name="Text Box 3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1281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55</a:t>
            </a:r>
          </a:p>
        </p:txBody>
      </p:sp>
      <p:sp>
        <p:nvSpPr>
          <p:cNvPr id="821283" name="Text Box 35"/>
          <p:cNvSpPr txBox="1">
            <a:spLocks noChangeArrowheads="1"/>
          </p:cNvSpPr>
          <p:nvPr/>
        </p:nvSpPr>
        <p:spPr bwMode="auto">
          <a:xfrm>
            <a:off x="1763713" y="0"/>
            <a:ext cx="6380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使徒行传</a:t>
            </a:r>
          </a:p>
        </p:txBody>
      </p:sp>
      <p:sp>
        <p:nvSpPr>
          <p:cNvPr id="821284" name="Rectangle 36"/>
          <p:cNvSpPr>
            <a:spLocks noChangeArrowheads="1"/>
          </p:cNvSpPr>
          <p:nvPr/>
        </p:nvSpPr>
        <p:spPr bwMode="auto">
          <a:xfrm>
            <a:off x="4038600" y="1557338"/>
            <a:ext cx="11811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821285" name="Rectangle 37"/>
          <p:cNvSpPr>
            <a:spLocks noChangeArrowheads="1"/>
          </p:cNvSpPr>
          <p:nvPr/>
        </p:nvSpPr>
        <p:spPr bwMode="auto">
          <a:xfrm>
            <a:off x="3776663" y="2198688"/>
            <a:ext cx="1658937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十字架</a:t>
            </a:r>
          </a:p>
        </p:txBody>
      </p:sp>
      <p:sp>
        <p:nvSpPr>
          <p:cNvPr id="821286" name="Rectangle 38"/>
          <p:cNvSpPr>
            <a:spLocks noChangeArrowheads="1"/>
          </p:cNvSpPr>
          <p:nvPr/>
        </p:nvSpPr>
        <p:spPr bwMode="auto">
          <a:xfrm>
            <a:off x="3995738" y="2565400"/>
            <a:ext cx="112077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教会</a:t>
            </a:r>
          </a:p>
        </p:txBody>
      </p:sp>
      <p:sp>
        <p:nvSpPr>
          <p:cNvPr id="821289" name="Rectangle 41"/>
          <p:cNvSpPr>
            <a:spLocks noChangeArrowheads="1"/>
          </p:cNvSpPr>
          <p:nvPr/>
        </p:nvSpPr>
        <p:spPr bwMode="auto">
          <a:xfrm>
            <a:off x="3635375" y="3573463"/>
            <a:ext cx="21605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使徒行传</a:t>
            </a:r>
          </a:p>
        </p:txBody>
      </p:sp>
      <p:sp>
        <p:nvSpPr>
          <p:cNvPr id="821290" name="Rectangle 42"/>
          <p:cNvSpPr>
            <a:spLocks noChangeArrowheads="1"/>
          </p:cNvSpPr>
          <p:nvPr/>
        </p:nvSpPr>
        <p:spPr bwMode="auto">
          <a:xfrm>
            <a:off x="4079875" y="3068638"/>
            <a:ext cx="142875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福音</a:t>
            </a:r>
          </a:p>
        </p:txBody>
      </p:sp>
      <p:grpSp>
        <p:nvGrpSpPr>
          <p:cNvPr id="821292" name="Group 44"/>
          <p:cNvGrpSpPr>
            <a:grpSpLocks/>
          </p:cNvGrpSpPr>
          <p:nvPr/>
        </p:nvGrpSpPr>
        <p:grpSpPr bwMode="auto">
          <a:xfrm>
            <a:off x="5419725" y="1957388"/>
            <a:ext cx="2608263" cy="1889125"/>
            <a:chOff x="3351" y="1233"/>
            <a:chExt cx="1643" cy="1190"/>
          </a:xfrm>
        </p:grpSpPr>
        <p:sp>
          <p:nvSpPr>
            <p:cNvPr id="821293" name="Rectangle 45"/>
            <p:cNvSpPr>
              <a:spLocks noChangeArrowheads="1"/>
            </p:cNvSpPr>
            <p:nvPr/>
          </p:nvSpPr>
          <p:spPr bwMode="auto">
            <a:xfrm>
              <a:off x="4148" y="1233"/>
              <a:ext cx="846" cy="6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教会    历史</a:t>
              </a:r>
            </a:p>
          </p:txBody>
        </p:sp>
        <p:sp>
          <p:nvSpPr>
            <p:cNvPr id="821294" name="Line 46"/>
            <p:cNvSpPr>
              <a:spLocks noChangeShapeType="1"/>
            </p:cNvSpPr>
            <p:nvPr/>
          </p:nvSpPr>
          <p:spPr bwMode="auto">
            <a:xfrm flipV="1">
              <a:off x="3351" y="1552"/>
              <a:ext cx="841" cy="87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1295" name="Group 47"/>
          <p:cNvGrpSpPr>
            <a:grpSpLocks/>
          </p:cNvGrpSpPr>
          <p:nvPr/>
        </p:nvGrpSpPr>
        <p:grpSpPr bwMode="auto">
          <a:xfrm>
            <a:off x="5145088" y="547688"/>
            <a:ext cx="3171825" cy="2921000"/>
            <a:chOff x="3154" y="345"/>
            <a:chExt cx="1998" cy="1840"/>
          </a:xfrm>
        </p:grpSpPr>
        <p:sp>
          <p:nvSpPr>
            <p:cNvPr id="821296" name="Rectangle 48"/>
            <p:cNvSpPr>
              <a:spLocks noChangeArrowheads="1"/>
            </p:cNvSpPr>
            <p:nvPr/>
          </p:nvSpPr>
          <p:spPr bwMode="auto">
            <a:xfrm>
              <a:off x="4098" y="345"/>
              <a:ext cx="1054" cy="6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史实与    神学</a:t>
              </a:r>
              <a:endParaRPr lang="zh-CN" altLang="en-US" sz="20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821297" name="Line 49"/>
            <p:cNvSpPr>
              <a:spLocks noChangeShapeType="1"/>
            </p:cNvSpPr>
            <p:nvPr/>
          </p:nvSpPr>
          <p:spPr bwMode="auto">
            <a:xfrm flipV="1">
              <a:off x="3154" y="719"/>
              <a:ext cx="1002" cy="146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1328" name="Group 8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21305" name="Group 57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21306" name="Group 58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21307" name="Group 59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21308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21309" name="Group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sp>
                    <p:nvSpPr>
                      <p:cNvPr id="821310" name="AutoShap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44" y="2188"/>
                        <a:ext cx="460" cy="3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FF00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11" name="Rectangle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43" y="2321"/>
                        <a:ext cx="600" cy="62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12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3" y="2559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13" name="Line 6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7" y="2647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14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75" y="2735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15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75" y="2831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16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7" y="2919"/>
                        <a:ext cx="55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17" name="Rectangle 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61" y="2160"/>
                        <a:ext cx="402" cy="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zh-CN" altLang="en-US" sz="1200">
                            <a:solidFill>
                              <a:srgbClr val="000000"/>
                            </a:solidFill>
                            <a:latin typeface="Chicago" charset="0"/>
                            <a:ea typeface="宋体" charset="0"/>
                            <a:cs typeface="宋体" charset="0"/>
                          </a:rPr>
                          <a:t>主耶稣</a:t>
                        </a:r>
                      </a:p>
                    </p:txBody>
                  </p:sp>
                  <p:sp>
                    <p:nvSpPr>
                      <p:cNvPr id="821318" name="Rectangle 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99" y="2475"/>
                        <a:ext cx="384" cy="7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19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3" y="2391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20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3" y="2475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21" name="Rectangle 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6" y="2298"/>
                        <a:ext cx="318" cy="6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1322" name="Rectangl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74" y="2290"/>
                        <a:ext cx="318" cy="6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821323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84" y="2251"/>
                      <a:ext cx="274" cy="1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生平</a:t>
                      </a:r>
                    </a:p>
                  </p:txBody>
                </p:sp>
              </p:grpSp>
              <p:sp>
                <p:nvSpPr>
                  <p:cNvPr id="821324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5148" y="2341"/>
                    <a:ext cx="330" cy="16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zh-CN" altLang="en-US" sz="9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  <a:ea typeface="宋体" charset="0"/>
                        <a:cs typeface="宋体" charset="0"/>
                      </a:rPr>
                      <a:t>十字架</a:t>
                    </a:r>
                  </a:p>
                </p:txBody>
              </p:sp>
            </p:grpSp>
            <p:sp>
              <p:nvSpPr>
                <p:cNvPr id="821325" name="Rectangle 77"/>
                <p:cNvSpPr>
                  <a:spLocks noChangeArrowheads="1"/>
                </p:cNvSpPr>
                <p:nvPr/>
              </p:nvSpPr>
              <p:spPr bwMode="auto">
                <a:xfrm>
                  <a:off x="5191" y="2432"/>
                  <a:ext cx="274" cy="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1000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  <a:ea typeface="宋体" charset="0"/>
                      <a:cs typeface="宋体" charset="0"/>
                    </a:rPr>
                    <a:t>教会</a:t>
                  </a:r>
                </a:p>
              </p:txBody>
            </p:sp>
          </p:grpSp>
          <p:sp>
            <p:nvSpPr>
              <p:cNvPr id="821326" name="Rectangle 78"/>
              <p:cNvSpPr>
                <a:spLocks noChangeArrowheads="1"/>
              </p:cNvSpPr>
              <p:nvPr/>
            </p:nvSpPr>
            <p:spPr bwMode="auto">
              <a:xfrm>
                <a:off x="5207" y="2528"/>
                <a:ext cx="258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福音</a:t>
                </a:r>
              </a:p>
            </p:txBody>
          </p:sp>
        </p:grpSp>
        <p:sp>
          <p:nvSpPr>
            <p:cNvPr id="821327" name="Rectangle 79"/>
            <p:cNvSpPr>
              <a:spLocks noChangeArrowheads="1"/>
            </p:cNvSpPr>
            <p:nvPr/>
          </p:nvSpPr>
          <p:spPr bwMode="auto">
            <a:xfrm>
              <a:off x="5148" y="2614"/>
              <a:ext cx="402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使徒行传</a:t>
              </a:r>
            </a:p>
          </p:txBody>
        </p:sp>
      </p:grpSp>
      <p:sp>
        <p:nvSpPr>
          <p:cNvPr id="821329" name="Text Box 81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1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1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8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0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04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05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06" name="Rectangle 6"/>
          <p:cNvSpPr>
            <a:spLocks noChangeArrowheads="1"/>
          </p:cNvSpPr>
          <p:nvPr/>
        </p:nvSpPr>
        <p:spPr bwMode="auto">
          <a:xfrm>
            <a:off x="2919413" y="914400"/>
            <a:ext cx="20843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  主耶稣</a:t>
            </a:r>
            <a:endParaRPr lang="en-US" altLang="zh-CN" sz="3600">
              <a:solidFill>
                <a:schemeClr val="accent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920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0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0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1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1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1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1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1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15" name="AutoShape 15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16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19217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32" name="Text Box 3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9233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56</a:t>
            </a:r>
          </a:p>
        </p:txBody>
      </p:sp>
      <p:sp>
        <p:nvSpPr>
          <p:cNvPr id="819235" name="Text Box 35"/>
          <p:cNvSpPr txBox="1">
            <a:spLocks noChangeArrowheads="1"/>
          </p:cNvSpPr>
          <p:nvPr/>
        </p:nvSpPr>
        <p:spPr bwMode="auto">
          <a:xfrm>
            <a:off x="1763713" y="0"/>
            <a:ext cx="6380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罗马书 到 犹大书</a:t>
            </a:r>
          </a:p>
        </p:txBody>
      </p:sp>
      <p:sp>
        <p:nvSpPr>
          <p:cNvPr id="819236" name="Rectangle 36"/>
          <p:cNvSpPr>
            <a:spLocks noChangeArrowheads="1"/>
          </p:cNvSpPr>
          <p:nvPr/>
        </p:nvSpPr>
        <p:spPr bwMode="auto">
          <a:xfrm>
            <a:off x="4038600" y="1557338"/>
            <a:ext cx="11811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819237" name="Rectangle 37"/>
          <p:cNvSpPr>
            <a:spLocks noChangeArrowheads="1"/>
          </p:cNvSpPr>
          <p:nvPr/>
        </p:nvSpPr>
        <p:spPr bwMode="auto">
          <a:xfrm>
            <a:off x="3776663" y="2198688"/>
            <a:ext cx="1658937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十字架</a:t>
            </a:r>
          </a:p>
        </p:txBody>
      </p:sp>
      <p:sp>
        <p:nvSpPr>
          <p:cNvPr id="819238" name="Rectangle 38"/>
          <p:cNvSpPr>
            <a:spLocks noChangeArrowheads="1"/>
          </p:cNvSpPr>
          <p:nvPr/>
        </p:nvSpPr>
        <p:spPr bwMode="auto">
          <a:xfrm>
            <a:off x="3995738" y="2565400"/>
            <a:ext cx="112077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教会</a:t>
            </a:r>
          </a:p>
        </p:txBody>
      </p:sp>
      <p:sp>
        <p:nvSpPr>
          <p:cNvPr id="819241" name="Rectangle 41"/>
          <p:cNvSpPr>
            <a:spLocks noChangeArrowheads="1"/>
          </p:cNvSpPr>
          <p:nvPr/>
        </p:nvSpPr>
        <p:spPr bwMode="auto">
          <a:xfrm>
            <a:off x="3635375" y="3573463"/>
            <a:ext cx="21605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使徒行传</a:t>
            </a:r>
          </a:p>
        </p:txBody>
      </p:sp>
      <p:sp>
        <p:nvSpPr>
          <p:cNvPr id="819242" name="Rectangle 42"/>
          <p:cNvSpPr>
            <a:spLocks noChangeArrowheads="1"/>
          </p:cNvSpPr>
          <p:nvPr/>
        </p:nvSpPr>
        <p:spPr bwMode="auto">
          <a:xfrm>
            <a:off x="4079875" y="3068638"/>
            <a:ext cx="164465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福音</a:t>
            </a:r>
          </a:p>
        </p:txBody>
      </p:sp>
      <p:sp>
        <p:nvSpPr>
          <p:cNvPr id="819243" name="Rectangle 43"/>
          <p:cNvSpPr>
            <a:spLocks noChangeArrowheads="1"/>
          </p:cNvSpPr>
          <p:nvPr/>
        </p:nvSpPr>
        <p:spPr bwMode="auto">
          <a:xfrm>
            <a:off x="3711575" y="4076700"/>
            <a:ext cx="2084388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教会书信</a:t>
            </a:r>
          </a:p>
        </p:txBody>
      </p:sp>
      <p:grpSp>
        <p:nvGrpSpPr>
          <p:cNvPr id="819245" name="Group 45"/>
          <p:cNvGrpSpPr>
            <a:grpSpLocks/>
          </p:cNvGrpSpPr>
          <p:nvPr/>
        </p:nvGrpSpPr>
        <p:grpSpPr bwMode="auto">
          <a:xfrm>
            <a:off x="5419725" y="1957388"/>
            <a:ext cx="2608263" cy="1889125"/>
            <a:chOff x="3351" y="1233"/>
            <a:chExt cx="1643" cy="1190"/>
          </a:xfrm>
        </p:grpSpPr>
        <p:sp>
          <p:nvSpPr>
            <p:cNvPr id="819246" name="Rectangle 46"/>
            <p:cNvSpPr>
              <a:spLocks noChangeArrowheads="1"/>
            </p:cNvSpPr>
            <p:nvPr/>
          </p:nvSpPr>
          <p:spPr bwMode="auto">
            <a:xfrm>
              <a:off x="4148" y="1233"/>
              <a:ext cx="846" cy="6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教会    历史</a:t>
              </a:r>
            </a:p>
          </p:txBody>
        </p:sp>
        <p:sp>
          <p:nvSpPr>
            <p:cNvPr id="819247" name="Line 47"/>
            <p:cNvSpPr>
              <a:spLocks noChangeShapeType="1"/>
            </p:cNvSpPr>
            <p:nvPr/>
          </p:nvSpPr>
          <p:spPr bwMode="auto">
            <a:xfrm flipV="1">
              <a:off x="3351" y="1552"/>
              <a:ext cx="841" cy="87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248" name="Group 48"/>
          <p:cNvGrpSpPr>
            <a:grpSpLocks/>
          </p:cNvGrpSpPr>
          <p:nvPr/>
        </p:nvGrpSpPr>
        <p:grpSpPr bwMode="auto">
          <a:xfrm>
            <a:off x="5145088" y="547688"/>
            <a:ext cx="3171825" cy="2921000"/>
            <a:chOff x="3154" y="345"/>
            <a:chExt cx="1998" cy="1840"/>
          </a:xfrm>
        </p:grpSpPr>
        <p:sp>
          <p:nvSpPr>
            <p:cNvPr id="819249" name="Rectangle 49"/>
            <p:cNvSpPr>
              <a:spLocks noChangeArrowheads="1"/>
            </p:cNvSpPr>
            <p:nvPr/>
          </p:nvSpPr>
          <p:spPr bwMode="auto">
            <a:xfrm>
              <a:off x="4098" y="345"/>
              <a:ext cx="1054" cy="6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史实与    神学</a:t>
              </a:r>
              <a:endParaRPr lang="zh-CN" altLang="en-US" sz="20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819250" name="Line 50"/>
            <p:cNvSpPr>
              <a:spLocks noChangeShapeType="1"/>
            </p:cNvSpPr>
            <p:nvPr/>
          </p:nvSpPr>
          <p:spPr bwMode="auto">
            <a:xfrm flipV="1">
              <a:off x="3154" y="719"/>
              <a:ext cx="1002" cy="146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251" name="Group 51"/>
          <p:cNvGrpSpPr>
            <a:grpSpLocks/>
          </p:cNvGrpSpPr>
          <p:nvPr/>
        </p:nvGrpSpPr>
        <p:grpSpPr bwMode="auto">
          <a:xfrm>
            <a:off x="5438775" y="3479800"/>
            <a:ext cx="2446338" cy="1133475"/>
            <a:chOff x="3382" y="2192"/>
            <a:chExt cx="1541" cy="714"/>
          </a:xfrm>
        </p:grpSpPr>
        <p:sp>
          <p:nvSpPr>
            <p:cNvPr id="819252" name="Rectangle 52"/>
            <p:cNvSpPr>
              <a:spLocks noChangeArrowheads="1"/>
            </p:cNvSpPr>
            <p:nvPr/>
          </p:nvSpPr>
          <p:spPr bwMode="auto">
            <a:xfrm>
              <a:off x="4127" y="2192"/>
              <a:ext cx="796" cy="7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教会  问题 </a:t>
              </a:r>
              <a:endParaRPr lang="zh-CN" altLang="en-US" sz="20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819253" name="Line 53"/>
            <p:cNvSpPr>
              <a:spLocks noChangeShapeType="1"/>
            </p:cNvSpPr>
            <p:nvPr/>
          </p:nvSpPr>
          <p:spPr bwMode="auto">
            <a:xfrm flipV="1">
              <a:off x="3382" y="2516"/>
              <a:ext cx="814" cy="22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286" name="Group 8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819261" name="Group 6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19262" name="Group 62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19263" name="Group 63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19264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19265" name="Group 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19266" name="Group 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sp>
                      <p:nvSpPr>
                        <p:cNvPr id="819267" name="AutoShape 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44" y="2188"/>
                          <a:ext cx="460" cy="312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FFFF00"/>
                        </a:solidFill>
                        <a:ln w="381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68" name="Rectangle 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43" y="2321"/>
                          <a:ext cx="600" cy="621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381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69" name="Line 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3" y="2559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70" name="Line 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7" y="2647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71" name="Line 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75" y="2735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72" name="Line 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75" y="2831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73" name="Line 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7" y="2919"/>
                          <a:ext cx="55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74" name="Rectangle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1" y="2160"/>
                          <a:ext cx="402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zh-CN" altLang="en-US" sz="1200">
                              <a:solidFill>
                                <a:srgbClr val="000000"/>
                              </a:solidFill>
                              <a:latin typeface="Chicago" charset="0"/>
                              <a:ea typeface="宋体" charset="0"/>
                              <a:cs typeface="宋体" charset="0"/>
                            </a:rPr>
                            <a:t>主耶稣</a:t>
                          </a:r>
                        </a:p>
                      </p:txBody>
                    </p:sp>
                    <p:sp>
                      <p:nvSpPr>
                        <p:cNvPr id="819275" name="Rectangle 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99" y="2475"/>
                          <a:ext cx="384" cy="72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76" name="Line 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3" y="2391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77" name="Line 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3" y="2475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78" name="Rectangle 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56" y="2298"/>
                          <a:ext cx="318" cy="6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19279" name="Rectangle 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74" y="2290"/>
                          <a:ext cx="318" cy="6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819280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84" y="2251"/>
                        <a:ext cx="274" cy="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20000"/>
                          </a:lnSpc>
                        </a:pPr>
                        <a:r>
                          <a:rPr lang="zh-CN" altLang="en-US" sz="1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生平</a:t>
                        </a:r>
                      </a:p>
                    </p:txBody>
                  </p:sp>
                </p:grpSp>
                <p:sp>
                  <p:nvSpPr>
                    <p:cNvPr id="819281" name="Rectangle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48" y="2341"/>
                      <a:ext cx="330" cy="1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十字架</a:t>
                      </a:r>
                    </a:p>
                  </p:txBody>
                </p:sp>
              </p:grpSp>
              <p:sp>
                <p:nvSpPr>
                  <p:cNvPr id="819282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5191" y="2432"/>
                    <a:ext cx="274" cy="1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10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  <a:ea typeface="宋体" charset="0"/>
                        <a:cs typeface="宋体" charset="0"/>
                      </a:rPr>
                      <a:t>教会</a:t>
                    </a:r>
                  </a:p>
                </p:txBody>
              </p:sp>
            </p:grpSp>
            <p:sp>
              <p:nvSpPr>
                <p:cNvPr id="819283" name="Rectangle 83"/>
                <p:cNvSpPr>
                  <a:spLocks noChangeArrowheads="1"/>
                </p:cNvSpPr>
                <p:nvPr/>
              </p:nvSpPr>
              <p:spPr bwMode="auto">
                <a:xfrm>
                  <a:off x="5207" y="2528"/>
                  <a:ext cx="258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福音</a:t>
                  </a:r>
                </a:p>
              </p:txBody>
            </p:sp>
          </p:grpSp>
          <p:sp>
            <p:nvSpPr>
              <p:cNvPr id="819284" name="Rectangle 84"/>
              <p:cNvSpPr>
                <a:spLocks noChangeArrowheads="1"/>
              </p:cNvSpPr>
              <p:nvPr/>
            </p:nvSpPr>
            <p:spPr bwMode="auto">
              <a:xfrm>
                <a:off x="5148" y="2614"/>
                <a:ext cx="402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使徒行传</a:t>
                </a:r>
              </a:p>
            </p:txBody>
          </p:sp>
        </p:grpSp>
        <p:sp>
          <p:nvSpPr>
            <p:cNvPr id="819285" name="Rectangle 85"/>
            <p:cNvSpPr>
              <a:spLocks noChangeArrowheads="1"/>
            </p:cNvSpPr>
            <p:nvPr/>
          </p:nvSpPr>
          <p:spPr bwMode="auto">
            <a:xfrm>
              <a:off x="5145" y="2723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教会书信</a:t>
              </a:r>
            </a:p>
          </p:txBody>
        </p:sp>
      </p:grpSp>
      <p:sp>
        <p:nvSpPr>
          <p:cNvPr id="819287" name="Text Box 87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55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56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57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58" name="Rectangle 6"/>
          <p:cNvSpPr>
            <a:spLocks noChangeArrowheads="1"/>
          </p:cNvSpPr>
          <p:nvPr/>
        </p:nvSpPr>
        <p:spPr bwMode="auto">
          <a:xfrm>
            <a:off x="2919413" y="914400"/>
            <a:ext cx="20843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  主耶稣</a:t>
            </a:r>
            <a:endParaRPr lang="en-US" altLang="zh-CN" sz="3600">
              <a:solidFill>
                <a:schemeClr val="accent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7159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60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61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62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63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64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65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66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67" name="AutoShape 15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68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17169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84" name="Text Box 3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7185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57</a:t>
            </a:r>
          </a:p>
        </p:txBody>
      </p:sp>
      <p:sp>
        <p:nvSpPr>
          <p:cNvPr id="817187" name="Text Box 35"/>
          <p:cNvSpPr txBox="1">
            <a:spLocks noChangeArrowheads="1"/>
          </p:cNvSpPr>
          <p:nvPr/>
        </p:nvSpPr>
        <p:spPr bwMode="auto">
          <a:xfrm>
            <a:off x="1792288" y="0"/>
            <a:ext cx="6380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启示录</a:t>
            </a:r>
          </a:p>
        </p:txBody>
      </p:sp>
      <p:sp>
        <p:nvSpPr>
          <p:cNvPr id="817188" name="Rectangle 36"/>
          <p:cNvSpPr>
            <a:spLocks noChangeArrowheads="1"/>
          </p:cNvSpPr>
          <p:nvPr/>
        </p:nvSpPr>
        <p:spPr bwMode="auto">
          <a:xfrm>
            <a:off x="4038600" y="1557338"/>
            <a:ext cx="11811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817189" name="Rectangle 37"/>
          <p:cNvSpPr>
            <a:spLocks noChangeArrowheads="1"/>
          </p:cNvSpPr>
          <p:nvPr/>
        </p:nvSpPr>
        <p:spPr bwMode="auto">
          <a:xfrm>
            <a:off x="3776663" y="2198688"/>
            <a:ext cx="1658937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十字架</a:t>
            </a:r>
          </a:p>
        </p:txBody>
      </p:sp>
      <p:sp>
        <p:nvSpPr>
          <p:cNvPr id="817191" name="Rectangle 39"/>
          <p:cNvSpPr>
            <a:spLocks noChangeArrowheads="1"/>
          </p:cNvSpPr>
          <p:nvPr/>
        </p:nvSpPr>
        <p:spPr bwMode="auto">
          <a:xfrm>
            <a:off x="3995738" y="2565400"/>
            <a:ext cx="1120775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i="1">
                <a:solidFill>
                  <a:schemeClr val="accent1"/>
                </a:solidFill>
                <a:latin typeface="宋体" charset="0"/>
                <a:ea typeface="宋体" charset="0"/>
                <a:cs typeface="宋体" charset="0"/>
              </a:rPr>
              <a:t>教会</a:t>
            </a:r>
          </a:p>
        </p:txBody>
      </p:sp>
      <p:sp>
        <p:nvSpPr>
          <p:cNvPr id="817199" name="Rectangle 47"/>
          <p:cNvSpPr>
            <a:spLocks noChangeArrowheads="1"/>
          </p:cNvSpPr>
          <p:nvPr/>
        </p:nvSpPr>
        <p:spPr bwMode="auto">
          <a:xfrm>
            <a:off x="3635375" y="3573463"/>
            <a:ext cx="22320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使徒行传</a:t>
            </a:r>
          </a:p>
        </p:txBody>
      </p:sp>
      <p:sp>
        <p:nvSpPr>
          <p:cNvPr id="817200" name="Rectangle 48"/>
          <p:cNvSpPr>
            <a:spLocks noChangeArrowheads="1"/>
          </p:cNvSpPr>
          <p:nvPr/>
        </p:nvSpPr>
        <p:spPr bwMode="auto">
          <a:xfrm>
            <a:off x="4079875" y="3068638"/>
            <a:ext cx="157162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福音</a:t>
            </a:r>
          </a:p>
        </p:txBody>
      </p:sp>
      <p:sp>
        <p:nvSpPr>
          <p:cNvPr id="817201" name="Rectangle 49"/>
          <p:cNvSpPr>
            <a:spLocks noChangeArrowheads="1"/>
          </p:cNvSpPr>
          <p:nvPr/>
        </p:nvSpPr>
        <p:spPr bwMode="auto">
          <a:xfrm>
            <a:off x="3711575" y="4076700"/>
            <a:ext cx="21558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教会书信</a:t>
            </a:r>
          </a:p>
        </p:txBody>
      </p:sp>
      <p:sp>
        <p:nvSpPr>
          <p:cNvPr id="817202" name="Rectangle 50"/>
          <p:cNvSpPr>
            <a:spLocks noChangeArrowheads="1"/>
          </p:cNvSpPr>
          <p:nvPr/>
        </p:nvSpPr>
        <p:spPr bwMode="auto">
          <a:xfrm>
            <a:off x="3876675" y="4508500"/>
            <a:ext cx="19907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启示录</a:t>
            </a:r>
          </a:p>
        </p:txBody>
      </p:sp>
      <p:grpSp>
        <p:nvGrpSpPr>
          <p:cNvPr id="817203" name="Group 51"/>
          <p:cNvGrpSpPr>
            <a:grpSpLocks/>
          </p:cNvGrpSpPr>
          <p:nvPr/>
        </p:nvGrpSpPr>
        <p:grpSpPr bwMode="auto">
          <a:xfrm>
            <a:off x="5419725" y="1957388"/>
            <a:ext cx="2608263" cy="1889125"/>
            <a:chOff x="3351" y="1233"/>
            <a:chExt cx="1643" cy="1190"/>
          </a:xfrm>
        </p:grpSpPr>
        <p:sp>
          <p:nvSpPr>
            <p:cNvPr id="817204" name="Rectangle 52"/>
            <p:cNvSpPr>
              <a:spLocks noChangeArrowheads="1"/>
            </p:cNvSpPr>
            <p:nvPr/>
          </p:nvSpPr>
          <p:spPr bwMode="auto">
            <a:xfrm>
              <a:off x="4148" y="1233"/>
              <a:ext cx="846" cy="6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教会    历史</a:t>
              </a:r>
            </a:p>
          </p:txBody>
        </p:sp>
        <p:sp>
          <p:nvSpPr>
            <p:cNvPr id="817205" name="Line 53"/>
            <p:cNvSpPr>
              <a:spLocks noChangeShapeType="1"/>
            </p:cNvSpPr>
            <p:nvPr/>
          </p:nvSpPr>
          <p:spPr bwMode="auto">
            <a:xfrm flipV="1">
              <a:off x="3351" y="1552"/>
              <a:ext cx="841" cy="87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7206" name="Group 54"/>
          <p:cNvGrpSpPr>
            <a:grpSpLocks/>
          </p:cNvGrpSpPr>
          <p:nvPr/>
        </p:nvGrpSpPr>
        <p:grpSpPr bwMode="auto">
          <a:xfrm>
            <a:off x="5145088" y="547688"/>
            <a:ext cx="3171825" cy="2921000"/>
            <a:chOff x="3154" y="345"/>
            <a:chExt cx="1998" cy="1840"/>
          </a:xfrm>
        </p:grpSpPr>
        <p:sp>
          <p:nvSpPr>
            <p:cNvPr id="817207" name="Rectangle 55"/>
            <p:cNvSpPr>
              <a:spLocks noChangeArrowheads="1"/>
            </p:cNvSpPr>
            <p:nvPr/>
          </p:nvSpPr>
          <p:spPr bwMode="auto">
            <a:xfrm>
              <a:off x="4098" y="345"/>
              <a:ext cx="1054" cy="6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史实与    神学</a:t>
              </a:r>
              <a:endParaRPr lang="zh-CN" altLang="en-US" sz="20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817208" name="Line 56"/>
            <p:cNvSpPr>
              <a:spLocks noChangeShapeType="1"/>
            </p:cNvSpPr>
            <p:nvPr/>
          </p:nvSpPr>
          <p:spPr bwMode="auto">
            <a:xfrm flipV="1">
              <a:off x="3154" y="719"/>
              <a:ext cx="1002" cy="146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7209" name="Group 57"/>
          <p:cNvGrpSpPr>
            <a:grpSpLocks/>
          </p:cNvGrpSpPr>
          <p:nvPr/>
        </p:nvGrpSpPr>
        <p:grpSpPr bwMode="auto">
          <a:xfrm>
            <a:off x="5438775" y="3479800"/>
            <a:ext cx="2446338" cy="1133475"/>
            <a:chOff x="3382" y="2192"/>
            <a:chExt cx="1541" cy="714"/>
          </a:xfrm>
        </p:grpSpPr>
        <p:sp>
          <p:nvSpPr>
            <p:cNvPr id="817210" name="Rectangle 58"/>
            <p:cNvSpPr>
              <a:spLocks noChangeArrowheads="1"/>
            </p:cNvSpPr>
            <p:nvPr/>
          </p:nvSpPr>
          <p:spPr bwMode="auto">
            <a:xfrm>
              <a:off x="4127" y="2192"/>
              <a:ext cx="796" cy="7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教会  问题 </a:t>
              </a:r>
              <a:endParaRPr lang="zh-CN" altLang="en-US" sz="20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817211" name="Line 59"/>
            <p:cNvSpPr>
              <a:spLocks noChangeShapeType="1"/>
            </p:cNvSpPr>
            <p:nvPr/>
          </p:nvSpPr>
          <p:spPr bwMode="auto">
            <a:xfrm flipV="1">
              <a:off x="3382" y="2516"/>
              <a:ext cx="814" cy="22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7212" name="Group 60"/>
          <p:cNvGrpSpPr>
            <a:grpSpLocks/>
          </p:cNvGrpSpPr>
          <p:nvPr/>
        </p:nvGrpSpPr>
        <p:grpSpPr bwMode="auto">
          <a:xfrm>
            <a:off x="5318125" y="4827588"/>
            <a:ext cx="2782888" cy="1412875"/>
            <a:chOff x="3297" y="3041"/>
            <a:chExt cx="1753" cy="890"/>
          </a:xfrm>
        </p:grpSpPr>
        <p:sp>
          <p:nvSpPr>
            <p:cNvPr id="817213" name="Rectangle 61"/>
            <p:cNvSpPr>
              <a:spLocks noChangeArrowheads="1"/>
            </p:cNvSpPr>
            <p:nvPr/>
          </p:nvSpPr>
          <p:spPr bwMode="auto">
            <a:xfrm>
              <a:off x="4135" y="3217"/>
              <a:ext cx="915" cy="7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zh-CN" altLang="en-US" sz="3600">
                  <a:solidFill>
                    <a:srgbClr val="FFFF00"/>
                  </a:solidFill>
                  <a:ea typeface="宋体" charset="0"/>
                  <a:cs typeface="宋体" charset="0"/>
                </a:rPr>
                <a:t>永恒     未来 </a:t>
              </a:r>
              <a:endParaRPr lang="zh-CN" altLang="en-US" sz="20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817214" name="Line 62"/>
            <p:cNvSpPr>
              <a:spLocks noChangeShapeType="1"/>
            </p:cNvSpPr>
            <p:nvPr/>
          </p:nvSpPr>
          <p:spPr bwMode="auto">
            <a:xfrm>
              <a:off x="3297" y="3041"/>
              <a:ext cx="889" cy="39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7246" name="Group 94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817219" name="Group 67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17220" name="Group 68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17221" name="Group 69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17222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17223" name="Group 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17224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817225" name="Group 7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817226" name="AutoShape 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27" name="Rectangle 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28" name="Line 7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29" name="Line 7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30" name="Line 7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31" name="Line 7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32" name="Line 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33" name="Rectangle 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817234" name="Rectangle 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35" name="Line 8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36" name="Line 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37" name="Rectangle 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17238" name="Rectangle 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17239" name="Rectangle 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817240" name="Rectangle 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817241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817242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817243" name="Rectangle 91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817244" name="Rectangle 92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817245" name="Rectangle 93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  <p:sp>
        <p:nvSpPr>
          <p:cNvPr id="817247" name="Text Box 95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20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24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7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6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-26988"/>
            <a:ext cx="5957887" cy="30480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太 4:11-16</a:t>
            </a:r>
          </a:p>
        </p:txBody>
      </p:sp>
      <p:sp>
        <p:nvSpPr>
          <p:cNvPr id="422989" name="Text Box 7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23035" name="Text Box 123"/>
          <p:cNvSpPr txBox="1">
            <a:spLocks noChangeArrowheads="1"/>
          </p:cNvSpPr>
          <p:nvPr/>
        </p:nvSpPr>
        <p:spPr bwMode="auto">
          <a:xfrm>
            <a:off x="8662988" y="63944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1800">
              <a:solidFill>
                <a:srgbClr val="FFFFFF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38163" y="5873750"/>
            <a:ext cx="8288337" cy="579438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主亲眼所见的场景.</a:t>
            </a:r>
          </a:p>
        </p:txBody>
      </p:sp>
      <p:grpSp>
        <p:nvGrpSpPr>
          <p:cNvPr id="423031" name="Group 119"/>
          <p:cNvGrpSpPr>
            <a:grpSpLocks/>
          </p:cNvGrpSpPr>
          <p:nvPr/>
        </p:nvGrpSpPr>
        <p:grpSpPr bwMode="auto">
          <a:xfrm>
            <a:off x="3962400" y="533400"/>
            <a:ext cx="4419600" cy="2849563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zh-CN" altLang="en-US" sz="1400">
                  <a:solidFill>
                    <a:srgbClr val="FFFF00"/>
                  </a:solidFill>
                  <a:ea typeface="宋体" charset="0"/>
                  <a:cs typeface="宋体" charset="0"/>
                </a:rPr>
                <a:t>迦百农附近的山坡</a:t>
              </a:r>
            </a:p>
          </p:txBody>
        </p:sp>
      </p:grpSp>
      <p:grpSp>
        <p:nvGrpSpPr>
          <p:cNvPr id="423025" name="Group 113"/>
          <p:cNvGrpSpPr>
            <a:grpSpLocks/>
          </p:cNvGrpSpPr>
          <p:nvPr/>
        </p:nvGrpSpPr>
        <p:grpSpPr bwMode="auto">
          <a:xfrm>
            <a:off x="1066800" y="685800"/>
            <a:ext cx="3200400" cy="2286000"/>
            <a:chOff x="1570" y="428"/>
            <a:chExt cx="1839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1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zh-CN" altLang="en-US" sz="1400">
                  <a:solidFill>
                    <a:srgbClr val="FFFF00"/>
                  </a:solidFill>
                  <a:ea typeface="宋体" charset="0"/>
                  <a:cs typeface="宋体" charset="0"/>
                </a:rPr>
                <a:t>迦百农附近的山坡</a:t>
              </a:r>
            </a:p>
          </p:txBody>
        </p:sp>
      </p:grpSp>
      <p:grpSp>
        <p:nvGrpSpPr>
          <p:cNvPr id="423030" name="Group 118"/>
          <p:cNvGrpSpPr>
            <a:grpSpLocks/>
          </p:cNvGrpSpPr>
          <p:nvPr/>
        </p:nvGrpSpPr>
        <p:grpSpPr bwMode="auto">
          <a:xfrm>
            <a:off x="685800" y="3200400"/>
            <a:ext cx="3124200" cy="2079625"/>
            <a:chOff x="855" y="2343"/>
            <a:chExt cx="2039" cy="1452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7" cy="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zh-CN" altLang="en-US" sz="1400">
                  <a:solidFill>
                    <a:srgbClr val="FFFF00"/>
                  </a:solidFill>
                  <a:ea typeface="宋体" charset="0"/>
                  <a:cs typeface="宋体" charset="0"/>
                </a:rPr>
                <a:t>约旦河上游</a:t>
              </a:r>
            </a:p>
          </p:txBody>
        </p:sp>
      </p:grpSp>
      <p:grpSp>
        <p:nvGrpSpPr>
          <p:cNvPr id="423029" name="Group 117"/>
          <p:cNvGrpSpPr>
            <a:grpSpLocks/>
          </p:cNvGrpSpPr>
          <p:nvPr/>
        </p:nvGrpSpPr>
        <p:grpSpPr bwMode="auto">
          <a:xfrm>
            <a:off x="4211638" y="3429000"/>
            <a:ext cx="3687762" cy="2087563"/>
            <a:chOff x="2118" y="1552"/>
            <a:chExt cx="2323" cy="1315"/>
          </a:xfrm>
        </p:grpSpPr>
        <p:grpSp>
          <p:nvGrpSpPr>
            <p:cNvPr id="423010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 r:embed="rId7"/>
                      <a:srcRect t="20398"/>
                      <a:stretch>
                        <a:fillRect/>
                      </a:stretch>
                    </a:blipFill>
                  </a14:hiddenFill>
                </a:ext>
              </a:ex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zh-CN" altLang="en-US" sz="20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zh-CN" altLang="en-US" sz="1400">
                  <a:solidFill>
                    <a:srgbClr val="FFFF00"/>
                  </a:solidFill>
                  <a:ea typeface="宋体" charset="0"/>
                  <a:cs typeface="宋体" charset="0"/>
                </a:rPr>
                <a:t>毕士大的水池</a:t>
              </a:r>
            </a:p>
          </p:txBody>
        </p:sp>
      </p:grpSp>
      <p:sp>
        <p:nvSpPr>
          <p:cNvPr id="423037" name="Rectangle 125"/>
          <p:cNvSpPr>
            <a:spLocks noChangeArrowheads="1"/>
          </p:cNvSpPr>
          <p:nvPr/>
        </p:nvSpPr>
        <p:spPr bwMode="auto">
          <a:xfrm>
            <a:off x="8604250" y="63817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423042" name="Group 13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423043" name="Group 13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423044" name="AutoShape 132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45" name="Rectangle 13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46" name="Line 13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47" name="Line 13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48" name="Line 13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49" name="Line 13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50" name="Line 13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51" name="Rectangle 13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2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423052" name="Rectangle 140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53" name="Line 14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54" name="Line 14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55" name="Rectangle 143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56" name="Rectangle 144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3057" name="Rectangle 145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423059" name="Text Box 147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23060" name="Rectangle 1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04</a:t>
            </a:r>
          </a:p>
        </p:txBody>
      </p: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550863" y="5441950"/>
            <a:ext cx="8288337" cy="579438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我们主日常生活的背景...</a:t>
            </a:r>
            <a:endParaRPr lang="en-US" altLang="zh-CN" sz="320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683" name="Text Box 3"/>
          <p:cNvSpPr txBox="1">
            <a:spLocks noChangeArrowheads="1"/>
          </p:cNvSpPr>
          <p:nvPr/>
        </p:nvSpPr>
        <p:spPr bwMode="auto">
          <a:xfrm>
            <a:off x="939800" y="863600"/>
            <a:ext cx="78486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800" b="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	 </a:t>
            </a:r>
            <a:r>
              <a:rPr lang="en-US" altLang="zh-CN" sz="3200">
                <a:solidFill>
                  <a:srgbClr val="FFFF00"/>
                </a:solidFill>
                <a:ea typeface="宋体" charset="0"/>
                <a:cs typeface="宋体" charset="0"/>
              </a:rPr>
              <a:t>“</a:t>
            </a: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这就是圣经在启示录达到荣耀结尾的情景。</a:t>
            </a:r>
            <a:r>
              <a:rPr lang="zh-CN" altLang="en-US" sz="2800">
                <a:solidFill>
                  <a:srgbClr val="FFFF00"/>
                </a:solidFill>
                <a:latin typeface="Arial" charset="0"/>
                <a:ea typeface="宋体" charset="0"/>
                <a:cs typeface="Times" charset="0"/>
              </a:rPr>
              <a:t> 	            </a:t>
            </a:r>
          </a:p>
        </p:txBody>
      </p:sp>
      <p:sp>
        <p:nvSpPr>
          <p:cNvPr id="839690" name="Line 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694" name="Rectangle 14"/>
          <p:cNvSpPr>
            <a:spLocks noChangeArrowheads="1"/>
          </p:cNvSpPr>
          <p:nvPr/>
        </p:nvSpPr>
        <p:spPr bwMode="auto">
          <a:xfrm>
            <a:off x="8172450" y="5229225"/>
            <a:ext cx="485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启示录</a:t>
            </a:r>
          </a:p>
        </p:txBody>
      </p:sp>
      <p:sp>
        <p:nvSpPr>
          <p:cNvPr id="839704" name="Text Box 2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3970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58</a:t>
            </a:r>
          </a:p>
        </p:txBody>
      </p:sp>
      <p:sp>
        <p:nvSpPr>
          <p:cNvPr id="839706" name="Text Box 26"/>
          <p:cNvSpPr txBox="1">
            <a:spLocks noChangeArrowheads="1"/>
          </p:cNvSpPr>
          <p:nvPr/>
        </p:nvSpPr>
        <p:spPr bwMode="auto">
          <a:xfrm>
            <a:off x="5435600" y="4437063"/>
            <a:ext cx="2554288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约翰 瓦尔乌</a:t>
            </a:r>
          </a:p>
        </p:txBody>
      </p:sp>
      <p:sp>
        <p:nvSpPr>
          <p:cNvPr id="839707" name="Text Box 27"/>
          <p:cNvSpPr txBox="1">
            <a:spLocks noChangeArrowheads="1"/>
          </p:cNvSpPr>
          <p:nvPr/>
        </p:nvSpPr>
        <p:spPr bwMode="auto">
          <a:xfrm>
            <a:off x="925513" y="1473200"/>
            <a:ext cx="7967662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altLang="zh-CN" sz="28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                </a:t>
            </a: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因此</a:t>
            </a:r>
            <a:r>
              <a:rPr lang="en-US" altLang="zh-CN" sz="3200">
                <a:solidFill>
                  <a:srgbClr val="FFFF00"/>
                </a:solidFill>
                <a:ea typeface="宋体" charset="0"/>
                <a:cs typeface="宋体" charset="0"/>
              </a:rPr>
              <a:t>, </a:t>
            </a: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在上千年的时代背景中</a:t>
            </a:r>
            <a:r>
              <a:rPr lang="en-US" altLang="zh-CN" sz="3200">
                <a:solidFill>
                  <a:srgbClr val="FFFF00"/>
                </a:solidFill>
                <a:ea typeface="宋体" charset="0"/>
                <a:cs typeface="宋体" charset="0"/>
              </a:rPr>
              <a:t>,</a:t>
            </a: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所有的历史长河与</a:t>
            </a:r>
            <a:r>
              <a:rPr lang="zh-CN" altLang="en-US" sz="3200" i="1" u="sng">
                <a:solidFill>
                  <a:schemeClr val="tx1"/>
                </a:solidFill>
                <a:ea typeface="宋体" charset="0"/>
                <a:cs typeface="宋体" charset="0"/>
              </a:rPr>
              <a:t>上帝无条件的约</a:t>
            </a: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完全吻合</a:t>
            </a:r>
            <a:r>
              <a:rPr lang="en-US" altLang="zh-CN" sz="3200">
                <a:solidFill>
                  <a:srgbClr val="FFFF00"/>
                </a:solidFill>
                <a:ea typeface="宋体" charset="0"/>
                <a:cs typeface="宋体" charset="0"/>
              </a:rPr>
              <a:t>。</a:t>
            </a:r>
            <a:endParaRPr lang="zh-CN" altLang="en-US" sz="320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839708" name="Text Box 28"/>
          <p:cNvSpPr txBox="1">
            <a:spLocks noChangeArrowheads="1"/>
          </p:cNvSpPr>
          <p:nvPr/>
        </p:nvSpPr>
        <p:spPr bwMode="auto">
          <a:xfrm>
            <a:off x="433388" y="2713038"/>
            <a:ext cx="5180012" cy="7016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25000"/>
              </a:lnSpc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a typeface="宋体" charset="0"/>
                <a:cs typeface="宋体" charset="0"/>
              </a:rPr>
              <a:t>所有的应许都已实现了。</a:t>
            </a:r>
            <a:endParaRPr lang="zh-CN" altLang="en-US" sz="320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39709" name="Text Box 29"/>
          <p:cNvSpPr txBox="1">
            <a:spLocks noChangeArrowheads="1"/>
          </p:cNvSpPr>
          <p:nvPr/>
        </p:nvSpPr>
        <p:spPr bwMode="auto">
          <a:xfrm>
            <a:off x="752475" y="2693988"/>
            <a:ext cx="7707313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3200" i="1">
                <a:solidFill>
                  <a:schemeClr val="tx1"/>
                </a:solidFill>
                <a:ea typeface="宋体" charset="0"/>
                <a:cs typeface="宋体" charset="0"/>
              </a:rPr>
              <a:t>                          </a:t>
            </a:r>
            <a:r>
              <a:rPr lang="zh-CN" altLang="en-US" sz="3200" i="1" u="sng">
                <a:solidFill>
                  <a:schemeClr val="tx1"/>
                </a:solidFill>
                <a:ea typeface="宋体" charset="0"/>
                <a:cs typeface="宋体" charset="0"/>
              </a:rPr>
              <a:t>所有曾经约定的都得以实现了</a:t>
            </a:r>
            <a:r>
              <a:rPr lang="zh-CN" altLang="en-US" sz="3200" i="1">
                <a:solidFill>
                  <a:srgbClr val="FFFF00"/>
                </a:solidFill>
                <a:ea typeface="宋体" charset="0"/>
                <a:cs typeface="宋体" charset="0"/>
              </a:rPr>
              <a:t>。”</a:t>
            </a:r>
            <a:r>
              <a:rPr lang="zh-CN" altLang="en-US" sz="2800">
                <a:solidFill>
                  <a:srgbClr val="FFFF00"/>
                </a:solidFill>
                <a:latin typeface="Arial" charset="0"/>
                <a:ea typeface="宋体" charset="0"/>
                <a:cs typeface="Times" charset="0"/>
              </a:rPr>
              <a:t> 	            </a:t>
            </a:r>
          </a:p>
        </p:txBody>
      </p:sp>
      <p:sp>
        <p:nvSpPr>
          <p:cNvPr id="839710" name="Text Box 30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839713" name="Rectangle 33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839714" name="Text Box 34"/>
          <p:cNvSpPr txBox="1">
            <a:spLocks noChangeArrowheads="1"/>
          </p:cNvSpPr>
          <p:nvPr/>
        </p:nvSpPr>
        <p:spPr bwMode="auto">
          <a:xfrm>
            <a:off x="1404938" y="6524625"/>
            <a:ext cx="18811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>
                <a:solidFill>
                  <a:schemeClr val="tx1"/>
                </a:solidFill>
                <a:ea typeface="宋体" charset="0"/>
                <a:cs typeface="宋体" charset="0"/>
              </a:rPr>
              <a:t>PHOTO ©NASA</a:t>
            </a:r>
          </a:p>
        </p:txBody>
      </p:sp>
      <p:grpSp>
        <p:nvGrpSpPr>
          <p:cNvPr id="839716" name="Group 36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839717" name="Group 37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39718" name="Group 38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39719" name="Group 39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3972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39721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39722" name="Group 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839723" name="Group 4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839724" name="AutoShape 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25" name="Rectangle 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26" name="Line 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27" name="Line 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28" name="Line 4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29" name="Line 4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30" name="Line 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31" name="Rectangle 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839732" name="Rectangle 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33" name="Line 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34" name="Line 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35" name="Rectangle 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39736" name="Rectangle 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39737" name="Rectangle 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839738" name="Rectangle 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839739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839740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839741" name="Rectangle 61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839742" name="Rectangle 62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839743" name="Rectangle 63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  <p:sp>
        <p:nvSpPr>
          <p:cNvPr id="839744" name="Text Box 64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839745" name="Text Box 65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83" grpId="0" autoUpdateAnimBg="0"/>
      <p:bldP spid="839707" grpId="0" autoUpdateAnimBg="0"/>
      <p:bldP spid="839708" grpId="0" autoUpdateAnimBg="0"/>
      <p:bldP spid="839709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1" name="Rectangle 3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1774" name="Group 46"/>
          <p:cNvGrpSpPr>
            <a:grpSpLocks/>
          </p:cNvGrpSpPr>
          <p:nvPr/>
        </p:nvGrpSpPr>
        <p:grpSpPr bwMode="auto">
          <a:xfrm>
            <a:off x="647700" y="90488"/>
            <a:ext cx="8328025" cy="6678612"/>
            <a:chOff x="408" y="57"/>
            <a:chExt cx="5246" cy="4207"/>
          </a:xfrm>
        </p:grpSpPr>
        <p:sp>
          <p:nvSpPr>
            <p:cNvPr id="841732" name="Text Box 4"/>
            <p:cNvSpPr txBox="1">
              <a:spLocks noChangeArrowheads="1"/>
            </p:cNvSpPr>
            <p:nvPr/>
          </p:nvSpPr>
          <p:spPr bwMode="auto">
            <a:xfrm>
              <a:off x="5494" y="57"/>
              <a:ext cx="1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0">
                  <a:solidFill>
                    <a:srgbClr val="FFA27C"/>
                  </a:solidFill>
                  <a:latin typeface="Arial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841733" name="Text Box 5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600" b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841734" name="Rectangle 6"/>
            <p:cNvSpPr>
              <a:spLocks noChangeArrowheads="1"/>
            </p:cNvSpPr>
            <p:nvPr/>
          </p:nvSpPr>
          <p:spPr bwMode="auto">
            <a:xfrm>
              <a:off x="537" y="386"/>
              <a:ext cx="4728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48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亚 伯 拉 罕 之 约</a:t>
              </a:r>
            </a:p>
          </p:txBody>
        </p:sp>
        <p:sp>
          <p:nvSpPr>
            <p:cNvPr id="841735" name="Rectangle 7"/>
            <p:cNvSpPr>
              <a:spLocks noChangeArrowheads="1"/>
            </p:cNvSpPr>
            <p:nvPr/>
          </p:nvSpPr>
          <p:spPr bwMode="auto">
            <a:xfrm>
              <a:off x="1837" y="3248"/>
              <a:ext cx="222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撒母耳记下               7: 4-16</a:t>
              </a:r>
            </a:p>
          </p:txBody>
        </p:sp>
        <p:sp>
          <p:nvSpPr>
            <p:cNvPr id="841736" name="Rectangle 8"/>
            <p:cNvSpPr>
              <a:spLocks noChangeArrowheads="1"/>
            </p:cNvSpPr>
            <p:nvPr/>
          </p:nvSpPr>
          <p:spPr bwMode="auto">
            <a:xfrm>
              <a:off x="1014" y="3247"/>
              <a:ext cx="880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申命记 </a:t>
              </a:r>
            </a:p>
            <a:p>
              <a:pPr algn="ctr"/>
              <a:r>
                <a:rPr lang="zh-CN" altLang="en-US" sz="28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30: 1-10</a:t>
              </a:r>
              <a:endParaRPr lang="en-US" altLang="zh-CN" sz="2800" i="1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841737" name="Rectangle 9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38" name="Rectangle 10"/>
            <p:cNvSpPr>
              <a:spLocks noChangeArrowheads="1"/>
            </p:cNvSpPr>
            <p:nvPr/>
          </p:nvSpPr>
          <p:spPr bwMode="auto">
            <a:xfrm>
              <a:off x="3771" y="3246"/>
              <a:ext cx="101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耶利米记</a:t>
              </a:r>
              <a:endParaRPr lang="en-US" altLang="zh-CN" sz="2800" i="1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  <a:p>
              <a:pPr algn="ctr"/>
              <a:r>
                <a:rPr lang="en-US" altLang="zh-CN" sz="28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31: 31-33</a:t>
              </a:r>
              <a:endParaRPr lang="en-US" altLang="zh-CN" sz="2800" i="1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841739" name="Text Box 11"/>
            <p:cNvSpPr txBox="1">
              <a:spLocks noChangeArrowheads="1"/>
            </p:cNvSpPr>
            <p:nvPr/>
          </p:nvSpPr>
          <p:spPr bwMode="auto">
            <a:xfrm>
              <a:off x="3342" y="2304"/>
              <a:ext cx="173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祝福</a:t>
              </a:r>
            </a:p>
          </p:txBody>
        </p:sp>
        <p:sp>
          <p:nvSpPr>
            <p:cNvPr id="841740" name="Text Box 12"/>
            <p:cNvSpPr txBox="1">
              <a:spLocks noChangeArrowheads="1"/>
            </p:cNvSpPr>
            <p:nvPr/>
          </p:nvSpPr>
          <p:spPr bwMode="auto">
            <a:xfrm>
              <a:off x="2345" y="2312"/>
              <a:ext cx="99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后裔</a:t>
              </a:r>
            </a:p>
          </p:txBody>
        </p:sp>
        <p:sp>
          <p:nvSpPr>
            <p:cNvPr id="841741" name="Text Box 13"/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土地</a:t>
              </a:r>
            </a:p>
          </p:txBody>
        </p:sp>
        <p:sp>
          <p:nvSpPr>
            <p:cNvPr id="841742" name="Text Box 14"/>
            <p:cNvSpPr txBox="1">
              <a:spLocks noChangeArrowheads="1"/>
            </p:cNvSpPr>
            <p:nvPr/>
          </p:nvSpPr>
          <p:spPr bwMode="auto">
            <a:xfrm>
              <a:off x="748" y="2749"/>
              <a:ext cx="144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土地之约</a:t>
              </a:r>
            </a:p>
          </p:txBody>
        </p:sp>
        <p:sp>
          <p:nvSpPr>
            <p:cNvPr id="841743" name="Text Box 15"/>
            <p:cNvSpPr txBox="1">
              <a:spLocks noChangeArrowheads="1"/>
            </p:cNvSpPr>
            <p:nvPr/>
          </p:nvSpPr>
          <p:spPr bwMode="auto">
            <a:xfrm>
              <a:off x="3532" y="2749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新约</a:t>
              </a:r>
            </a:p>
          </p:txBody>
        </p:sp>
        <p:sp>
          <p:nvSpPr>
            <p:cNvPr id="841744" name="Text Box 16"/>
            <p:cNvSpPr txBox="1">
              <a:spLocks noChangeArrowheads="1"/>
            </p:cNvSpPr>
            <p:nvPr/>
          </p:nvSpPr>
          <p:spPr bwMode="auto">
            <a:xfrm>
              <a:off x="2135" y="2757"/>
              <a:ext cx="170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大卫之约</a:t>
              </a:r>
            </a:p>
          </p:txBody>
        </p:sp>
        <p:sp>
          <p:nvSpPr>
            <p:cNvPr id="841745" name="Text Box 17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创世记 12: 1-3</a:t>
              </a:r>
              <a:endParaRPr lang="en-US" altLang="zh-CN" sz="3200" i="1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841746" name="Rectangle 18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zh-CN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（“</a:t>
              </a:r>
              <a:r>
                <a:rPr lang="zh-CN" altLang="en-US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呼召”）</a:t>
              </a:r>
            </a:p>
          </p:txBody>
        </p:sp>
        <p:sp>
          <p:nvSpPr>
            <p:cNvPr id="841747" name="Line 1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48" name="Line 20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49" name="Line 2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771" name="Rectangle 43"/>
            <p:cNvSpPr>
              <a:spLocks noChangeArrowheads="1"/>
            </p:cNvSpPr>
            <p:nvPr/>
          </p:nvSpPr>
          <p:spPr bwMode="auto">
            <a:xfrm>
              <a:off x="5097" y="4110"/>
              <a:ext cx="2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59</a:t>
              </a:r>
            </a:p>
          </p:txBody>
        </p:sp>
        <p:sp>
          <p:nvSpPr>
            <p:cNvPr id="841772" name="Text Box 44"/>
            <p:cNvSpPr txBox="1">
              <a:spLocks noChangeArrowheads="1"/>
            </p:cNvSpPr>
            <p:nvPr/>
          </p:nvSpPr>
          <p:spPr bwMode="auto">
            <a:xfrm>
              <a:off x="4861" y="3959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sz="1200" b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41777" name="Group 49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841778" name="Group 5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41779" name="Group 51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41780" name="Group 52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41781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41782" name="Group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41783" name="Group 5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841784" name="Group 5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841785" name="AutoShape 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86" name="Rectangle 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87" name="Line 5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88" name="Line 6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89" name="Line 6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90" name="Line 6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91" name="Line 6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92" name="Rectangle 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841793" name="Rectangle 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94" name="Line 6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95" name="Line 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96" name="Rectangle 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1797" name="Rectangle 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41798" name="Rectangle 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841799" name="Rectangle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841800" name="Rectangle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841801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841802" name="Rectangle 74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841803" name="Rectangle 75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841804" name="Rectangle 76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  <p:sp>
        <p:nvSpPr>
          <p:cNvPr id="841805" name="Text Box 77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0325" name="AutoShape 53"/>
          <p:cNvSpPr>
            <a:spLocks noChangeArrowheads="1"/>
          </p:cNvSpPr>
          <p:nvPr/>
        </p:nvSpPr>
        <p:spPr bwMode="auto">
          <a:xfrm>
            <a:off x="1108075" y="344328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0275" name="Group 3"/>
          <p:cNvGrpSpPr>
            <a:grpSpLocks/>
          </p:cNvGrpSpPr>
          <p:nvPr/>
        </p:nvGrpSpPr>
        <p:grpSpPr bwMode="auto">
          <a:xfrm>
            <a:off x="647700" y="90488"/>
            <a:ext cx="8328025" cy="6678612"/>
            <a:chOff x="408" y="57"/>
            <a:chExt cx="5246" cy="4207"/>
          </a:xfrm>
        </p:grpSpPr>
        <p:sp>
          <p:nvSpPr>
            <p:cNvPr id="950276" name="Text Box 4"/>
            <p:cNvSpPr txBox="1">
              <a:spLocks noChangeArrowheads="1"/>
            </p:cNvSpPr>
            <p:nvPr/>
          </p:nvSpPr>
          <p:spPr bwMode="auto">
            <a:xfrm>
              <a:off x="5494" y="57"/>
              <a:ext cx="1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0">
                  <a:solidFill>
                    <a:srgbClr val="FFA27C"/>
                  </a:solidFill>
                  <a:latin typeface="Arial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950277" name="Text Box 5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600" b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0278" name="Rectangle 6"/>
            <p:cNvSpPr>
              <a:spLocks noChangeArrowheads="1"/>
            </p:cNvSpPr>
            <p:nvPr/>
          </p:nvSpPr>
          <p:spPr bwMode="auto">
            <a:xfrm>
              <a:off x="537" y="386"/>
              <a:ext cx="4728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48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亚 伯 拉 罕 之 约</a:t>
              </a:r>
            </a:p>
          </p:txBody>
        </p:sp>
        <p:sp>
          <p:nvSpPr>
            <p:cNvPr id="950279" name="Rectangle 7"/>
            <p:cNvSpPr>
              <a:spLocks noChangeArrowheads="1"/>
            </p:cNvSpPr>
            <p:nvPr/>
          </p:nvSpPr>
          <p:spPr bwMode="auto">
            <a:xfrm>
              <a:off x="1837" y="3248"/>
              <a:ext cx="222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撒母耳记下               7: 4-16</a:t>
              </a:r>
            </a:p>
          </p:txBody>
        </p:sp>
        <p:sp>
          <p:nvSpPr>
            <p:cNvPr id="950280" name="Rectangle 8"/>
            <p:cNvSpPr>
              <a:spLocks noChangeArrowheads="1"/>
            </p:cNvSpPr>
            <p:nvPr/>
          </p:nvSpPr>
          <p:spPr bwMode="auto">
            <a:xfrm>
              <a:off x="1014" y="3247"/>
              <a:ext cx="880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申命记 </a:t>
              </a:r>
            </a:p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30: 1-10</a:t>
              </a:r>
              <a:endParaRPr lang="en-US" altLang="zh-CN" sz="2800" i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0281" name="Rectangle 9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0282" name="Rectangle 10"/>
            <p:cNvSpPr>
              <a:spLocks noChangeArrowheads="1"/>
            </p:cNvSpPr>
            <p:nvPr/>
          </p:nvSpPr>
          <p:spPr bwMode="auto">
            <a:xfrm>
              <a:off x="3771" y="3246"/>
              <a:ext cx="101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耶利米记</a:t>
              </a:r>
              <a:endParaRPr lang="en-US" altLang="zh-CN" sz="2800" i="1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endParaRPr>
            </a:p>
            <a:p>
              <a:pPr algn="ctr"/>
              <a:r>
                <a:rPr lang="en-US" altLang="zh-CN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31: 31-33</a:t>
              </a:r>
              <a:endParaRPr lang="en-US" altLang="zh-CN" sz="2800" i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0283" name="Text Box 11"/>
            <p:cNvSpPr txBox="1">
              <a:spLocks noChangeArrowheads="1"/>
            </p:cNvSpPr>
            <p:nvPr/>
          </p:nvSpPr>
          <p:spPr bwMode="auto">
            <a:xfrm>
              <a:off x="3342" y="2304"/>
              <a:ext cx="173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祝福</a:t>
              </a:r>
            </a:p>
          </p:txBody>
        </p:sp>
        <p:sp>
          <p:nvSpPr>
            <p:cNvPr id="950284" name="Text Box 12"/>
            <p:cNvSpPr txBox="1">
              <a:spLocks noChangeArrowheads="1"/>
            </p:cNvSpPr>
            <p:nvPr/>
          </p:nvSpPr>
          <p:spPr bwMode="auto">
            <a:xfrm>
              <a:off x="2345" y="2312"/>
              <a:ext cx="99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后裔</a:t>
              </a:r>
            </a:p>
          </p:txBody>
        </p:sp>
        <p:sp>
          <p:nvSpPr>
            <p:cNvPr id="950285" name="Text Box 13"/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土地</a:t>
              </a:r>
            </a:p>
          </p:txBody>
        </p:sp>
        <p:sp>
          <p:nvSpPr>
            <p:cNvPr id="950286" name="Text Box 14"/>
            <p:cNvSpPr txBox="1">
              <a:spLocks noChangeArrowheads="1"/>
            </p:cNvSpPr>
            <p:nvPr/>
          </p:nvSpPr>
          <p:spPr bwMode="auto">
            <a:xfrm>
              <a:off x="748" y="2749"/>
              <a:ext cx="144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土地之约</a:t>
              </a:r>
            </a:p>
          </p:txBody>
        </p:sp>
        <p:sp>
          <p:nvSpPr>
            <p:cNvPr id="950287" name="Text Box 15"/>
            <p:cNvSpPr txBox="1">
              <a:spLocks noChangeArrowheads="1"/>
            </p:cNvSpPr>
            <p:nvPr/>
          </p:nvSpPr>
          <p:spPr bwMode="auto">
            <a:xfrm>
              <a:off x="3532" y="2749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新约</a:t>
              </a:r>
            </a:p>
          </p:txBody>
        </p:sp>
        <p:sp>
          <p:nvSpPr>
            <p:cNvPr id="950288" name="Text Box 16"/>
            <p:cNvSpPr txBox="1">
              <a:spLocks noChangeArrowheads="1"/>
            </p:cNvSpPr>
            <p:nvPr/>
          </p:nvSpPr>
          <p:spPr bwMode="auto">
            <a:xfrm>
              <a:off x="2135" y="2757"/>
              <a:ext cx="170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大卫之约</a:t>
              </a:r>
            </a:p>
          </p:txBody>
        </p:sp>
        <p:sp>
          <p:nvSpPr>
            <p:cNvPr id="950289" name="Text Box 17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创世记 12: 1-3</a:t>
              </a:r>
              <a:endParaRPr lang="en-US" altLang="zh-CN" sz="3200" i="1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50290" name="Rectangle 18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zh-CN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（“</a:t>
              </a:r>
              <a:r>
                <a:rPr lang="zh-CN" altLang="en-US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呼召”）</a:t>
              </a:r>
            </a:p>
          </p:txBody>
        </p:sp>
        <p:sp>
          <p:nvSpPr>
            <p:cNvPr id="950291" name="Line 1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0292" name="Line 20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0293" name="Line 2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0294" name="Rectangle 22"/>
            <p:cNvSpPr>
              <a:spLocks noChangeArrowheads="1"/>
            </p:cNvSpPr>
            <p:nvPr/>
          </p:nvSpPr>
          <p:spPr bwMode="auto">
            <a:xfrm>
              <a:off x="5097" y="4110"/>
              <a:ext cx="2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60</a:t>
              </a:r>
            </a:p>
          </p:txBody>
        </p:sp>
        <p:sp>
          <p:nvSpPr>
            <p:cNvPr id="950295" name="Text Box 23"/>
            <p:cNvSpPr txBox="1">
              <a:spLocks noChangeArrowheads="1"/>
            </p:cNvSpPr>
            <p:nvPr/>
          </p:nvSpPr>
          <p:spPr bwMode="auto">
            <a:xfrm>
              <a:off x="4861" y="3959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sz="1200" b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950296" name="Group 24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950297" name="Group 25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950298" name="Group 26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950299" name="Group 27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950300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950301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950302" name="Group 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950303" name="Group 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950304" name="AutoShape 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05" name="Rectangle 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06" name="Line 3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07" name="Line 3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08" name="Line 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09" name="Line 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10" name="Line 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11" name="Rectangle 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950312" name="Rectangle 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13" name="Line 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14" name="Line 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15" name="Rectangle 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0316" name="Rectangle 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950317" name="Rectangle 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950318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950319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950320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950321" name="Rectangle 49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950322" name="Rectangle 50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950323" name="Rectangle 51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  <p:sp>
        <p:nvSpPr>
          <p:cNvPr id="950324" name="Text Box 52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2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23" name="AutoShape 3"/>
          <p:cNvSpPr>
            <a:spLocks noChangeArrowheads="1"/>
          </p:cNvSpPr>
          <p:nvPr/>
        </p:nvSpPr>
        <p:spPr bwMode="auto">
          <a:xfrm>
            <a:off x="3514725" y="3429000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324" name="Group 4"/>
          <p:cNvGrpSpPr>
            <a:grpSpLocks/>
          </p:cNvGrpSpPr>
          <p:nvPr/>
        </p:nvGrpSpPr>
        <p:grpSpPr bwMode="auto">
          <a:xfrm>
            <a:off x="647700" y="90488"/>
            <a:ext cx="8328025" cy="6678612"/>
            <a:chOff x="408" y="57"/>
            <a:chExt cx="5246" cy="4207"/>
          </a:xfrm>
        </p:grpSpPr>
        <p:sp>
          <p:nvSpPr>
            <p:cNvPr id="952325" name="Text Box 5"/>
            <p:cNvSpPr txBox="1">
              <a:spLocks noChangeArrowheads="1"/>
            </p:cNvSpPr>
            <p:nvPr/>
          </p:nvSpPr>
          <p:spPr bwMode="auto">
            <a:xfrm>
              <a:off x="5494" y="57"/>
              <a:ext cx="1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0">
                  <a:solidFill>
                    <a:srgbClr val="FFA27C"/>
                  </a:solidFill>
                  <a:latin typeface="Arial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952326" name="Text Box 6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600" b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2327" name="Rectangle 7"/>
            <p:cNvSpPr>
              <a:spLocks noChangeArrowheads="1"/>
            </p:cNvSpPr>
            <p:nvPr/>
          </p:nvSpPr>
          <p:spPr bwMode="auto">
            <a:xfrm>
              <a:off x="537" y="386"/>
              <a:ext cx="4728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48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亚 伯 拉 罕 之 约</a:t>
              </a:r>
            </a:p>
          </p:txBody>
        </p:sp>
        <p:sp>
          <p:nvSpPr>
            <p:cNvPr id="952328" name="Rectangle 8"/>
            <p:cNvSpPr>
              <a:spLocks noChangeArrowheads="1"/>
            </p:cNvSpPr>
            <p:nvPr/>
          </p:nvSpPr>
          <p:spPr bwMode="auto">
            <a:xfrm>
              <a:off x="1837" y="3248"/>
              <a:ext cx="222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撒母耳记下               7: 4-16</a:t>
              </a:r>
            </a:p>
          </p:txBody>
        </p:sp>
        <p:sp>
          <p:nvSpPr>
            <p:cNvPr id="952329" name="Rectangle 9"/>
            <p:cNvSpPr>
              <a:spLocks noChangeArrowheads="1"/>
            </p:cNvSpPr>
            <p:nvPr/>
          </p:nvSpPr>
          <p:spPr bwMode="auto">
            <a:xfrm>
              <a:off x="1014" y="3247"/>
              <a:ext cx="880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申命记 </a:t>
              </a:r>
            </a:p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30: 1-10</a:t>
              </a:r>
              <a:endParaRPr lang="en-US" altLang="zh-CN" sz="2800" i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2330" name="Rectangle 10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31" name="Rectangle 11"/>
            <p:cNvSpPr>
              <a:spLocks noChangeArrowheads="1"/>
            </p:cNvSpPr>
            <p:nvPr/>
          </p:nvSpPr>
          <p:spPr bwMode="auto">
            <a:xfrm>
              <a:off x="3771" y="3246"/>
              <a:ext cx="101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耶利米记</a:t>
              </a:r>
              <a:endParaRPr lang="en-US" altLang="zh-CN" sz="2800" i="1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endParaRPr>
            </a:p>
            <a:p>
              <a:pPr algn="ctr"/>
              <a:r>
                <a:rPr lang="en-US" altLang="zh-CN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31: 31-33</a:t>
              </a:r>
              <a:endParaRPr lang="en-US" altLang="zh-CN" sz="2800" i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2332" name="Text Box 12"/>
            <p:cNvSpPr txBox="1">
              <a:spLocks noChangeArrowheads="1"/>
            </p:cNvSpPr>
            <p:nvPr/>
          </p:nvSpPr>
          <p:spPr bwMode="auto">
            <a:xfrm>
              <a:off x="3342" y="2304"/>
              <a:ext cx="173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祝福</a:t>
              </a:r>
            </a:p>
          </p:txBody>
        </p:sp>
        <p:sp>
          <p:nvSpPr>
            <p:cNvPr id="952333" name="Text Box 13"/>
            <p:cNvSpPr txBox="1">
              <a:spLocks noChangeArrowheads="1"/>
            </p:cNvSpPr>
            <p:nvPr/>
          </p:nvSpPr>
          <p:spPr bwMode="auto">
            <a:xfrm>
              <a:off x="2345" y="2312"/>
              <a:ext cx="99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后裔</a:t>
              </a:r>
            </a:p>
          </p:txBody>
        </p:sp>
        <p:sp>
          <p:nvSpPr>
            <p:cNvPr id="952334" name="Text Box 14"/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土地</a:t>
              </a:r>
            </a:p>
          </p:txBody>
        </p:sp>
        <p:sp>
          <p:nvSpPr>
            <p:cNvPr id="952335" name="Text Box 15"/>
            <p:cNvSpPr txBox="1">
              <a:spLocks noChangeArrowheads="1"/>
            </p:cNvSpPr>
            <p:nvPr/>
          </p:nvSpPr>
          <p:spPr bwMode="auto">
            <a:xfrm>
              <a:off x="748" y="2749"/>
              <a:ext cx="144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土地之约</a:t>
              </a:r>
            </a:p>
          </p:txBody>
        </p:sp>
        <p:sp>
          <p:nvSpPr>
            <p:cNvPr id="952336" name="Text Box 16"/>
            <p:cNvSpPr txBox="1">
              <a:spLocks noChangeArrowheads="1"/>
            </p:cNvSpPr>
            <p:nvPr/>
          </p:nvSpPr>
          <p:spPr bwMode="auto">
            <a:xfrm>
              <a:off x="3532" y="2749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新约</a:t>
              </a:r>
            </a:p>
          </p:txBody>
        </p:sp>
        <p:sp>
          <p:nvSpPr>
            <p:cNvPr id="952337" name="Text Box 17"/>
            <p:cNvSpPr txBox="1">
              <a:spLocks noChangeArrowheads="1"/>
            </p:cNvSpPr>
            <p:nvPr/>
          </p:nvSpPr>
          <p:spPr bwMode="auto">
            <a:xfrm>
              <a:off x="2135" y="2757"/>
              <a:ext cx="170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大卫之约</a:t>
              </a:r>
            </a:p>
          </p:txBody>
        </p:sp>
        <p:sp>
          <p:nvSpPr>
            <p:cNvPr id="952338" name="Text Box 18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创世记 12: 1-3</a:t>
              </a:r>
              <a:endParaRPr lang="en-US" altLang="zh-CN" sz="3200" i="1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52339" name="Rectangle 19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zh-CN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（“</a:t>
              </a:r>
              <a:r>
                <a:rPr lang="zh-CN" altLang="en-US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呼召”）</a:t>
              </a:r>
            </a:p>
          </p:txBody>
        </p:sp>
        <p:sp>
          <p:nvSpPr>
            <p:cNvPr id="952340" name="Line 20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41" name="Line 21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42" name="Line 22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43" name="Rectangle 23"/>
            <p:cNvSpPr>
              <a:spLocks noChangeArrowheads="1"/>
            </p:cNvSpPr>
            <p:nvPr/>
          </p:nvSpPr>
          <p:spPr bwMode="auto">
            <a:xfrm>
              <a:off x="5097" y="4110"/>
              <a:ext cx="2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61</a:t>
              </a:r>
            </a:p>
          </p:txBody>
        </p:sp>
        <p:sp>
          <p:nvSpPr>
            <p:cNvPr id="952344" name="Text Box 24"/>
            <p:cNvSpPr txBox="1">
              <a:spLocks noChangeArrowheads="1"/>
            </p:cNvSpPr>
            <p:nvPr/>
          </p:nvSpPr>
          <p:spPr bwMode="auto">
            <a:xfrm>
              <a:off x="4861" y="3959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sz="1200" b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952345" name="Group 25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952346" name="Group 26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952347" name="Group 27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952348" name="Group 28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952349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952350" name="Group 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952351" name="Group 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952352" name="Group 3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952353" name="AutoShape 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54" name="Rectangle 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55" name="Line 3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56" name="Line 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57" name="Line 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58" name="Line 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59" name="Line 3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60" name="Rectangle 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952361" name="Rectangle 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62" name="Line 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63" name="Line 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64" name="Rectangle 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2365" name="Rectangle 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952366" name="Rectangle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952367" name="Rectangl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952368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952369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952370" name="Rectangle 50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952371" name="Rectangle 51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952372" name="Rectangle 52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  <p:sp>
        <p:nvSpPr>
          <p:cNvPr id="952373" name="Text Box 53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422" name="AutoShape 54"/>
          <p:cNvSpPr>
            <a:spLocks noChangeArrowheads="1"/>
          </p:cNvSpPr>
          <p:nvPr/>
        </p:nvSpPr>
        <p:spPr bwMode="auto">
          <a:xfrm>
            <a:off x="1179513" y="3455988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54423" name="AutoShape 55"/>
          <p:cNvSpPr>
            <a:spLocks noChangeArrowheads="1"/>
          </p:cNvSpPr>
          <p:nvPr/>
        </p:nvSpPr>
        <p:spPr bwMode="auto">
          <a:xfrm>
            <a:off x="5795963" y="3443288"/>
            <a:ext cx="2232025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4372" name="Group 4"/>
          <p:cNvGrpSpPr>
            <a:grpSpLocks/>
          </p:cNvGrpSpPr>
          <p:nvPr/>
        </p:nvGrpSpPr>
        <p:grpSpPr bwMode="auto">
          <a:xfrm>
            <a:off x="647700" y="90488"/>
            <a:ext cx="8328025" cy="6678612"/>
            <a:chOff x="408" y="57"/>
            <a:chExt cx="5246" cy="4207"/>
          </a:xfrm>
        </p:grpSpPr>
        <p:sp>
          <p:nvSpPr>
            <p:cNvPr id="954373" name="Text Box 5"/>
            <p:cNvSpPr txBox="1">
              <a:spLocks noChangeArrowheads="1"/>
            </p:cNvSpPr>
            <p:nvPr/>
          </p:nvSpPr>
          <p:spPr bwMode="auto">
            <a:xfrm>
              <a:off x="5494" y="57"/>
              <a:ext cx="1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0">
                  <a:solidFill>
                    <a:srgbClr val="FFA27C"/>
                  </a:solidFill>
                  <a:latin typeface="Arial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954374" name="Text Box 6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600" b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4375" name="Rectangle 7"/>
            <p:cNvSpPr>
              <a:spLocks noChangeArrowheads="1"/>
            </p:cNvSpPr>
            <p:nvPr/>
          </p:nvSpPr>
          <p:spPr bwMode="auto">
            <a:xfrm>
              <a:off x="537" y="386"/>
              <a:ext cx="4728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48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亚 伯 拉 罕 之 约</a:t>
              </a:r>
            </a:p>
          </p:txBody>
        </p:sp>
        <p:sp>
          <p:nvSpPr>
            <p:cNvPr id="954376" name="Rectangle 8"/>
            <p:cNvSpPr>
              <a:spLocks noChangeArrowheads="1"/>
            </p:cNvSpPr>
            <p:nvPr/>
          </p:nvSpPr>
          <p:spPr bwMode="auto">
            <a:xfrm>
              <a:off x="1837" y="3248"/>
              <a:ext cx="222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撒母耳记下               7: 4-16</a:t>
              </a:r>
            </a:p>
          </p:txBody>
        </p:sp>
        <p:sp>
          <p:nvSpPr>
            <p:cNvPr id="954377" name="Rectangle 9"/>
            <p:cNvSpPr>
              <a:spLocks noChangeArrowheads="1"/>
            </p:cNvSpPr>
            <p:nvPr/>
          </p:nvSpPr>
          <p:spPr bwMode="auto">
            <a:xfrm>
              <a:off x="1014" y="3247"/>
              <a:ext cx="880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申命记 </a:t>
              </a:r>
            </a:p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30: 1-10</a:t>
              </a:r>
              <a:endParaRPr lang="en-US" altLang="zh-CN" sz="2800" i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4378" name="Rectangle 10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4379" name="Rectangle 11"/>
            <p:cNvSpPr>
              <a:spLocks noChangeArrowheads="1"/>
            </p:cNvSpPr>
            <p:nvPr/>
          </p:nvSpPr>
          <p:spPr bwMode="auto">
            <a:xfrm>
              <a:off x="3771" y="3246"/>
              <a:ext cx="101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耶利米记</a:t>
              </a:r>
              <a:endParaRPr lang="en-US" altLang="zh-CN" sz="2800" i="1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endParaRPr>
            </a:p>
            <a:p>
              <a:pPr algn="ctr"/>
              <a:r>
                <a:rPr lang="en-US" altLang="zh-CN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31: 31-33</a:t>
              </a:r>
              <a:endParaRPr lang="en-US" altLang="zh-CN" sz="2800" i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4380" name="Text Box 12"/>
            <p:cNvSpPr txBox="1">
              <a:spLocks noChangeArrowheads="1"/>
            </p:cNvSpPr>
            <p:nvPr/>
          </p:nvSpPr>
          <p:spPr bwMode="auto">
            <a:xfrm>
              <a:off x="3342" y="2304"/>
              <a:ext cx="173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祝福</a:t>
              </a:r>
            </a:p>
          </p:txBody>
        </p:sp>
        <p:sp>
          <p:nvSpPr>
            <p:cNvPr id="954381" name="Text Box 13"/>
            <p:cNvSpPr txBox="1">
              <a:spLocks noChangeArrowheads="1"/>
            </p:cNvSpPr>
            <p:nvPr/>
          </p:nvSpPr>
          <p:spPr bwMode="auto">
            <a:xfrm>
              <a:off x="2345" y="2312"/>
              <a:ext cx="99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后裔</a:t>
              </a:r>
            </a:p>
          </p:txBody>
        </p:sp>
        <p:sp>
          <p:nvSpPr>
            <p:cNvPr id="954382" name="Text Box 14"/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土地</a:t>
              </a:r>
            </a:p>
          </p:txBody>
        </p:sp>
        <p:sp>
          <p:nvSpPr>
            <p:cNvPr id="954383" name="Text Box 15"/>
            <p:cNvSpPr txBox="1">
              <a:spLocks noChangeArrowheads="1"/>
            </p:cNvSpPr>
            <p:nvPr/>
          </p:nvSpPr>
          <p:spPr bwMode="auto">
            <a:xfrm>
              <a:off x="748" y="2749"/>
              <a:ext cx="144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土地之约</a:t>
              </a:r>
            </a:p>
          </p:txBody>
        </p:sp>
        <p:sp>
          <p:nvSpPr>
            <p:cNvPr id="954384" name="Text Box 16"/>
            <p:cNvSpPr txBox="1">
              <a:spLocks noChangeArrowheads="1"/>
            </p:cNvSpPr>
            <p:nvPr/>
          </p:nvSpPr>
          <p:spPr bwMode="auto">
            <a:xfrm>
              <a:off x="3532" y="2749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新约</a:t>
              </a:r>
            </a:p>
          </p:txBody>
        </p:sp>
        <p:sp>
          <p:nvSpPr>
            <p:cNvPr id="954385" name="Text Box 17"/>
            <p:cNvSpPr txBox="1">
              <a:spLocks noChangeArrowheads="1"/>
            </p:cNvSpPr>
            <p:nvPr/>
          </p:nvSpPr>
          <p:spPr bwMode="auto">
            <a:xfrm>
              <a:off x="2135" y="2757"/>
              <a:ext cx="170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大卫之约</a:t>
              </a:r>
            </a:p>
          </p:txBody>
        </p:sp>
        <p:sp>
          <p:nvSpPr>
            <p:cNvPr id="954386" name="Text Box 18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创世记 12: 1-3</a:t>
              </a:r>
              <a:endParaRPr lang="en-US" altLang="zh-CN" sz="3200" i="1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54387" name="Rectangle 19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zh-CN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（“</a:t>
              </a:r>
              <a:r>
                <a:rPr lang="zh-CN" altLang="en-US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呼召”）</a:t>
              </a:r>
            </a:p>
          </p:txBody>
        </p:sp>
        <p:sp>
          <p:nvSpPr>
            <p:cNvPr id="954388" name="Line 20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4389" name="Line 21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4390" name="Line 22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4391" name="Rectangle 23"/>
            <p:cNvSpPr>
              <a:spLocks noChangeArrowheads="1"/>
            </p:cNvSpPr>
            <p:nvPr/>
          </p:nvSpPr>
          <p:spPr bwMode="auto">
            <a:xfrm>
              <a:off x="5097" y="4110"/>
              <a:ext cx="2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62</a:t>
              </a:r>
            </a:p>
          </p:txBody>
        </p:sp>
        <p:sp>
          <p:nvSpPr>
            <p:cNvPr id="954392" name="Text Box 24"/>
            <p:cNvSpPr txBox="1">
              <a:spLocks noChangeArrowheads="1"/>
            </p:cNvSpPr>
            <p:nvPr/>
          </p:nvSpPr>
          <p:spPr bwMode="auto">
            <a:xfrm>
              <a:off x="4861" y="3959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sz="1200" b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54421" name="Text Box 53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954424" name="Group 56"/>
          <p:cNvGrpSpPr>
            <a:grpSpLocks/>
          </p:cNvGrpSpPr>
          <p:nvPr/>
        </p:nvGrpSpPr>
        <p:grpSpPr bwMode="auto">
          <a:xfrm>
            <a:off x="519113" y="457200"/>
            <a:ext cx="7974012" cy="5870575"/>
            <a:chOff x="96" y="144"/>
            <a:chExt cx="5254" cy="3842"/>
          </a:xfrm>
        </p:grpSpPr>
        <p:sp>
          <p:nvSpPr>
            <p:cNvPr id="954425" name="AutoShape 57"/>
            <p:cNvSpPr>
              <a:spLocks noChangeArrowheads="1"/>
            </p:cNvSpPr>
            <p:nvPr/>
          </p:nvSpPr>
          <p:spPr bwMode="auto">
            <a:xfrm>
              <a:off x="224" y="264"/>
              <a:ext cx="4996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b="0"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954426" name="AutoShape 58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b="0"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954427" name="Text Box 59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954393" name="Group 25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954394" name="Group 26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954395" name="Group 27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954396" name="Group 28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954397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954398" name="Group 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954399" name="Group 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954400" name="Group 3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954401" name="AutoShape 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02" name="Rectangle 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03" name="Line 3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04" name="Line 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05" name="Line 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06" name="Line 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07" name="Line 3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08" name="Rectangle 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954409" name="Rectangle 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10" name="Line 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11" name="Line 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12" name="Rectangle 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4413" name="Rectangle 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954414" name="Rectangle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954415" name="Rectangl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954416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954417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954418" name="Rectangle 50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954419" name="Rectangle 51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954420" name="Rectangle 52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54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4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22" grpId="0" animBg="1"/>
      <p:bldP spid="95442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6419" name="AutoShape 3"/>
          <p:cNvSpPr>
            <a:spLocks noChangeArrowheads="1"/>
          </p:cNvSpPr>
          <p:nvPr/>
        </p:nvSpPr>
        <p:spPr bwMode="auto">
          <a:xfrm>
            <a:off x="1179513" y="3455988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56420" name="AutoShape 4"/>
          <p:cNvSpPr>
            <a:spLocks noChangeArrowheads="1"/>
          </p:cNvSpPr>
          <p:nvPr/>
        </p:nvSpPr>
        <p:spPr bwMode="auto">
          <a:xfrm>
            <a:off x="5795963" y="3443288"/>
            <a:ext cx="2232025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6421" name="Group 5"/>
          <p:cNvGrpSpPr>
            <a:grpSpLocks/>
          </p:cNvGrpSpPr>
          <p:nvPr/>
        </p:nvGrpSpPr>
        <p:grpSpPr bwMode="auto">
          <a:xfrm>
            <a:off x="647700" y="90488"/>
            <a:ext cx="8328025" cy="6678612"/>
            <a:chOff x="408" y="57"/>
            <a:chExt cx="5246" cy="4207"/>
          </a:xfrm>
        </p:grpSpPr>
        <p:sp>
          <p:nvSpPr>
            <p:cNvPr id="956422" name="Text Box 6"/>
            <p:cNvSpPr txBox="1">
              <a:spLocks noChangeArrowheads="1"/>
            </p:cNvSpPr>
            <p:nvPr/>
          </p:nvSpPr>
          <p:spPr bwMode="auto">
            <a:xfrm>
              <a:off x="5494" y="57"/>
              <a:ext cx="1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0">
                  <a:solidFill>
                    <a:srgbClr val="FFA27C"/>
                  </a:solidFill>
                  <a:latin typeface="Arial" charset="0"/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956423" name="Text Box 7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600" b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6424" name="Rectangle 8"/>
            <p:cNvSpPr>
              <a:spLocks noChangeArrowheads="1"/>
            </p:cNvSpPr>
            <p:nvPr/>
          </p:nvSpPr>
          <p:spPr bwMode="auto">
            <a:xfrm>
              <a:off x="537" y="386"/>
              <a:ext cx="4728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48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亚 伯 拉 罕 之 约</a:t>
              </a:r>
            </a:p>
          </p:txBody>
        </p:sp>
        <p:sp>
          <p:nvSpPr>
            <p:cNvPr id="956425" name="Rectangle 9"/>
            <p:cNvSpPr>
              <a:spLocks noChangeArrowheads="1"/>
            </p:cNvSpPr>
            <p:nvPr/>
          </p:nvSpPr>
          <p:spPr bwMode="auto">
            <a:xfrm>
              <a:off x="1837" y="3248"/>
              <a:ext cx="2226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撒母耳记下               7: 4-16</a:t>
              </a:r>
            </a:p>
          </p:txBody>
        </p:sp>
        <p:sp>
          <p:nvSpPr>
            <p:cNvPr id="956426" name="Rectangle 10"/>
            <p:cNvSpPr>
              <a:spLocks noChangeArrowheads="1"/>
            </p:cNvSpPr>
            <p:nvPr/>
          </p:nvSpPr>
          <p:spPr bwMode="auto">
            <a:xfrm>
              <a:off x="1014" y="3247"/>
              <a:ext cx="880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申命记 </a:t>
              </a:r>
            </a:p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30: 1-10</a:t>
              </a:r>
              <a:endParaRPr lang="en-US" altLang="zh-CN" sz="2800" i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6427" name="Rectangle 11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28" name="Rectangle 12"/>
            <p:cNvSpPr>
              <a:spLocks noChangeArrowheads="1"/>
            </p:cNvSpPr>
            <p:nvPr/>
          </p:nvSpPr>
          <p:spPr bwMode="auto">
            <a:xfrm>
              <a:off x="3771" y="3246"/>
              <a:ext cx="101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耶利米记</a:t>
              </a:r>
              <a:endParaRPr lang="en-US" altLang="zh-CN" sz="2800" i="1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endParaRPr>
            </a:p>
            <a:p>
              <a:pPr algn="ctr"/>
              <a:r>
                <a:rPr lang="en-US" altLang="zh-CN" sz="2800" i="1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31: 31-33</a:t>
              </a:r>
              <a:endParaRPr lang="en-US" altLang="zh-CN" sz="2800" i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56429" name="Text Box 13"/>
            <p:cNvSpPr txBox="1">
              <a:spLocks noChangeArrowheads="1"/>
            </p:cNvSpPr>
            <p:nvPr/>
          </p:nvSpPr>
          <p:spPr bwMode="auto">
            <a:xfrm>
              <a:off x="3342" y="2304"/>
              <a:ext cx="173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祝福</a:t>
              </a:r>
            </a:p>
          </p:txBody>
        </p:sp>
        <p:sp>
          <p:nvSpPr>
            <p:cNvPr id="956430" name="Text Box 14"/>
            <p:cNvSpPr txBox="1">
              <a:spLocks noChangeArrowheads="1"/>
            </p:cNvSpPr>
            <p:nvPr/>
          </p:nvSpPr>
          <p:spPr bwMode="auto">
            <a:xfrm>
              <a:off x="2345" y="2312"/>
              <a:ext cx="99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后裔</a:t>
              </a:r>
            </a:p>
          </p:txBody>
        </p:sp>
        <p:sp>
          <p:nvSpPr>
            <p:cNvPr id="956431" name="Text Box 15"/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土地</a:t>
              </a:r>
            </a:p>
          </p:txBody>
        </p:sp>
        <p:sp>
          <p:nvSpPr>
            <p:cNvPr id="956432" name="Text Box 16"/>
            <p:cNvSpPr txBox="1">
              <a:spLocks noChangeArrowheads="1"/>
            </p:cNvSpPr>
            <p:nvPr/>
          </p:nvSpPr>
          <p:spPr bwMode="auto">
            <a:xfrm>
              <a:off x="748" y="2749"/>
              <a:ext cx="144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土地之约</a:t>
              </a:r>
            </a:p>
          </p:txBody>
        </p:sp>
        <p:sp>
          <p:nvSpPr>
            <p:cNvPr id="956433" name="Text Box 17"/>
            <p:cNvSpPr txBox="1">
              <a:spLocks noChangeArrowheads="1"/>
            </p:cNvSpPr>
            <p:nvPr/>
          </p:nvSpPr>
          <p:spPr bwMode="auto">
            <a:xfrm>
              <a:off x="3532" y="2749"/>
              <a:ext cx="138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新约</a:t>
              </a:r>
            </a:p>
          </p:txBody>
        </p:sp>
        <p:sp>
          <p:nvSpPr>
            <p:cNvPr id="956434" name="Text Box 18"/>
            <p:cNvSpPr txBox="1">
              <a:spLocks noChangeArrowheads="1"/>
            </p:cNvSpPr>
            <p:nvPr/>
          </p:nvSpPr>
          <p:spPr bwMode="auto">
            <a:xfrm>
              <a:off x="2135" y="2757"/>
              <a:ext cx="1706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rgbClr val="FAFD00"/>
                  </a:solidFill>
                  <a:latin typeface="Arial" charset="0"/>
                  <a:ea typeface="宋体" charset="0"/>
                  <a:cs typeface="宋体" charset="0"/>
                </a:rPr>
                <a:t>大卫之约</a:t>
              </a:r>
            </a:p>
          </p:txBody>
        </p:sp>
        <p:sp>
          <p:nvSpPr>
            <p:cNvPr id="956435" name="Text Box 19"/>
            <p:cNvSpPr txBox="1">
              <a:spLocks noChangeArrowheads="1"/>
            </p:cNvSpPr>
            <p:nvPr/>
          </p:nvSpPr>
          <p:spPr bwMode="auto">
            <a:xfrm>
              <a:off x="1610" y="1183"/>
              <a:ext cx="2559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i="1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创世记 12: 1-3</a:t>
              </a:r>
              <a:endParaRPr lang="en-US" altLang="zh-CN" sz="3200" i="1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56436" name="Rectangle 20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zh-CN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（“</a:t>
              </a:r>
              <a:r>
                <a:rPr lang="zh-CN" altLang="en-US" sz="320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呼召”）</a:t>
              </a:r>
            </a:p>
          </p:txBody>
        </p:sp>
        <p:sp>
          <p:nvSpPr>
            <p:cNvPr id="956437" name="Line 21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38" name="Line 22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39" name="Line 23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40" name="Rectangle 24"/>
            <p:cNvSpPr>
              <a:spLocks noChangeArrowheads="1"/>
            </p:cNvSpPr>
            <p:nvPr/>
          </p:nvSpPr>
          <p:spPr bwMode="auto">
            <a:xfrm>
              <a:off x="5097" y="4110"/>
              <a:ext cx="21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63</a:t>
              </a:r>
            </a:p>
          </p:txBody>
        </p:sp>
        <p:sp>
          <p:nvSpPr>
            <p:cNvPr id="956441" name="Text Box 25"/>
            <p:cNvSpPr txBox="1">
              <a:spLocks noChangeArrowheads="1"/>
            </p:cNvSpPr>
            <p:nvPr/>
          </p:nvSpPr>
          <p:spPr bwMode="auto">
            <a:xfrm>
              <a:off x="4861" y="3959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sz="1200" b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56442" name="Text Box 26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956443" name="Group 27"/>
          <p:cNvGrpSpPr>
            <a:grpSpLocks/>
          </p:cNvGrpSpPr>
          <p:nvPr/>
        </p:nvGrpSpPr>
        <p:grpSpPr bwMode="auto">
          <a:xfrm>
            <a:off x="519113" y="457200"/>
            <a:ext cx="7974012" cy="5870575"/>
            <a:chOff x="96" y="144"/>
            <a:chExt cx="5254" cy="3842"/>
          </a:xfrm>
        </p:grpSpPr>
        <p:sp>
          <p:nvSpPr>
            <p:cNvPr id="956444" name="AutoShape 28"/>
            <p:cNvSpPr>
              <a:spLocks noChangeArrowheads="1"/>
            </p:cNvSpPr>
            <p:nvPr/>
          </p:nvSpPr>
          <p:spPr bwMode="auto">
            <a:xfrm>
              <a:off x="224" y="264"/>
              <a:ext cx="4996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b="0">
                  <a:ea typeface="宋体" charset="0"/>
                  <a:cs typeface="宋体" charset="0"/>
                </a:rPr>
                <a:t> </a:t>
              </a:r>
            </a:p>
          </p:txBody>
        </p:sp>
        <p:sp>
          <p:nvSpPr>
            <p:cNvPr id="956445" name="AutoShape 29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zh-CN" altLang="en-US" b="0">
                  <a:ea typeface="宋体" charset="0"/>
                  <a:cs typeface="宋体" charset="0"/>
                </a:rPr>
                <a:t> </a:t>
              </a:r>
            </a:p>
          </p:txBody>
        </p:sp>
      </p:grpSp>
      <p:sp>
        <p:nvSpPr>
          <p:cNvPr id="956446" name="Text Box 30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956447" name="Group 31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956448" name="Group 3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956449" name="Group 33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956450" name="Group 34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956451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956452" name="Group 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956453" name="Group 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956454" name="Group 3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956455" name="AutoShape 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56" name="Rectangle 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57" name="Line 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58" name="Line 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59" name="Line 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60" name="Line 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61" name="Line 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62" name="Rectangle 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956463" name="Rectangle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64" name="Line 4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65" name="Line 4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66" name="Rectangle 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6467" name="Rectangle 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956468" name="Rectangle 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956469" name="Rectangle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956470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956471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956472" name="Rectangle 56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956473" name="Rectangle 57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956474" name="Rectangle 58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  <p:grpSp>
        <p:nvGrpSpPr>
          <p:cNvPr id="956475" name="Group 59"/>
          <p:cNvGrpSpPr>
            <a:grpSpLocks/>
          </p:cNvGrpSpPr>
          <p:nvPr/>
        </p:nvGrpSpPr>
        <p:grpSpPr bwMode="auto">
          <a:xfrm>
            <a:off x="2795588" y="1125538"/>
            <a:ext cx="5808662" cy="5173662"/>
            <a:chOff x="1779" y="710"/>
            <a:chExt cx="3659" cy="3259"/>
          </a:xfrm>
        </p:grpSpPr>
        <p:sp>
          <p:nvSpPr>
            <p:cNvPr id="956476" name="AutoShape 60"/>
            <p:cNvSpPr>
              <a:spLocks noChangeArrowheads="1"/>
            </p:cNvSpPr>
            <p:nvPr/>
          </p:nvSpPr>
          <p:spPr bwMode="auto">
            <a:xfrm>
              <a:off x="1780" y="71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477" name="Rectangle 61"/>
            <p:cNvSpPr>
              <a:spLocks noChangeArrowheads="1"/>
            </p:cNvSpPr>
            <p:nvPr/>
          </p:nvSpPr>
          <p:spPr bwMode="auto">
            <a:xfrm>
              <a:off x="1779" y="102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78" name="Rectangle 62"/>
            <p:cNvSpPr>
              <a:spLocks noChangeArrowheads="1"/>
            </p:cNvSpPr>
            <p:nvPr/>
          </p:nvSpPr>
          <p:spPr bwMode="auto">
            <a:xfrm>
              <a:off x="1793" y="100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79" name="Rectangle 63"/>
            <p:cNvSpPr>
              <a:spLocks noChangeArrowheads="1"/>
            </p:cNvSpPr>
            <p:nvPr/>
          </p:nvSpPr>
          <p:spPr bwMode="auto">
            <a:xfrm>
              <a:off x="2354" y="100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80" name="Rectangle 64"/>
            <p:cNvSpPr>
              <a:spLocks noChangeArrowheads="1"/>
            </p:cNvSpPr>
            <p:nvPr/>
          </p:nvSpPr>
          <p:spPr bwMode="auto">
            <a:xfrm>
              <a:off x="1943" y="742"/>
              <a:ext cx="15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>
                  <a:solidFill>
                    <a:schemeClr val="accent2"/>
                  </a:solidFill>
                  <a:latin typeface="Helvetica" charset="0"/>
                  <a:ea typeface="宋体" charset="0"/>
                  <a:cs typeface="宋体" charset="0"/>
                </a:rPr>
                <a:t>   </a:t>
              </a:r>
              <a:endParaRPr lang="zh-CN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481" name="Rectangle 65"/>
            <p:cNvSpPr>
              <a:spLocks noChangeArrowheads="1"/>
            </p:cNvSpPr>
            <p:nvPr/>
          </p:nvSpPr>
          <p:spPr bwMode="auto">
            <a:xfrm>
              <a:off x="1927" y="726"/>
              <a:ext cx="68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>
                  <a:solidFill>
                    <a:schemeClr val="accent2"/>
                  </a:solidFill>
                  <a:latin typeface="Helvetica" charset="0"/>
                  <a:ea typeface="宋体" charset="0"/>
                  <a:cs typeface="宋体" charset="0"/>
                </a:rPr>
                <a:t>创造</a:t>
              </a:r>
              <a:endParaRPr lang="zh-CN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482" name="AutoShape 66"/>
            <p:cNvSpPr>
              <a:spLocks noChangeArrowheads="1"/>
            </p:cNvSpPr>
            <p:nvPr/>
          </p:nvSpPr>
          <p:spPr bwMode="auto">
            <a:xfrm>
              <a:off x="1979" y="958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483" name="Rectangle 67"/>
            <p:cNvSpPr>
              <a:spLocks noChangeArrowheads="1"/>
            </p:cNvSpPr>
            <p:nvPr/>
          </p:nvSpPr>
          <p:spPr bwMode="auto">
            <a:xfrm>
              <a:off x="1979" y="1275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84" name="Rectangle 68"/>
            <p:cNvSpPr>
              <a:spLocks noChangeArrowheads="1"/>
            </p:cNvSpPr>
            <p:nvPr/>
          </p:nvSpPr>
          <p:spPr bwMode="auto">
            <a:xfrm>
              <a:off x="1992" y="1251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85" name="Rectangle 69"/>
            <p:cNvSpPr>
              <a:spLocks noChangeArrowheads="1"/>
            </p:cNvSpPr>
            <p:nvPr/>
          </p:nvSpPr>
          <p:spPr bwMode="auto">
            <a:xfrm>
              <a:off x="2564" y="1252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86" name="Rectangle 70"/>
            <p:cNvSpPr>
              <a:spLocks noChangeArrowheads="1"/>
            </p:cNvSpPr>
            <p:nvPr/>
          </p:nvSpPr>
          <p:spPr bwMode="auto">
            <a:xfrm>
              <a:off x="2052" y="977"/>
              <a:ext cx="105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亚伯拉罕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487" name="AutoShape 71"/>
            <p:cNvSpPr>
              <a:spLocks noChangeArrowheads="1"/>
            </p:cNvSpPr>
            <p:nvPr/>
          </p:nvSpPr>
          <p:spPr bwMode="auto">
            <a:xfrm>
              <a:off x="2165" y="119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488" name="Rectangle 72"/>
            <p:cNvSpPr>
              <a:spLocks noChangeArrowheads="1"/>
            </p:cNvSpPr>
            <p:nvPr/>
          </p:nvSpPr>
          <p:spPr bwMode="auto">
            <a:xfrm>
              <a:off x="2164" y="151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89" name="Rectangle 73"/>
            <p:cNvSpPr>
              <a:spLocks noChangeArrowheads="1"/>
            </p:cNvSpPr>
            <p:nvPr/>
          </p:nvSpPr>
          <p:spPr bwMode="auto">
            <a:xfrm>
              <a:off x="2177" y="148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90" name="Rectangle 74"/>
            <p:cNvSpPr>
              <a:spLocks noChangeArrowheads="1"/>
            </p:cNvSpPr>
            <p:nvPr/>
          </p:nvSpPr>
          <p:spPr bwMode="auto">
            <a:xfrm>
              <a:off x="2739" y="149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91" name="Rectangle 75"/>
            <p:cNvSpPr>
              <a:spLocks noChangeArrowheads="1"/>
            </p:cNvSpPr>
            <p:nvPr/>
          </p:nvSpPr>
          <p:spPr bwMode="auto">
            <a:xfrm>
              <a:off x="2381" y="1207"/>
              <a:ext cx="72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约瑟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492" name="AutoShape 76"/>
            <p:cNvSpPr>
              <a:spLocks noChangeArrowheads="1"/>
            </p:cNvSpPr>
            <p:nvPr/>
          </p:nvSpPr>
          <p:spPr bwMode="auto">
            <a:xfrm>
              <a:off x="2357" y="143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493" name="Rectangle 77"/>
            <p:cNvSpPr>
              <a:spLocks noChangeArrowheads="1"/>
            </p:cNvSpPr>
            <p:nvPr/>
          </p:nvSpPr>
          <p:spPr bwMode="auto">
            <a:xfrm>
              <a:off x="2360" y="175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94" name="Rectangle 78"/>
            <p:cNvSpPr>
              <a:spLocks noChangeArrowheads="1"/>
            </p:cNvSpPr>
            <p:nvPr/>
          </p:nvSpPr>
          <p:spPr bwMode="auto">
            <a:xfrm>
              <a:off x="2372" y="172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95" name="Rectangle 79"/>
            <p:cNvSpPr>
              <a:spLocks noChangeArrowheads="1"/>
            </p:cNvSpPr>
            <p:nvPr/>
          </p:nvSpPr>
          <p:spPr bwMode="auto">
            <a:xfrm>
              <a:off x="2939" y="172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96" name="Rectangle 80"/>
            <p:cNvSpPr>
              <a:spLocks noChangeArrowheads="1"/>
            </p:cNvSpPr>
            <p:nvPr/>
          </p:nvSpPr>
          <p:spPr bwMode="auto">
            <a:xfrm>
              <a:off x="2426" y="1460"/>
              <a:ext cx="9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摩西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497" name="AutoShape 81"/>
            <p:cNvSpPr>
              <a:spLocks noChangeArrowheads="1"/>
            </p:cNvSpPr>
            <p:nvPr/>
          </p:nvSpPr>
          <p:spPr bwMode="auto">
            <a:xfrm>
              <a:off x="2585" y="167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498" name="Rectangle 82"/>
            <p:cNvSpPr>
              <a:spLocks noChangeArrowheads="1"/>
            </p:cNvSpPr>
            <p:nvPr/>
          </p:nvSpPr>
          <p:spPr bwMode="auto">
            <a:xfrm>
              <a:off x="2584" y="199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499" name="Rectangle 83"/>
            <p:cNvSpPr>
              <a:spLocks noChangeArrowheads="1"/>
            </p:cNvSpPr>
            <p:nvPr/>
          </p:nvSpPr>
          <p:spPr bwMode="auto">
            <a:xfrm>
              <a:off x="2603" y="196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00" name="Rectangle 84"/>
            <p:cNvSpPr>
              <a:spLocks noChangeArrowheads="1"/>
            </p:cNvSpPr>
            <p:nvPr/>
          </p:nvSpPr>
          <p:spPr bwMode="auto">
            <a:xfrm>
              <a:off x="3159" y="197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01" name="Rectangle 85"/>
            <p:cNvSpPr>
              <a:spLocks noChangeArrowheads="1"/>
            </p:cNvSpPr>
            <p:nvPr/>
          </p:nvSpPr>
          <p:spPr bwMode="auto">
            <a:xfrm>
              <a:off x="2699" y="1693"/>
              <a:ext cx="90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约书亚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502" name="AutoShape 86"/>
            <p:cNvSpPr>
              <a:spLocks noChangeArrowheads="1"/>
            </p:cNvSpPr>
            <p:nvPr/>
          </p:nvSpPr>
          <p:spPr bwMode="auto">
            <a:xfrm>
              <a:off x="2766" y="1917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503" name="Rectangle 87"/>
            <p:cNvSpPr>
              <a:spLocks noChangeArrowheads="1"/>
            </p:cNvSpPr>
            <p:nvPr/>
          </p:nvSpPr>
          <p:spPr bwMode="auto">
            <a:xfrm>
              <a:off x="2764" y="2234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04" name="Rectangle 88"/>
            <p:cNvSpPr>
              <a:spLocks noChangeArrowheads="1"/>
            </p:cNvSpPr>
            <p:nvPr/>
          </p:nvSpPr>
          <p:spPr bwMode="auto">
            <a:xfrm>
              <a:off x="2777" y="2210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05" name="Rectangle 89"/>
            <p:cNvSpPr>
              <a:spLocks noChangeArrowheads="1"/>
            </p:cNvSpPr>
            <p:nvPr/>
          </p:nvSpPr>
          <p:spPr bwMode="auto">
            <a:xfrm>
              <a:off x="3345" y="2211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06" name="Rectangle 90"/>
            <p:cNvSpPr>
              <a:spLocks noChangeArrowheads="1"/>
            </p:cNvSpPr>
            <p:nvPr/>
          </p:nvSpPr>
          <p:spPr bwMode="auto">
            <a:xfrm>
              <a:off x="2890" y="1907"/>
              <a:ext cx="85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无王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507" name="AutoShape 91"/>
            <p:cNvSpPr>
              <a:spLocks noChangeArrowheads="1"/>
            </p:cNvSpPr>
            <p:nvPr/>
          </p:nvSpPr>
          <p:spPr bwMode="auto">
            <a:xfrm>
              <a:off x="2940" y="215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508" name="Rectangle 92"/>
            <p:cNvSpPr>
              <a:spLocks noChangeArrowheads="1"/>
            </p:cNvSpPr>
            <p:nvPr/>
          </p:nvSpPr>
          <p:spPr bwMode="auto">
            <a:xfrm>
              <a:off x="2945" y="247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09" name="Rectangle 93"/>
            <p:cNvSpPr>
              <a:spLocks noChangeArrowheads="1"/>
            </p:cNvSpPr>
            <p:nvPr/>
          </p:nvSpPr>
          <p:spPr bwMode="auto">
            <a:xfrm>
              <a:off x="2957" y="244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10" name="Rectangle 94"/>
            <p:cNvSpPr>
              <a:spLocks noChangeArrowheads="1"/>
            </p:cNvSpPr>
            <p:nvPr/>
          </p:nvSpPr>
          <p:spPr bwMode="auto">
            <a:xfrm>
              <a:off x="3526" y="245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11" name="Rectangle 95"/>
            <p:cNvSpPr>
              <a:spLocks noChangeArrowheads="1"/>
            </p:cNvSpPr>
            <p:nvPr/>
          </p:nvSpPr>
          <p:spPr bwMode="auto">
            <a:xfrm>
              <a:off x="3061" y="2160"/>
              <a:ext cx="90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王朝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512" name="AutoShape 96"/>
            <p:cNvSpPr>
              <a:spLocks noChangeArrowheads="1"/>
            </p:cNvSpPr>
            <p:nvPr/>
          </p:nvSpPr>
          <p:spPr bwMode="auto">
            <a:xfrm>
              <a:off x="3145" y="239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56513" name="Rectangle 97"/>
            <p:cNvSpPr>
              <a:spLocks noChangeArrowheads="1"/>
            </p:cNvSpPr>
            <p:nvPr/>
          </p:nvSpPr>
          <p:spPr bwMode="auto">
            <a:xfrm>
              <a:off x="3144" y="271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14" name="Rectangle 98"/>
            <p:cNvSpPr>
              <a:spLocks noChangeArrowheads="1"/>
            </p:cNvSpPr>
            <p:nvPr/>
          </p:nvSpPr>
          <p:spPr bwMode="auto">
            <a:xfrm>
              <a:off x="3155" y="268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15" name="Rectangle 99"/>
            <p:cNvSpPr>
              <a:spLocks noChangeArrowheads="1"/>
            </p:cNvSpPr>
            <p:nvPr/>
          </p:nvSpPr>
          <p:spPr bwMode="auto">
            <a:xfrm>
              <a:off x="3724" y="268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16" name="Rectangle 100"/>
            <p:cNvSpPr>
              <a:spLocks noChangeArrowheads="1"/>
            </p:cNvSpPr>
            <p:nvPr/>
          </p:nvSpPr>
          <p:spPr bwMode="auto">
            <a:xfrm>
              <a:off x="3288" y="2387"/>
              <a:ext cx="81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被掳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517" name="AutoShape 101"/>
            <p:cNvSpPr>
              <a:spLocks noChangeArrowheads="1"/>
            </p:cNvSpPr>
            <p:nvPr/>
          </p:nvSpPr>
          <p:spPr bwMode="auto">
            <a:xfrm>
              <a:off x="3330" y="264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518" name="Rectangle 102"/>
            <p:cNvSpPr>
              <a:spLocks noChangeArrowheads="1"/>
            </p:cNvSpPr>
            <p:nvPr/>
          </p:nvSpPr>
          <p:spPr bwMode="auto">
            <a:xfrm>
              <a:off x="3329" y="295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19" name="Rectangle 103"/>
            <p:cNvSpPr>
              <a:spLocks noChangeArrowheads="1"/>
            </p:cNvSpPr>
            <p:nvPr/>
          </p:nvSpPr>
          <p:spPr bwMode="auto">
            <a:xfrm>
              <a:off x="3345" y="293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20" name="Rectangle 104"/>
            <p:cNvSpPr>
              <a:spLocks noChangeArrowheads="1"/>
            </p:cNvSpPr>
            <p:nvPr/>
          </p:nvSpPr>
          <p:spPr bwMode="auto">
            <a:xfrm>
              <a:off x="3912" y="293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21" name="Rectangle 105"/>
            <p:cNvSpPr>
              <a:spLocks noChangeArrowheads="1"/>
            </p:cNvSpPr>
            <p:nvPr/>
          </p:nvSpPr>
          <p:spPr bwMode="auto">
            <a:xfrm>
              <a:off x="3476" y="2633"/>
              <a:ext cx="856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CN" altLang="en-US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静默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522" name="AutoShape 106"/>
            <p:cNvSpPr>
              <a:spLocks noChangeArrowheads="1"/>
            </p:cNvSpPr>
            <p:nvPr/>
          </p:nvSpPr>
          <p:spPr bwMode="auto">
            <a:xfrm>
              <a:off x="3536" y="2889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523" name="Rectangle 107"/>
            <p:cNvSpPr>
              <a:spLocks noChangeArrowheads="1"/>
            </p:cNvSpPr>
            <p:nvPr/>
          </p:nvSpPr>
          <p:spPr bwMode="auto">
            <a:xfrm>
              <a:off x="3683" y="2897"/>
              <a:ext cx="15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>
                  <a:solidFill>
                    <a:schemeClr val="accent1"/>
                  </a:solidFill>
                  <a:latin typeface="Helvetica" charset="0"/>
                  <a:ea typeface="宋体" charset="0"/>
                  <a:cs typeface="宋体" charset="0"/>
                </a:rPr>
                <a:t>   </a:t>
              </a:r>
              <a:endParaRPr lang="zh-CN" alt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524" name="Rectangle 108"/>
            <p:cNvSpPr>
              <a:spLocks noChangeArrowheads="1"/>
            </p:cNvSpPr>
            <p:nvPr/>
          </p:nvSpPr>
          <p:spPr bwMode="auto">
            <a:xfrm>
              <a:off x="3560" y="2889"/>
              <a:ext cx="998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3200">
                  <a:solidFill>
                    <a:schemeClr val="accent1"/>
                  </a:solidFill>
                  <a:latin typeface="Helvetica" charset="0"/>
                  <a:ea typeface="宋体" charset="0"/>
                  <a:cs typeface="宋体" charset="0"/>
                </a:rPr>
                <a:t>主耶稣</a:t>
              </a:r>
              <a:endParaRPr lang="zh-CN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956525" name="Rectangle 109"/>
            <p:cNvSpPr>
              <a:spLocks noChangeArrowheads="1"/>
            </p:cNvSpPr>
            <p:nvPr/>
          </p:nvSpPr>
          <p:spPr bwMode="auto">
            <a:xfrm>
              <a:off x="3536" y="3206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26" name="Rectangle 110"/>
            <p:cNvSpPr>
              <a:spLocks noChangeArrowheads="1"/>
            </p:cNvSpPr>
            <p:nvPr/>
          </p:nvSpPr>
          <p:spPr bwMode="auto">
            <a:xfrm>
              <a:off x="3547" y="3182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527" name="Rectangle 111"/>
            <p:cNvSpPr>
              <a:spLocks noChangeArrowheads="1"/>
            </p:cNvSpPr>
            <p:nvPr/>
          </p:nvSpPr>
          <p:spPr bwMode="auto">
            <a:xfrm>
              <a:off x="4117" y="3183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6528" name="AutoShape 112"/>
          <p:cNvSpPr>
            <a:spLocks noChangeArrowheads="1"/>
          </p:cNvSpPr>
          <p:nvPr/>
        </p:nvSpPr>
        <p:spPr bwMode="auto">
          <a:xfrm rot="2414515">
            <a:off x="339725" y="3155950"/>
            <a:ext cx="7078663" cy="142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56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56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52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4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2995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53016" name="Text Box 24"/>
          <p:cNvSpPr txBox="1">
            <a:spLocks noChangeArrowheads="1"/>
          </p:cNvSpPr>
          <p:nvPr/>
        </p:nvSpPr>
        <p:spPr bwMode="auto">
          <a:xfrm>
            <a:off x="811213" y="5118100"/>
            <a:ext cx="7442200" cy="1190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chemeClr val="hlink"/>
                </a:solidFill>
                <a:ea typeface="宋体" charset="0"/>
                <a:cs typeface="宋体" charset="0"/>
              </a:rPr>
              <a:t>耶路撒冷，                            橄榄山，客西马尼园</a:t>
            </a:r>
          </a:p>
        </p:txBody>
      </p:sp>
      <p:sp>
        <p:nvSpPr>
          <p:cNvPr id="853017" name="Text Box 25"/>
          <p:cNvSpPr txBox="1">
            <a:spLocks noChangeArrowheads="1"/>
          </p:cNvSpPr>
          <p:nvPr/>
        </p:nvSpPr>
        <p:spPr bwMode="auto">
          <a:xfrm>
            <a:off x="1404938" y="1125538"/>
            <a:ext cx="6480175" cy="3140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0000">
                <a:solidFill>
                  <a:schemeClr val="hlink"/>
                </a:solidFill>
                <a:latin typeface="Helvetica" charset="0"/>
                <a:ea typeface="宋体" charset="0"/>
                <a:cs typeface="宋体" charset="0"/>
              </a:rPr>
              <a:t>这就                                                            如何呢？</a:t>
            </a:r>
          </a:p>
        </p:txBody>
      </p:sp>
      <p:sp>
        <p:nvSpPr>
          <p:cNvPr id="853018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64</a:t>
            </a:r>
          </a:p>
        </p:txBody>
      </p:sp>
      <p:sp>
        <p:nvSpPr>
          <p:cNvPr id="853019" name="Text Box 27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853020" name="Group 28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853021" name="Group 2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53022" name="Group 30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53023" name="Group 31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53024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53025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53026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853027" name="Group 3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853028" name="AutoShape 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29" name="Rectangle 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30" name="Line 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31" name="Line 3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32" name="Line 4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33" name="Line 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34" name="Line 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35" name="Rectangle 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853036" name="Rectangle 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37" name="Line 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38" name="Line 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39" name="Rectangle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3040" name="Rectangle 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53041" name="Rectangle 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853042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853043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853044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853045" name="Rectangle 53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853046" name="Rectangle 54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853047" name="Rectangle 55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3017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354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8355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68356" name="Rectangle 4"/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8364" name="Rectangle 12"/>
          <p:cNvSpPr>
            <a:spLocks noChangeArrowheads="1"/>
          </p:cNvSpPr>
          <p:nvPr/>
        </p:nvSpPr>
        <p:spPr bwMode="auto">
          <a:xfrm>
            <a:off x="8274050" y="4043363"/>
            <a:ext cx="3841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福音</a:t>
            </a:r>
          </a:p>
        </p:txBody>
      </p:sp>
      <p:sp>
        <p:nvSpPr>
          <p:cNvPr id="868365" name="Rectangle 13"/>
          <p:cNvSpPr>
            <a:spLocks noChangeArrowheads="1"/>
          </p:cNvSpPr>
          <p:nvPr/>
        </p:nvSpPr>
        <p:spPr bwMode="auto">
          <a:xfrm>
            <a:off x="8188325" y="4183063"/>
            <a:ext cx="5873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使徒行传</a:t>
            </a:r>
          </a:p>
        </p:txBody>
      </p:sp>
      <p:sp>
        <p:nvSpPr>
          <p:cNvPr id="868367" name="Rectangle 15"/>
          <p:cNvSpPr>
            <a:spLocks noChangeArrowheads="1"/>
          </p:cNvSpPr>
          <p:nvPr/>
        </p:nvSpPr>
        <p:spPr bwMode="auto">
          <a:xfrm>
            <a:off x="8234363" y="4462463"/>
            <a:ext cx="4857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启示录</a:t>
            </a:r>
          </a:p>
        </p:txBody>
      </p:sp>
      <p:sp>
        <p:nvSpPr>
          <p:cNvPr id="868377" name="Text Box 25"/>
          <p:cNvSpPr txBox="1">
            <a:spLocks noChangeArrowheads="1"/>
          </p:cNvSpPr>
          <p:nvPr/>
        </p:nvSpPr>
        <p:spPr bwMode="auto">
          <a:xfrm>
            <a:off x="1331913" y="1143000"/>
            <a:ext cx="6480175" cy="44465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“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… 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耶稣就传起道来，说：“</a:t>
            </a:r>
            <a:r>
              <a:rPr lang="zh-CN" altLang="en-US" sz="4400">
                <a:solidFill>
                  <a:srgbClr val="00FFFF"/>
                </a:solidFill>
                <a:latin typeface="宋体" charset="0"/>
                <a:ea typeface="宋体" charset="0"/>
                <a:cs typeface="宋体" charset="0"/>
              </a:rPr>
              <a:t>天国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近了，你们应当悔改！” 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… 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耶稣走遍加利利，在各会堂里教训人，传</a:t>
            </a:r>
            <a:r>
              <a:rPr lang="zh-CN" altLang="en-US" sz="4400">
                <a:solidFill>
                  <a:srgbClr val="00FFFF"/>
                </a:solidFill>
                <a:latin typeface="宋体" charset="0"/>
                <a:ea typeface="宋体" charset="0"/>
                <a:cs typeface="宋体" charset="0"/>
              </a:rPr>
              <a:t>天国的福音。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”</a:t>
            </a:r>
          </a:p>
          <a:p>
            <a:pPr algn="ctr">
              <a:spcBef>
                <a:spcPct val="50000"/>
              </a:spcBef>
            </a:pP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          太 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4:17,23</a:t>
            </a:r>
          </a:p>
        </p:txBody>
      </p:sp>
      <p:sp>
        <p:nvSpPr>
          <p:cNvPr id="868378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65</a:t>
            </a:r>
          </a:p>
        </p:txBody>
      </p:sp>
      <p:grpSp>
        <p:nvGrpSpPr>
          <p:cNvPr id="868379" name="Group 27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868380" name="Group 28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68381" name="Group 29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68382" name="Group 30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6838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68384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68385" name="Group 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868386" name="Group 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868387" name="AutoShape 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88" name="Rectangle 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89" name="Line 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90" name="Line 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91" name="Line 3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92" name="Line 4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93" name="Line 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94" name="Rectangle 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868395" name="Rectangle 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96" name="Line 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97" name="Line 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98" name="Rectangle 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8399" name="Rectangle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68400" name="Rectangle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868401" name="Rectangle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868402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868403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868404" name="Rectangle 52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868405" name="Rectangle 53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868406" name="Rectangle 54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02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03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70404" name="Rectangle 4"/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26" name="Text Box 26"/>
          <p:cNvSpPr txBox="1">
            <a:spLocks noChangeArrowheads="1"/>
          </p:cNvSpPr>
          <p:nvPr/>
        </p:nvSpPr>
        <p:spPr bwMode="auto">
          <a:xfrm>
            <a:off x="1692275" y="1524000"/>
            <a:ext cx="5472113" cy="37766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“你们要先求</a:t>
            </a:r>
            <a:r>
              <a:rPr lang="zh-CN" altLang="en-US" sz="4400">
                <a:solidFill>
                  <a:srgbClr val="00FFFF"/>
                </a:solidFill>
                <a:latin typeface="宋体" charset="0"/>
                <a:ea typeface="宋体" charset="0"/>
                <a:cs typeface="宋体" charset="0"/>
              </a:rPr>
              <a:t>他的国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和他的义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,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这些东西都要加给你们了。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”</a:t>
            </a:r>
          </a:p>
          <a:p>
            <a:pPr algn="r">
              <a:spcBef>
                <a:spcPct val="50000"/>
              </a:spcBef>
            </a:pP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 	                 太 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6:33</a:t>
            </a:r>
          </a:p>
        </p:txBody>
      </p:sp>
      <p:sp>
        <p:nvSpPr>
          <p:cNvPr id="870427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66</a:t>
            </a:r>
          </a:p>
        </p:txBody>
      </p:sp>
      <p:grpSp>
        <p:nvGrpSpPr>
          <p:cNvPr id="870456" name="Group 56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870457" name="Group 57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70458" name="Group 58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70459" name="Group 59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70460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70461" name="Group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70462" name="Group 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870463" name="Group 6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870464" name="AutoShape 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65" name="Rectangle 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66" name="Line 6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67" name="Line 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68" name="Line 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69" name="Line 6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70" name="Line 7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71" name="Rectangle 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870472" name="Rectangle 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73" name="Line 7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74" name="Line 7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75" name="Rectangle 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0476" name="Rectangle 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70477" name="Rectangle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870478" name="Rectangle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870479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870480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870481" name="Rectangle 81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870482" name="Rectangle 82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870483" name="Rectangle 83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0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2451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72452" name="Rectangle 4"/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2461" name="Rectangle 13"/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Acts</a:t>
            </a:r>
          </a:p>
        </p:txBody>
      </p:sp>
      <p:sp>
        <p:nvSpPr>
          <p:cNvPr id="872473" name="Text Box 25"/>
          <p:cNvSpPr txBox="1">
            <a:spLocks noChangeArrowheads="1"/>
          </p:cNvSpPr>
          <p:nvPr/>
        </p:nvSpPr>
        <p:spPr bwMode="auto">
          <a:xfrm>
            <a:off x="1547813" y="1557338"/>
            <a:ext cx="5903912" cy="37766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“他救了我们脱离黑暗的权势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,  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把我们迁到</a:t>
            </a:r>
            <a:r>
              <a:rPr lang="zh-CN" altLang="en-US" sz="4400">
                <a:solidFill>
                  <a:srgbClr val="00FFFF"/>
                </a:solidFill>
                <a:latin typeface="宋体" charset="0"/>
                <a:ea typeface="宋体" charset="0"/>
                <a:cs typeface="宋体" charset="0"/>
              </a:rPr>
              <a:t>他爱子的国里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。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” </a:t>
            </a:r>
          </a:p>
          <a:p>
            <a:pPr algn="r">
              <a:spcBef>
                <a:spcPct val="50000"/>
              </a:spcBef>
            </a:pP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           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         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     歌罗西书 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1:13</a:t>
            </a:r>
          </a:p>
        </p:txBody>
      </p:sp>
      <p:sp>
        <p:nvSpPr>
          <p:cNvPr id="872474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67</a:t>
            </a:r>
          </a:p>
        </p:txBody>
      </p:sp>
      <p:grpSp>
        <p:nvGrpSpPr>
          <p:cNvPr id="872524" name="Group 76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872525" name="Group 77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72526" name="Group 78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72527" name="Group 79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72528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72529" name="Group 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72530" name="Group 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872531" name="Group 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872532" name="AutoShape 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33" name="Rectangle 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34" name="Line 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35" name="Line 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36" name="Line 8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37" name="Line 8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38" name="Line 9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39" name="Rectangle 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872540" name="Rectangle 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41" name="Line 9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42" name="Line 9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43" name="Rectangle 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2544" name="Rectangle 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72545" name="Rectangle 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872546" name="Rectangle 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872547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87254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872549" name="Rectangle 101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872550" name="Rectangle 102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872551" name="Rectangle 103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384" name="Group 120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523385" name="Group 121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523386" name="Group 122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523387" name="Picture 123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523388" name="Text Box 124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523389" name="Text Box 125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523390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523391" name="Text Box 127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523392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523393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523394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523395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523396" name="Text Box 132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523397" name="Text Box 133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523398" name="Text Box 134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523399" name="Text Box 135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523400" name="Text Box 136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90" name="Text Box 2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23292" name="Text Box 28"/>
          <p:cNvSpPr txBox="1">
            <a:spLocks noChangeArrowheads="1"/>
          </p:cNvSpPr>
          <p:nvPr/>
        </p:nvSpPr>
        <p:spPr bwMode="auto">
          <a:xfrm>
            <a:off x="8572500" y="64690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523293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23294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3303" name="Group 39"/>
          <p:cNvGrpSpPr>
            <a:grpSpLocks/>
          </p:cNvGrpSpPr>
          <p:nvPr/>
        </p:nvGrpSpPr>
        <p:grpSpPr bwMode="auto">
          <a:xfrm>
            <a:off x="2486025" y="2003425"/>
            <a:ext cx="2427288" cy="519113"/>
            <a:chOff x="1572" y="1262"/>
            <a:chExt cx="1529" cy="327"/>
          </a:xfrm>
        </p:grpSpPr>
        <p:sp>
          <p:nvSpPr>
            <p:cNvPr id="523297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拿撒勒</a:t>
              </a:r>
            </a:p>
          </p:txBody>
        </p:sp>
      </p:grpSp>
      <p:grpSp>
        <p:nvGrpSpPr>
          <p:cNvPr id="523335" name="Group 71"/>
          <p:cNvGrpSpPr>
            <a:grpSpLocks/>
          </p:cNvGrpSpPr>
          <p:nvPr/>
        </p:nvGrpSpPr>
        <p:grpSpPr bwMode="auto">
          <a:xfrm>
            <a:off x="4430713" y="3992563"/>
            <a:ext cx="2427287" cy="519112"/>
            <a:chOff x="2791" y="2515"/>
            <a:chExt cx="1529" cy="327"/>
          </a:xfrm>
        </p:grpSpPr>
        <p:sp>
          <p:nvSpPr>
            <p:cNvPr id="523295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91" y="2515"/>
              <a:ext cx="152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耶路撒冷</a:t>
              </a:r>
            </a:p>
          </p:txBody>
        </p:sp>
      </p:grpSp>
      <p:grpSp>
        <p:nvGrpSpPr>
          <p:cNvPr id="523336" name="Group 72"/>
          <p:cNvGrpSpPr>
            <a:grpSpLocks/>
          </p:cNvGrpSpPr>
          <p:nvPr/>
        </p:nvGrpSpPr>
        <p:grpSpPr bwMode="auto">
          <a:xfrm>
            <a:off x="2127250" y="4191000"/>
            <a:ext cx="2427288" cy="520700"/>
            <a:chOff x="1340" y="2640"/>
            <a:chExt cx="1529" cy="328"/>
          </a:xfrm>
        </p:grpSpPr>
        <p:sp>
          <p:nvSpPr>
            <p:cNvPr id="523296" name="Oval 32"/>
            <p:cNvSpPr>
              <a:spLocks noChangeArrowheads="1"/>
            </p:cNvSpPr>
            <p:nvPr/>
          </p:nvSpPr>
          <p:spPr bwMode="auto">
            <a:xfrm>
              <a:off x="2651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0" y="2640"/>
              <a:ext cx="152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伯利恒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284663" y="1333500"/>
            <a:ext cx="1074737" cy="1519238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23320" name="Group 56"/>
          <p:cNvGrpSpPr>
            <a:grpSpLocks/>
          </p:cNvGrpSpPr>
          <p:nvPr/>
        </p:nvGrpSpPr>
        <p:grpSpPr bwMode="auto">
          <a:xfrm>
            <a:off x="5070475" y="1628775"/>
            <a:ext cx="2427288" cy="519113"/>
            <a:chOff x="4254" y="1128"/>
            <a:chExt cx="1529" cy="327"/>
          </a:xfrm>
        </p:grpSpPr>
        <p:sp>
          <p:nvSpPr>
            <p:cNvPr id="523298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 sz="2000" b="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迦百农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304800" y="2057400"/>
            <a:ext cx="2057400" cy="2289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 sz="36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耶稣生平旅程中的六个    集中点</a:t>
            </a:r>
          </a:p>
        </p:txBody>
      </p:sp>
      <p:grpSp>
        <p:nvGrpSpPr>
          <p:cNvPr id="523339" name="Group 75"/>
          <p:cNvGrpSpPr>
            <a:grpSpLocks/>
          </p:cNvGrpSpPr>
          <p:nvPr/>
        </p:nvGrpSpPr>
        <p:grpSpPr bwMode="auto">
          <a:xfrm>
            <a:off x="4597400" y="2019300"/>
            <a:ext cx="2565400" cy="1790700"/>
            <a:chOff x="2896" y="1272"/>
            <a:chExt cx="1616" cy="1128"/>
          </a:xfrm>
        </p:grpSpPr>
        <p:sp>
          <p:nvSpPr>
            <p:cNvPr id="523323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896" y="1996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>
                  <a:solidFill>
                    <a:srgbClr val="00FFFF"/>
                  </a:solidFill>
                  <a:latin typeface="宋体" charset="0"/>
                  <a:ea typeface="宋体" charset="0"/>
                  <a:cs typeface="宋体" charset="0"/>
                </a:rPr>
                <a:t>迦拿</a:t>
              </a:r>
            </a:p>
          </p:txBody>
        </p:sp>
        <p:sp>
          <p:nvSpPr>
            <p:cNvPr id="523328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3338" name="Group 74"/>
          <p:cNvGrpSpPr>
            <a:grpSpLocks/>
          </p:cNvGrpSpPr>
          <p:nvPr/>
        </p:nvGrpSpPr>
        <p:grpSpPr bwMode="auto">
          <a:xfrm>
            <a:off x="4284663" y="1844675"/>
            <a:ext cx="4319587" cy="947738"/>
            <a:chOff x="2799" y="1151"/>
            <a:chExt cx="2721" cy="597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99" y="1151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3337" name="Group 73"/>
            <p:cNvGrpSpPr>
              <a:grpSpLocks/>
            </p:cNvGrpSpPr>
            <p:nvPr/>
          </p:nvGrpSpPr>
          <p:grpSpPr bwMode="auto">
            <a:xfrm>
              <a:off x="3233" y="1326"/>
              <a:ext cx="2287" cy="422"/>
              <a:chOff x="3233" y="1326"/>
              <a:chExt cx="2287" cy="422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904" y="1344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3600">
                    <a:solidFill>
                      <a:srgbClr val="FFFF00"/>
                    </a:solidFill>
                    <a:latin typeface="宋体" charset="0"/>
                    <a:ea typeface="宋体" charset="0"/>
                    <a:cs typeface="宋体" charset="0"/>
                  </a:rPr>
                  <a:t>加利利</a:t>
                </a:r>
              </a:p>
            </p:txBody>
          </p:sp>
          <p:sp>
            <p:nvSpPr>
              <p:cNvPr id="523314" name="AutoShape 50"/>
              <p:cNvSpPr>
                <a:spLocks noChangeArrowheads="1"/>
              </p:cNvSpPr>
              <p:nvPr/>
            </p:nvSpPr>
            <p:spPr bwMode="auto">
              <a:xfrm rot="-9339341">
                <a:off x="3233" y="1326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3341" name="Group 7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23342" name="AutoShape 7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3" name="Rectangle 7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4" name="Line 8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5" name="Line 8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6" name="Line 8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7" name="Line 8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8" name="Line 8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49" name="Rectangle 85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2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主耶稣</a:t>
              </a:r>
            </a:p>
          </p:txBody>
        </p:sp>
        <p:sp>
          <p:nvSpPr>
            <p:cNvPr id="523350" name="Rectangle 8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51" name="Line 87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52" name="Line 88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53" name="Rectangle 89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54" name="Rectangle 90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3355" name="Rectangle 91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523402" name="Text Box 138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523403" name="Rectangle 1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0" animBg="1" autoUpdateAnimBg="0"/>
      <p:bldP spid="523331" grpId="0" animBg="1" autoUpdateAnimBg="0"/>
      <p:bldP spid="523332" grpId="0" animBg="1" autoUpdateAnimBg="0"/>
      <p:bldP spid="523307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4499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74500" name="Text Box 4"/>
          <p:cNvSpPr txBox="1">
            <a:spLocks noChangeArrowheads="1"/>
          </p:cNvSpPr>
          <p:nvPr/>
        </p:nvSpPr>
        <p:spPr bwMode="auto">
          <a:xfrm>
            <a:off x="8589963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874501" name="Rectangle 5"/>
          <p:cNvSpPr>
            <a:spLocks noChangeArrowheads="1"/>
          </p:cNvSpPr>
          <p:nvPr/>
        </p:nvSpPr>
        <p:spPr bwMode="auto">
          <a:xfrm>
            <a:off x="563563" y="482600"/>
            <a:ext cx="8002587" cy="58959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4509" name="Rectangle 13"/>
          <p:cNvSpPr>
            <a:spLocks noChangeArrowheads="1"/>
          </p:cNvSpPr>
          <p:nvPr/>
        </p:nvSpPr>
        <p:spPr bwMode="auto">
          <a:xfrm>
            <a:off x="8159750" y="4043363"/>
            <a:ext cx="584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Gospels</a:t>
            </a:r>
          </a:p>
        </p:txBody>
      </p:sp>
      <p:sp>
        <p:nvSpPr>
          <p:cNvPr id="874522" name="Rectangle 26"/>
          <p:cNvSpPr>
            <a:spLocks noChangeArrowheads="1"/>
          </p:cNvSpPr>
          <p:nvPr/>
        </p:nvSpPr>
        <p:spPr bwMode="auto">
          <a:xfrm>
            <a:off x="1404938" y="4221163"/>
            <a:ext cx="6407150" cy="15557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8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#2: </a:t>
            </a:r>
            <a:r>
              <a:rPr lang="zh-CN" altLang="en-US" sz="48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带领我们进入神的</a:t>
            </a:r>
            <a:r>
              <a:rPr lang="zh-CN" altLang="en-US" sz="4800" i="1" u="sng">
                <a:solidFill>
                  <a:srgbClr val="00FFFF"/>
                </a:solidFill>
                <a:latin typeface="宋体" charset="0"/>
                <a:ea typeface="宋体" charset="0"/>
                <a:cs typeface="宋体" charset="0"/>
              </a:rPr>
              <a:t>国度</a:t>
            </a:r>
            <a:r>
              <a:rPr lang="zh-CN" altLang="en-US" sz="48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74523" name="Text Box 27"/>
          <p:cNvSpPr txBox="1">
            <a:spLocks noChangeArrowheads="1"/>
          </p:cNvSpPr>
          <p:nvPr/>
        </p:nvSpPr>
        <p:spPr bwMode="auto">
          <a:xfrm>
            <a:off x="1771650" y="2389188"/>
            <a:ext cx="5561013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8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#1: </a:t>
            </a:r>
            <a:r>
              <a:rPr lang="zh-CN" altLang="en-US" sz="48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赞美和展示神的</a:t>
            </a:r>
            <a:r>
              <a:rPr lang="zh-CN" altLang="en-US" sz="4800" i="1" u="sng">
                <a:solidFill>
                  <a:srgbClr val="00FFFF"/>
                </a:solidFill>
                <a:latin typeface="宋体" charset="0"/>
                <a:ea typeface="宋体" charset="0"/>
                <a:cs typeface="宋体" charset="0"/>
              </a:rPr>
              <a:t>荣耀</a:t>
            </a:r>
            <a:r>
              <a:rPr lang="zh-CN" altLang="en-US" sz="48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74524" name="Rectangle 28"/>
          <p:cNvSpPr>
            <a:spLocks noChangeArrowheads="1"/>
          </p:cNvSpPr>
          <p:nvPr/>
        </p:nvSpPr>
        <p:spPr bwMode="auto">
          <a:xfrm>
            <a:off x="814388" y="1287463"/>
            <a:ext cx="7504112" cy="7016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40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圣经中两个首要信息：</a:t>
            </a:r>
          </a:p>
        </p:txBody>
      </p:sp>
      <p:sp>
        <p:nvSpPr>
          <p:cNvPr id="87452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68</a:t>
            </a:r>
          </a:p>
        </p:txBody>
      </p:sp>
      <p:grpSp>
        <p:nvGrpSpPr>
          <p:cNvPr id="874603" name="Group 107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874604" name="Group 108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74605" name="Group 109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74606" name="Group 110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74607" name="Group 111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74608" name="Group 1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74609" name="Group 1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874610" name="Group 1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874611" name="AutoShape 1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12" name="Rectangle 1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13" name="Line 11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14" name="Line 11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15" name="Line 1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16" name="Line 1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17" name="Line 1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18" name="Rectangle 1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874619" name="Rectangle 1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20" name="Line 12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21" name="Line 1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22" name="Rectangle 1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4623" name="Rectangle 1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74624" name="Rectangle 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874625" name="Rectangle 1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874626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874627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874628" name="Rectangle 132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874629" name="Rectangle 133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874630" name="Rectangle 134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4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4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4522" grpId="0" autoUpdateAnimBg="0"/>
      <p:bldP spid="874523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546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500063"/>
            <a:ext cx="8005762" cy="5865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6547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76548" name="Rectangle 4"/>
          <p:cNvSpPr>
            <a:spLocks noChangeArrowheads="1"/>
          </p:cNvSpPr>
          <p:nvPr/>
        </p:nvSpPr>
        <p:spPr bwMode="auto">
          <a:xfrm>
            <a:off x="563563" y="482600"/>
            <a:ext cx="8002587" cy="58832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6569" name="Text Box 25"/>
          <p:cNvSpPr txBox="1">
            <a:spLocks noChangeArrowheads="1"/>
          </p:cNvSpPr>
          <p:nvPr/>
        </p:nvSpPr>
        <p:spPr bwMode="auto">
          <a:xfrm>
            <a:off x="1262063" y="1320800"/>
            <a:ext cx="6661150" cy="27717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耶稣基督降世拯救失丧的人，赐给人永远的生命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…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要得到永生</a:t>
            </a:r>
            <a:r>
              <a:rPr lang="en-US" altLang="zh-CN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，</a:t>
            </a:r>
            <a:r>
              <a:rPr lang="zh-CN" altLang="en-US" sz="44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必须相信弥赛亚的福音。</a:t>
            </a:r>
          </a:p>
        </p:txBody>
      </p:sp>
      <p:sp>
        <p:nvSpPr>
          <p:cNvPr id="876570" name="Text Box 26"/>
          <p:cNvSpPr txBox="1">
            <a:spLocks noChangeArrowheads="1"/>
          </p:cNvSpPr>
          <p:nvPr/>
        </p:nvSpPr>
        <p:spPr bwMode="auto">
          <a:xfrm>
            <a:off x="1146175" y="4437063"/>
            <a:ext cx="6842125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 i="1">
                <a:solidFill>
                  <a:srgbClr val="51FDFF"/>
                </a:solidFill>
                <a:latin typeface="宋体" charset="0"/>
                <a:ea typeface="宋体" charset="0"/>
                <a:cs typeface="宋体" charset="0"/>
              </a:rPr>
              <a:t>因此：                我们必须去传扬！</a:t>
            </a:r>
          </a:p>
        </p:txBody>
      </p:sp>
      <p:sp>
        <p:nvSpPr>
          <p:cNvPr id="876571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69</a:t>
            </a:r>
          </a:p>
        </p:txBody>
      </p:sp>
      <p:sp>
        <p:nvSpPr>
          <p:cNvPr id="876572" name="Text Box 28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876594" name="Group 50"/>
          <p:cNvGrpSpPr>
            <a:grpSpLocks/>
          </p:cNvGrpSpPr>
          <p:nvPr/>
        </p:nvGrpSpPr>
        <p:grpSpPr bwMode="auto">
          <a:xfrm>
            <a:off x="8005763" y="3429000"/>
            <a:ext cx="952500" cy="1254125"/>
            <a:chOff x="5043" y="2160"/>
            <a:chExt cx="600" cy="790"/>
          </a:xfrm>
        </p:grpSpPr>
        <p:grpSp>
          <p:nvGrpSpPr>
            <p:cNvPr id="876595" name="Group 5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grpSp>
            <p:nvGrpSpPr>
              <p:cNvPr id="876596" name="Group 52"/>
              <p:cNvGrpSpPr>
                <a:grpSpLocks/>
              </p:cNvGrpSpPr>
              <p:nvPr/>
            </p:nvGrpSpPr>
            <p:grpSpPr bwMode="auto">
              <a:xfrm>
                <a:off x="5043" y="2160"/>
                <a:ext cx="600" cy="782"/>
                <a:chOff x="5043" y="2160"/>
                <a:chExt cx="600" cy="782"/>
              </a:xfrm>
            </p:grpSpPr>
            <p:grpSp>
              <p:nvGrpSpPr>
                <p:cNvPr id="876597" name="Group 53"/>
                <p:cNvGrpSpPr>
                  <a:grpSpLocks/>
                </p:cNvGrpSpPr>
                <p:nvPr/>
              </p:nvGrpSpPr>
              <p:grpSpPr bwMode="auto">
                <a:xfrm>
                  <a:off x="5043" y="2160"/>
                  <a:ext cx="600" cy="782"/>
                  <a:chOff x="5043" y="2160"/>
                  <a:chExt cx="600" cy="782"/>
                </a:xfrm>
              </p:grpSpPr>
              <p:grpSp>
                <p:nvGrpSpPr>
                  <p:cNvPr id="876598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5043" y="2160"/>
                    <a:ext cx="600" cy="782"/>
                    <a:chOff x="5043" y="2160"/>
                    <a:chExt cx="600" cy="782"/>
                  </a:xfrm>
                </p:grpSpPr>
                <p:grpSp>
                  <p:nvGrpSpPr>
                    <p:cNvPr id="876599" name="Group 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60"/>
                      <a:ext cx="600" cy="782"/>
                      <a:chOff x="5043" y="2160"/>
                      <a:chExt cx="600" cy="782"/>
                    </a:xfrm>
                  </p:grpSpPr>
                  <p:grpSp>
                    <p:nvGrpSpPr>
                      <p:cNvPr id="876600" name="Group 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60"/>
                        <a:ext cx="600" cy="782"/>
                        <a:chOff x="5043" y="2160"/>
                        <a:chExt cx="600" cy="782"/>
                      </a:xfrm>
                    </p:grpSpPr>
                    <p:grpSp>
                      <p:nvGrpSpPr>
                        <p:cNvPr id="876601" name="Group 5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60"/>
                          <a:ext cx="600" cy="782"/>
                          <a:chOff x="5043" y="2160"/>
                          <a:chExt cx="600" cy="782"/>
                        </a:xfrm>
                      </p:grpSpPr>
                      <p:sp>
                        <p:nvSpPr>
                          <p:cNvPr id="876602" name="AutoShape 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4" y="2188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03" name="Rectangle 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04" name="Line 6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05" name="Line 6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06" name="Line 6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07" name="Line 6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08" name="Line 6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09" name="Rectangle 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1" y="2160"/>
                            <a:ext cx="402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zh-CN" alt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  <a:ea typeface="宋体" charset="0"/>
                                <a:cs typeface="宋体" charset="0"/>
                              </a:rPr>
                              <a:t>主耶稣</a:t>
                            </a:r>
                          </a:p>
                        </p:txBody>
                      </p:sp>
                      <p:sp>
                        <p:nvSpPr>
                          <p:cNvPr id="876610" name="Rectangle 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99" y="2475"/>
                            <a:ext cx="384" cy="72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11" name="Line 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12" name="Line 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13" name="Rectangle 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29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6614" name="Rectangle 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290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76615" name="Rectangle 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4" y="2251"/>
                          <a:ext cx="274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>
                            <a:lnSpc>
                              <a:spcPct val="120000"/>
                            </a:lnSpc>
                          </a:pPr>
                          <a:r>
                            <a:rPr lang="zh-CN" alt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  <a:ea typeface="宋体" charset="0"/>
                              <a:cs typeface="宋体" charset="0"/>
                            </a:rPr>
                            <a:t>生平</a:t>
                          </a:r>
                        </a:p>
                      </p:txBody>
                    </p:sp>
                  </p:grpSp>
                  <p:sp>
                    <p:nvSpPr>
                      <p:cNvPr id="876616" name="Rectangle 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8" y="2341"/>
                        <a:ext cx="330" cy="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zh-CN" alt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  <a:ea typeface="宋体" charset="0"/>
                            <a:cs typeface="宋体" charset="0"/>
                          </a:rPr>
                          <a:t>十字架</a:t>
                        </a:r>
                      </a:p>
                    </p:txBody>
                  </p:sp>
                </p:grpSp>
                <p:sp>
                  <p:nvSpPr>
                    <p:cNvPr id="876617" name="Rectangl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1" y="2432"/>
                      <a:ext cx="274" cy="1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CN" alt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  <a:ea typeface="宋体" charset="0"/>
                          <a:cs typeface="宋体" charset="0"/>
                        </a:rPr>
                        <a:t>教会</a:t>
                      </a:r>
                    </a:p>
                  </p:txBody>
                </p:sp>
              </p:grpSp>
              <p:sp>
                <p:nvSpPr>
                  <p:cNvPr id="87661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5207" y="2528"/>
                    <a:ext cx="258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福音</a:t>
                    </a:r>
                  </a:p>
                </p:txBody>
              </p:sp>
            </p:grpSp>
            <p:sp>
              <p:nvSpPr>
                <p:cNvPr id="876619" name="Rectangle 75"/>
                <p:cNvSpPr>
                  <a:spLocks noChangeArrowheads="1"/>
                </p:cNvSpPr>
                <p:nvPr/>
              </p:nvSpPr>
              <p:spPr bwMode="auto">
                <a:xfrm>
                  <a:off x="5148" y="2614"/>
                  <a:ext cx="402" cy="1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使徒行传</a:t>
                  </a:r>
                </a:p>
              </p:txBody>
            </p:sp>
          </p:grpSp>
          <p:sp>
            <p:nvSpPr>
              <p:cNvPr id="876620" name="Rectangle 76"/>
              <p:cNvSpPr>
                <a:spLocks noChangeArrowheads="1"/>
              </p:cNvSpPr>
              <p:nvPr/>
            </p:nvSpPr>
            <p:spPr bwMode="auto">
              <a:xfrm>
                <a:off x="5145" y="2723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教会书信</a:t>
                </a:r>
              </a:p>
            </p:txBody>
          </p:sp>
        </p:grpSp>
        <p:sp>
          <p:nvSpPr>
            <p:cNvPr id="876621" name="Rectangle 77"/>
            <p:cNvSpPr>
              <a:spLocks noChangeArrowheads="1"/>
            </p:cNvSpPr>
            <p:nvPr/>
          </p:nvSpPr>
          <p:spPr bwMode="auto">
            <a:xfrm>
              <a:off x="5081" y="2834"/>
              <a:ext cx="43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     启示录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6570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39" name="Rectangle 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40" name="Text Box 4"/>
          <p:cNvSpPr txBox="1">
            <a:spLocks noChangeArrowheads="1"/>
          </p:cNvSpPr>
          <p:nvPr/>
        </p:nvSpPr>
        <p:spPr bwMode="auto">
          <a:xfrm>
            <a:off x="17637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创世记 </a:t>
            </a:r>
            <a:r>
              <a:rPr lang="en-US" altLang="zh-CN" sz="1400">
                <a:solidFill>
                  <a:schemeClr val="tx1"/>
                </a:solidFill>
                <a:ea typeface="宋体" charset="0"/>
                <a:cs typeface="宋体" charset="0"/>
              </a:rPr>
              <a:t>- </a:t>
            </a: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启示录</a:t>
            </a:r>
          </a:p>
        </p:txBody>
      </p:sp>
      <p:sp>
        <p:nvSpPr>
          <p:cNvPr id="884741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84742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84743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70</a:t>
            </a:r>
          </a:p>
        </p:txBody>
      </p:sp>
      <p:sp>
        <p:nvSpPr>
          <p:cNvPr id="884744" name="Rectangle 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45" name="Rectangle 9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46" name="Rectangle 10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47" name="Rectangle 11"/>
          <p:cNvSpPr>
            <a:spLocks noChangeArrowheads="1"/>
          </p:cNvSpPr>
          <p:nvPr/>
        </p:nvSpPr>
        <p:spPr bwMode="auto">
          <a:xfrm>
            <a:off x="4900613" y="19685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2000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84748" name="Rectangle 1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49" name="Freeform 13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4750" name="AutoShape 14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51" name="Rectangle 15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52" name="Freeform 1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4753" name="Rectangle 1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54" name="Freeform 1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4755" name="AutoShape 1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56" name="Rectangle 2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57" name="Rectangle 2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58" name="AutoShape 22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59" name="AutoShape 23"/>
          <p:cNvSpPr>
            <a:spLocks noChangeArrowheads="1"/>
          </p:cNvSpPr>
          <p:nvPr/>
        </p:nvSpPr>
        <p:spPr bwMode="auto">
          <a:xfrm>
            <a:off x="4251325" y="3475038"/>
            <a:ext cx="69532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60" name="Rectangle 24"/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61" name="Rectangle 25"/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84762" name="Rectangle 26"/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63" name="Freeform 27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4764" name="Rectangle 28"/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65" name="Freeform 29"/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4766" name="AutoShape 30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67" name="Rectangle 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68" name="Rectangle 32"/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69" name="AutoShape 33"/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70" name="Rectangle 34"/>
          <p:cNvSpPr>
            <a:spLocks noChangeArrowheads="1"/>
          </p:cNvSpPr>
          <p:nvPr/>
        </p:nvSpPr>
        <p:spPr bwMode="auto">
          <a:xfrm>
            <a:off x="4913313" y="42037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1500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84771" name="Rectangle 35"/>
          <p:cNvSpPr>
            <a:spLocks noChangeArrowheads="1"/>
          </p:cNvSpPr>
          <p:nvPr/>
        </p:nvSpPr>
        <p:spPr bwMode="auto">
          <a:xfrm>
            <a:off x="7281863" y="4216400"/>
            <a:ext cx="9652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500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84772" name="Rectangle 36"/>
          <p:cNvSpPr>
            <a:spLocks noChangeArrowheads="1"/>
          </p:cNvSpPr>
          <p:nvPr/>
        </p:nvSpPr>
        <p:spPr bwMode="auto">
          <a:xfrm>
            <a:off x="7256463" y="106045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84773" name="Line 37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74" name="Line 38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75" name="Rectangle 39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76" name="Rectangle 40"/>
          <p:cNvSpPr>
            <a:spLocks noChangeArrowheads="1"/>
          </p:cNvSpPr>
          <p:nvPr/>
        </p:nvSpPr>
        <p:spPr bwMode="auto">
          <a:xfrm>
            <a:off x="4351338" y="2411413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地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裔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福</a:t>
            </a:r>
          </a:p>
        </p:txBody>
      </p:sp>
      <p:sp>
        <p:nvSpPr>
          <p:cNvPr id="884777" name="Rectangle 41"/>
          <p:cNvSpPr>
            <a:spLocks noChangeArrowheads="1"/>
          </p:cNvSpPr>
          <p:nvPr/>
        </p:nvSpPr>
        <p:spPr bwMode="auto">
          <a:xfrm>
            <a:off x="4416425" y="2801938"/>
            <a:ext cx="581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雅 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- 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以</a:t>
            </a:r>
          </a:p>
        </p:txBody>
      </p:sp>
      <p:sp>
        <p:nvSpPr>
          <p:cNvPr id="884778" name="Rectangle 42"/>
          <p:cNvSpPr>
            <a:spLocks noChangeArrowheads="1"/>
          </p:cNvSpPr>
          <p:nvPr/>
        </p:nvSpPr>
        <p:spPr bwMode="auto">
          <a:xfrm>
            <a:off x="4556125" y="2997200"/>
            <a:ext cx="307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10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884779" name="Rectangle 43"/>
          <p:cNvSpPr>
            <a:spLocks noChangeArrowheads="1"/>
          </p:cNvSpPr>
          <p:nvPr/>
        </p:nvSpPr>
        <p:spPr bwMode="auto">
          <a:xfrm>
            <a:off x="4492625" y="22352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呼召</a:t>
            </a:r>
          </a:p>
        </p:txBody>
      </p:sp>
      <p:sp>
        <p:nvSpPr>
          <p:cNvPr id="884780" name="Rectangle 44"/>
          <p:cNvSpPr>
            <a:spLocks noChangeArrowheads="1"/>
          </p:cNvSpPr>
          <p:nvPr/>
        </p:nvSpPr>
        <p:spPr bwMode="auto">
          <a:xfrm>
            <a:off x="4283075" y="2047875"/>
            <a:ext cx="688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亚伯拉罕</a:t>
            </a:r>
          </a:p>
        </p:txBody>
      </p:sp>
      <p:sp>
        <p:nvSpPr>
          <p:cNvPr id="884781" name="Rectangle 45"/>
          <p:cNvSpPr>
            <a:spLocks noChangeArrowheads="1"/>
          </p:cNvSpPr>
          <p:nvPr/>
        </p:nvSpPr>
        <p:spPr bwMode="auto">
          <a:xfrm>
            <a:off x="4419600" y="2627313"/>
            <a:ext cx="581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以 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- 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以</a:t>
            </a:r>
          </a:p>
        </p:txBody>
      </p:sp>
      <p:sp>
        <p:nvSpPr>
          <p:cNvPr id="884782" name="Line 46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83" name="Line 47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84" name="Rectangle 48"/>
          <p:cNvSpPr>
            <a:spLocks noChangeArrowheads="1"/>
          </p:cNvSpPr>
          <p:nvPr/>
        </p:nvSpPr>
        <p:spPr bwMode="auto">
          <a:xfrm>
            <a:off x="4298950" y="3416300"/>
            <a:ext cx="6000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10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884785" name="Rectangle 49"/>
          <p:cNvSpPr>
            <a:spLocks noChangeArrowheads="1"/>
          </p:cNvSpPr>
          <p:nvPr/>
        </p:nvSpPr>
        <p:spPr bwMode="auto">
          <a:xfrm>
            <a:off x="4470400" y="364013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为奴</a:t>
            </a:r>
          </a:p>
        </p:txBody>
      </p:sp>
      <p:sp>
        <p:nvSpPr>
          <p:cNvPr id="884786" name="Rectangle 50"/>
          <p:cNvSpPr>
            <a:spLocks noChangeArrowheads="1"/>
          </p:cNvSpPr>
          <p:nvPr/>
        </p:nvSpPr>
        <p:spPr bwMode="auto">
          <a:xfrm>
            <a:off x="4495800" y="3841750"/>
            <a:ext cx="352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884787" name="Line 51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88" name="Line 52"/>
          <p:cNvSpPr>
            <a:spLocks noChangeShapeType="1"/>
          </p:cNvSpPr>
          <p:nvPr/>
        </p:nvSpPr>
        <p:spPr bwMode="auto">
          <a:xfrm>
            <a:off x="4284663" y="2997200"/>
            <a:ext cx="838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89" name="Line 53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90" name="Line 54"/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91" name="Line 55"/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92" name="Line 56"/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93" name="Line 57"/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94" name="Line 58"/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795" name="Rectangle 59"/>
          <p:cNvSpPr>
            <a:spLocks noChangeArrowheads="1"/>
          </p:cNvSpPr>
          <p:nvPr/>
        </p:nvSpPr>
        <p:spPr bwMode="auto">
          <a:xfrm>
            <a:off x="4448175" y="46482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西奈山</a:t>
            </a:r>
          </a:p>
        </p:txBody>
      </p:sp>
      <p:sp>
        <p:nvSpPr>
          <p:cNvPr id="884796" name="Rectangle 60"/>
          <p:cNvSpPr>
            <a:spLocks noChangeArrowheads="1"/>
          </p:cNvSpPr>
          <p:nvPr/>
        </p:nvSpPr>
        <p:spPr bwMode="auto">
          <a:xfrm>
            <a:off x="4335463" y="4832350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德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事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礼</a:t>
            </a:r>
          </a:p>
        </p:txBody>
      </p:sp>
      <p:sp>
        <p:nvSpPr>
          <p:cNvPr id="884797" name="Rectangle 61"/>
          <p:cNvSpPr>
            <a:spLocks noChangeArrowheads="1"/>
          </p:cNvSpPr>
          <p:nvPr/>
        </p:nvSpPr>
        <p:spPr bwMode="auto">
          <a:xfrm>
            <a:off x="4273550" y="5003800"/>
            <a:ext cx="866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加低斯巴尼亚</a:t>
            </a:r>
          </a:p>
        </p:txBody>
      </p:sp>
      <p:sp>
        <p:nvSpPr>
          <p:cNvPr id="884798" name="Rectangle 62"/>
          <p:cNvSpPr>
            <a:spLocks noChangeArrowheads="1"/>
          </p:cNvSpPr>
          <p:nvPr/>
        </p:nvSpPr>
        <p:spPr bwMode="auto">
          <a:xfrm>
            <a:off x="4559300" y="5187950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84799" name="Rectangle 63"/>
          <p:cNvSpPr>
            <a:spLocks noChangeArrowheads="1"/>
          </p:cNvSpPr>
          <p:nvPr/>
        </p:nvSpPr>
        <p:spPr bwMode="auto">
          <a:xfrm>
            <a:off x="4406900" y="536892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5 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篇讲章</a:t>
            </a:r>
          </a:p>
        </p:txBody>
      </p:sp>
      <p:sp>
        <p:nvSpPr>
          <p:cNvPr id="884800" name="Line 64"/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5160" name="Group 424"/>
          <p:cNvGrpSpPr>
            <a:grpSpLocks/>
          </p:cNvGrpSpPr>
          <p:nvPr/>
        </p:nvGrpSpPr>
        <p:grpSpPr bwMode="auto">
          <a:xfrm>
            <a:off x="4187825" y="546100"/>
            <a:ext cx="952500" cy="1333500"/>
            <a:chOff x="2638" y="344"/>
            <a:chExt cx="600" cy="840"/>
          </a:xfrm>
        </p:grpSpPr>
        <p:sp>
          <p:nvSpPr>
            <p:cNvPr id="884802" name="AutoShape 6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03" name="Rectangle 6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04" name="AutoShape 6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05" name="Line 6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06" name="Line 7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07" name="Line 7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08" name="Line 7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09" name="Line 7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10" name="Line 7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11" name="Rectangle 75"/>
            <p:cNvSpPr>
              <a:spLocks noChangeArrowheads="1"/>
            </p:cNvSpPr>
            <p:nvPr/>
          </p:nvSpPr>
          <p:spPr bwMode="auto">
            <a:xfrm>
              <a:off x="2741" y="538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首次犯罪</a:t>
              </a:r>
            </a:p>
          </p:txBody>
        </p:sp>
        <p:sp>
          <p:nvSpPr>
            <p:cNvPr id="884812" name="Rectangle 76"/>
            <p:cNvSpPr>
              <a:spLocks noChangeArrowheads="1"/>
            </p:cNvSpPr>
            <p:nvPr/>
          </p:nvSpPr>
          <p:spPr bwMode="auto">
            <a:xfrm>
              <a:off x="2726" y="634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福音出现</a:t>
              </a:r>
            </a:p>
          </p:txBody>
        </p:sp>
        <p:sp>
          <p:nvSpPr>
            <p:cNvPr id="884813" name="Rectangle 77"/>
            <p:cNvSpPr>
              <a:spLocks noChangeArrowheads="1"/>
            </p:cNvSpPr>
            <p:nvPr/>
          </p:nvSpPr>
          <p:spPr bwMode="auto">
            <a:xfrm>
              <a:off x="2739" y="734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首个家庭</a:t>
              </a:r>
            </a:p>
          </p:txBody>
        </p:sp>
        <p:sp>
          <p:nvSpPr>
            <p:cNvPr id="884814" name="Rectangle 78"/>
            <p:cNvSpPr>
              <a:spLocks noChangeArrowheads="1"/>
            </p:cNvSpPr>
            <p:nvPr/>
          </p:nvSpPr>
          <p:spPr bwMode="auto">
            <a:xfrm>
              <a:off x="2738" y="838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首起谋杀</a:t>
              </a:r>
            </a:p>
          </p:txBody>
        </p:sp>
        <p:sp>
          <p:nvSpPr>
            <p:cNvPr id="884815" name="Rectangle 79"/>
            <p:cNvSpPr>
              <a:spLocks noChangeArrowheads="1"/>
            </p:cNvSpPr>
            <p:nvPr/>
          </p:nvSpPr>
          <p:spPr bwMode="auto">
            <a:xfrm>
              <a:off x="2744" y="942"/>
              <a:ext cx="4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洪水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/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彩虹</a:t>
              </a:r>
            </a:p>
          </p:txBody>
        </p:sp>
        <p:sp>
          <p:nvSpPr>
            <p:cNvPr id="884816" name="Rectangle 80"/>
            <p:cNvSpPr>
              <a:spLocks noChangeArrowheads="1"/>
            </p:cNvSpPr>
            <p:nvPr/>
          </p:nvSpPr>
          <p:spPr bwMode="auto">
            <a:xfrm>
              <a:off x="2773" y="1038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巴别塔</a:t>
              </a:r>
            </a:p>
          </p:txBody>
        </p:sp>
        <p:sp>
          <p:nvSpPr>
            <p:cNvPr id="884817" name="Rectangle 81"/>
            <p:cNvSpPr>
              <a:spLocks noChangeArrowheads="1"/>
            </p:cNvSpPr>
            <p:nvPr/>
          </p:nvSpPr>
          <p:spPr bwMode="auto">
            <a:xfrm>
              <a:off x="2681" y="344"/>
              <a:ext cx="34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创造</a:t>
              </a:r>
            </a:p>
          </p:txBody>
        </p:sp>
        <p:sp>
          <p:nvSpPr>
            <p:cNvPr id="884818" name="Rectangle 82"/>
            <p:cNvSpPr>
              <a:spLocks noChangeArrowheads="1"/>
            </p:cNvSpPr>
            <p:nvPr/>
          </p:nvSpPr>
          <p:spPr bwMode="auto">
            <a:xfrm>
              <a:off x="2734" y="444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首对男女</a:t>
              </a:r>
            </a:p>
          </p:txBody>
        </p:sp>
        <p:sp>
          <p:nvSpPr>
            <p:cNvPr id="884819" name="Line 8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4820" name="Line 84"/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821" name="Line 85"/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822" name="Rectangle 86"/>
          <p:cNvSpPr>
            <a:spLocks noChangeArrowheads="1"/>
          </p:cNvSpPr>
          <p:nvPr/>
        </p:nvSpPr>
        <p:spPr bwMode="auto">
          <a:xfrm>
            <a:off x="4287838" y="5635625"/>
            <a:ext cx="6191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10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884823" name="Rectangle 87"/>
          <p:cNvSpPr>
            <a:spLocks noChangeArrowheads="1"/>
          </p:cNvSpPr>
          <p:nvPr/>
        </p:nvSpPr>
        <p:spPr bwMode="auto">
          <a:xfrm>
            <a:off x="4322763" y="586105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艾城</a:t>
            </a:r>
          </a:p>
        </p:txBody>
      </p:sp>
      <p:sp>
        <p:nvSpPr>
          <p:cNvPr id="884824" name="Rectangle 88"/>
          <p:cNvSpPr>
            <a:spLocks noChangeArrowheads="1"/>
          </p:cNvSpPr>
          <p:nvPr/>
        </p:nvSpPr>
        <p:spPr bwMode="auto">
          <a:xfrm>
            <a:off x="4383088" y="604202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分配土地</a:t>
            </a:r>
          </a:p>
        </p:txBody>
      </p:sp>
      <p:grpSp>
        <p:nvGrpSpPr>
          <p:cNvPr id="884825" name="Group 89"/>
          <p:cNvGrpSpPr>
            <a:grpSpLocks/>
          </p:cNvGrpSpPr>
          <p:nvPr/>
        </p:nvGrpSpPr>
        <p:grpSpPr bwMode="auto">
          <a:xfrm>
            <a:off x="6567488" y="485775"/>
            <a:ext cx="952500" cy="630238"/>
            <a:chOff x="4137" y="306"/>
            <a:chExt cx="600" cy="397"/>
          </a:xfrm>
        </p:grpSpPr>
        <p:sp>
          <p:nvSpPr>
            <p:cNvPr id="884826" name="Freeform 90"/>
            <p:cNvSpPr>
              <a:spLocks/>
            </p:cNvSpPr>
            <p:nvPr/>
          </p:nvSpPr>
          <p:spPr bwMode="auto">
            <a:xfrm>
              <a:off x="4605" y="40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4827" name="Freeform 91"/>
            <p:cNvSpPr>
              <a:spLocks/>
            </p:cNvSpPr>
            <p:nvPr/>
          </p:nvSpPr>
          <p:spPr bwMode="auto">
            <a:xfrm>
              <a:off x="4597" y="404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4828" name="Rectangle 92"/>
            <p:cNvSpPr>
              <a:spLocks noChangeArrowheads="1"/>
            </p:cNvSpPr>
            <p:nvPr/>
          </p:nvSpPr>
          <p:spPr bwMode="auto">
            <a:xfrm>
              <a:off x="4310" y="570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8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350</a:t>
              </a:r>
            </a:p>
          </p:txBody>
        </p:sp>
        <p:sp>
          <p:nvSpPr>
            <p:cNvPr id="884829" name="Freeform 93"/>
            <p:cNvSpPr>
              <a:spLocks/>
            </p:cNvSpPr>
            <p:nvPr/>
          </p:nvSpPr>
          <p:spPr bwMode="auto">
            <a:xfrm>
              <a:off x="4605" y="39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4830" name="AutoShape 94"/>
            <p:cNvSpPr>
              <a:spLocks noChangeArrowheads="1"/>
            </p:cNvSpPr>
            <p:nvPr/>
          </p:nvSpPr>
          <p:spPr bwMode="auto">
            <a:xfrm>
              <a:off x="4138" y="316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31" name="Rectangle 95"/>
            <p:cNvSpPr>
              <a:spLocks noChangeArrowheads="1"/>
            </p:cNvSpPr>
            <p:nvPr/>
          </p:nvSpPr>
          <p:spPr bwMode="auto">
            <a:xfrm>
              <a:off x="4137" y="415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32" name="AutoShape 96"/>
            <p:cNvSpPr>
              <a:spLocks noChangeArrowheads="1"/>
            </p:cNvSpPr>
            <p:nvPr/>
          </p:nvSpPr>
          <p:spPr bwMode="auto">
            <a:xfrm>
              <a:off x="4150" y="332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33" name="Line 97"/>
            <p:cNvSpPr>
              <a:spLocks noChangeShapeType="1"/>
            </p:cNvSpPr>
            <p:nvPr/>
          </p:nvSpPr>
          <p:spPr bwMode="auto">
            <a:xfrm>
              <a:off x="4161" y="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34" name="Line 98"/>
            <p:cNvSpPr>
              <a:spLocks noChangeShapeType="1"/>
            </p:cNvSpPr>
            <p:nvPr/>
          </p:nvSpPr>
          <p:spPr bwMode="auto">
            <a:xfrm>
              <a:off x="4157" y="6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35" name="Rectangle 99"/>
            <p:cNvSpPr>
              <a:spLocks noChangeArrowheads="1"/>
            </p:cNvSpPr>
            <p:nvPr/>
          </p:nvSpPr>
          <p:spPr bwMode="auto">
            <a:xfrm>
              <a:off x="4282" y="538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10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350</a:t>
              </a:r>
            </a:p>
          </p:txBody>
        </p:sp>
        <p:sp>
          <p:nvSpPr>
            <p:cNvPr id="884836" name="Rectangle 100"/>
            <p:cNvSpPr>
              <a:spLocks noChangeArrowheads="1"/>
            </p:cNvSpPr>
            <p:nvPr/>
          </p:nvSpPr>
          <p:spPr bwMode="auto">
            <a:xfrm>
              <a:off x="4270" y="43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士师</a:t>
              </a:r>
            </a:p>
          </p:txBody>
        </p:sp>
        <p:sp>
          <p:nvSpPr>
            <p:cNvPr id="884837" name="Rectangle 101"/>
            <p:cNvSpPr>
              <a:spLocks noChangeArrowheads="1"/>
            </p:cNvSpPr>
            <p:nvPr/>
          </p:nvSpPr>
          <p:spPr bwMode="auto">
            <a:xfrm>
              <a:off x="4169" y="306"/>
              <a:ext cx="39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无王</a:t>
              </a:r>
            </a:p>
          </p:txBody>
        </p:sp>
      </p:grpSp>
      <p:grpSp>
        <p:nvGrpSpPr>
          <p:cNvPr id="884838" name="Group 102"/>
          <p:cNvGrpSpPr>
            <a:grpSpLocks/>
          </p:cNvGrpSpPr>
          <p:nvPr/>
        </p:nvGrpSpPr>
        <p:grpSpPr bwMode="auto">
          <a:xfrm>
            <a:off x="6583363" y="4259263"/>
            <a:ext cx="981075" cy="569912"/>
            <a:chOff x="4147" y="2683"/>
            <a:chExt cx="618" cy="359"/>
          </a:xfrm>
        </p:grpSpPr>
        <p:sp>
          <p:nvSpPr>
            <p:cNvPr id="884839" name="AutoShape 103"/>
            <p:cNvSpPr>
              <a:spLocks noChangeArrowheads="1"/>
            </p:cNvSpPr>
            <p:nvPr/>
          </p:nvSpPr>
          <p:spPr bwMode="auto">
            <a:xfrm>
              <a:off x="4150" y="271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40" name="Rectangle 104"/>
            <p:cNvSpPr>
              <a:spLocks noChangeArrowheads="1"/>
            </p:cNvSpPr>
            <p:nvPr/>
          </p:nvSpPr>
          <p:spPr bwMode="auto">
            <a:xfrm>
              <a:off x="4149" y="2793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41" name="AutoShape 105"/>
            <p:cNvSpPr>
              <a:spLocks noChangeArrowheads="1"/>
            </p:cNvSpPr>
            <p:nvPr/>
          </p:nvSpPr>
          <p:spPr bwMode="auto">
            <a:xfrm>
              <a:off x="4162" y="272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42" name="Line 106"/>
            <p:cNvSpPr>
              <a:spLocks noChangeShapeType="1"/>
            </p:cNvSpPr>
            <p:nvPr/>
          </p:nvSpPr>
          <p:spPr bwMode="auto">
            <a:xfrm>
              <a:off x="4176" y="28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43" name="Line 107"/>
            <p:cNvSpPr>
              <a:spLocks noChangeShapeType="1"/>
            </p:cNvSpPr>
            <p:nvPr/>
          </p:nvSpPr>
          <p:spPr bwMode="auto">
            <a:xfrm>
              <a:off x="4176" y="298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44" name="Rectangle 108"/>
            <p:cNvSpPr>
              <a:spLocks noChangeArrowheads="1"/>
            </p:cNvSpPr>
            <p:nvPr/>
          </p:nvSpPr>
          <p:spPr bwMode="auto">
            <a:xfrm>
              <a:off x="4233" y="2871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罗马系统</a:t>
              </a:r>
            </a:p>
          </p:txBody>
        </p:sp>
        <p:sp>
          <p:nvSpPr>
            <p:cNvPr id="884845" name="Rectangle 109"/>
            <p:cNvSpPr>
              <a:spLocks noChangeArrowheads="1"/>
            </p:cNvSpPr>
            <p:nvPr/>
          </p:nvSpPr>
          <p:spPr bwMode="auto">
            <a:xfrm>
              <a:off x="4147" y="2765"/>
              <a:ext cx="618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  <p:sp>
          <p:nvSpPr>
            <p:cNvPr id="884846" name="Rectangle 110"/>
            <p:cNvSpPr>
              <a:spLocks noChangeArrowheads="1"/>
            </p:cNvSpPr>
            <p:nvPr/>
          </p:nvSpPr>
          <p:spPr bwMode="auto">
            <a:xfrm>
              <a:off x="4212" y="2683"/>
              <a:ext cx="27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静默</a:t>
              </a:r>
            </a:p>
          </p:txBody>
        </p:sp>
      </p:grpSp>
      <p:grpSp>
        <p:nvGrpSpPr>
          <p:cNvPr id="884847" name="Group 111"/>
          <p:cNvGrpSpPr>
            <a:grpSpLocks/>
          </p:cNvGrpSpPr>
          <p:nvPr/>
        </p:nvGrpSpPr>
        <p:grpSpPr bwMode="auto">
          <a:xfrm>
            <a:off x="6550025" y="5100638"/>
            <a:ext cx="985838" cy="1236662"/>
            <a:chOff x="4126" y="3213"/>
            <a:chExt cx="621" cy="779"/>
          </a:xfrm>
        </p:grpSpPr>
        <p:sp>
          <p:nvSpPr>
            <p:cNvPr id="884848" name="AutoShape 112"/>
            <p:cNvSpPr>
              <a:spLocks noChangeArrowheads="1"/>
            </p:cNvSpPr>
            <p:nvPr/>
          </p:nvSpPr>
          <p:spPr bwMode="auto">
            <a:xfrm>
              <a:off x="4148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49" name="Rectangle 113"/>
            <p:cNvSpPr>
              <a:spLocks noChangeArrowheads="1"/>
            </p:cNvSpPr>
            <p:nvPr/>
          </p:nvSpPr>
          <p:spPr bwMode="auto">
            <a:xfrm>
              <a:off x="4147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50" name="AutoShape 114"/>
            <p:cNvSpPr>
              <a:spLocks noChangeArrowheads="1"/>
            </p:cNvSpPr>
            <p:nvPr/>
          </p:nvSpPr>
          <p:spPr bwMode="auto">
            <a:xfrm>
              <a:off x="4160" y="3241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51" name="Line 115"/>
            <p:cNvSpPr>
              <a:spLocks noChangeShapeType="1"/>
            </p:cNvSpPr>
            <p:nvPr/>
          </p:nvSpPr>
          <p:spPr bwMode="auto">
            <a:xfrm>
              <a:off x="4167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52" name="Line 116"/>
            <p:cNvSpPr>
              <a:spLocks noChangeShapeType="1"/>
            </p:cNvSpPr>
            <p:nvPr/>
          </p:nvSpPr>
          <p:spPr bwMode="auto">
            <a:xfrm>
              <a:off x="4171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53" name="Line 117"/>
            <p:cNvSpPr>
              <a:spLocks noChangeShapeType="1"/>
            </p:cNvSpPr>
            <p:nvPr/>
          </p:nvSpPr>
          <p:spPr bwMode="auto">
            <a:xfrm>
              <a:off x="4179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54" name="Line 118"/>
            <p:cNvSpPr>
              <a:spLocks noChangeShapeType="1"/>
            </p:cNvSpPr>
            <p:nvPr/>
          </p:nvSpPr>
          <p:spPr bwMode="auto">
            <a:xfrm>
              <a:off x="4179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55" name="Line 119"/>
            <p:cNvSpPr>
              <a:spLocks noChangeShapeType="1"/>
            </p:cNvSpPr>
            <p:nvPr/>
          </p:nvSpPr>
          <p:spPr bwMode="auto">
            <a:xfrm>
              <a:off x="4171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56" name="Rectangle 120"/>
            <p:cNvSpPr>
              <a:spLocks noChangeArrowheads="1"/>
            </p:cNvSpPr>
            <p:nvPr/>
          </p:nvSpPr>
          <p:spPr bwMode="auto">
            <a:xfrm>
              <a:off x="4310" y="3584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福音</a:t>
              </a:r>
            </a:p>
          </p:txBody>
        </p:sp>
        <p:sp>
          <p:nvSpPr>
            <p:cNvPr id="884857" name="Rectangle 121"/>
            <p:cNvSpPr>
              <a:spLocks noChangeArrowheads="1"/>
            </p:cNvSpPr>
            <p:nvPr/>
          </p:nvSpPr>
          <p:spPr bwMode="auto">
            <a:xfrm>
              <a:off x="4256" y="3670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使徒行传</a:t>
              </a:r>
            </a:p>
          </p:txBody>
        </p:sp>
        <p:sp>
          <p:nvSpPr>
            <p:cNvPr id="884858" name="Rectangle 122"/>
            <p:cNvSpPr>
              <a:spLocks noChangeArrowheads="1"/>
            </p:cNvSpPr>
            <p:nvPr/>
          </p:nvSpPr>
          <p:spPr bwMode="auto">
            <a:xfrm>
              <a:off x="4257" y="3766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教会书信</a:t>
              </a:r>
            </a:p>
          </p:txBody>
        </p:sp>
        <p:sp>
          <p:nvSpPr>
            <p:cNvPr id="884859" name="Rectangle 123"/>
            <p:cNvSpPr>
              <a:spLocks noChangeArrowheads="1"/>
            </p:cNvSpPr>
            <p:nvPr/>
          </p:nvSpPr>
          <p:spPr bwMode="auto">
            <a:xfrm>
              <a:off x="4291" y="3850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启示录</a:t>
              </a:r>
            </a:p>
          </p:txBody>
        </p:sp>
        <p:sp>
          <p:nvSpPr>
            <p:cNvPr id="884860" name="Rectangle 124"/>
            <p:cNvSpPr>
              <a:spLocks noChangeArrowheads="1"/>
            </p:cNvSpPr>
            <p:nvPr/>
          </p:nvSpPr>
          <p:spPr bwMode="auto">
            <a:xfrm>
              <a:off x="4183" y="3213"/>
              <a:ext cx="3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耶稣</a:t>
              </a:r>
            </a:p>
          </p:txBody>
        </p:sp>
        <p:sp>
          <p:nvSpPr>
            <p:cNvPr id="884861" name="Rectangle 125"/>
            <p:cNvSpPr>
              <a:spLocks noChangeArrowheads="1"/>
            </p:cNvSpPr>
            <p:nvPr/>
          </p:nvSpPr>
          <p:spPr bwMode="auto">
            <a:xfrm>
              <a:off x="4126" y="3400"/>
              <a:ext cx="6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十字架</a:t>
              </a:r>
            </a:p>
          </p:txBody>
        </p:sp>
        <p:sp>
          <p:nvSpPr>
            <p:cNvPr id="884862" name="Rectangle 126"/>
            <p:cNvSpPr>
              <a:spLocks noChangeArrowheads="1"/>
            </p:cNvSpPr>
            <p:nvPr/>
          </p:nvSpPr>
          <p:spPr bwMode="auto">
            <a:xfrm>
              <a:off x="4303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63" name="Rectangle 127"/>
            <p:cNvSpPr>
              <a:spLocks noChangeArrowheads="1"/>
            </p:cNvSpPr>
            <p:nvPr/>
          </p:nvSpPr>
          <p:spPr bwMode="auto">
            <a:xfrm>
              <a:off x="4281" y="3480"/>
              <a:ext cx="27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教会</a:t>
              </a:r>
            </a:p>
          </p:txBody>
        </p:sp>
        <p:sp>
          <p:nvSpPr>
            <p:cNvPr id="884864" name="Rectangle 128"/>
            <p:cNvSpPr>
              <a:spLocks noChangeArrowheads="1"/>
            </p:cNvSpPr>
            <p:nvPr/>
          </p:nvSpPr>
          <p:spPr bwMode="auto">
            <a:xfrm>
              <a:off x="4284" y="3316"/>
              <a:ext cx="35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  <p:sp>
          <p:nvSpPr>
            <p:cNvPr id="884865" name="Line 129"/>
            <p:cNvSpPr>
              <a:spLocks noChangeShapeType="1"/>
            </p:cNvSpPr>
            <p:nvPr/>
          </p:nvSpPr>
          <p:spPr bwMode="auto">
            <a:xfrm>
              <a:off x="4167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66" name="Line 130"/>
            <p:cNvSpPr>
              <a:spLocks noChangeShapeType="1"/>
            </p:cNvSpPr>
            <p:nvPr/>
          </p:nvSpPr>
          <p:spPr bwMode="auto">
            <a:xfrm>
              <a:off x="4167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4867" name="Group 131"/>
          <p:cNvGrpSpPr>
            <a:grpSpLocks/>
          </p:cNvGrpSpPr>
          <p:nvPr/>
        </p:nvGrpSpPr>
        <p:grpSpPr bwMode="auto">
          <a:xfrm>
            <a:off x="6530975" y="1135063"/>
            <a:ext cx="1038225" cy="1851025"/>
            <a:chOff x="4114" y="715"/>
            <a:chExt cx="654" cy="1166"/>
          </a:xfrm>
        </p:grpSpPr>
        <p:sp>
          <p:nvSpPr>
            <p:cNvPr id="884868" name="Freeform 132"/>
            <p:cNvSpPr>
              <a:spLocks/>
            </p:cNvSpPr>
            <p:nvPr/>
          </p:nvSpPr>
          <p:spPr bwMode="auto">
            <a:xfrm>
              <a:off x="4620" y="79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4869" name="AutoShape 133"/>
            <p:cNvSpPr>
              <a:spLocks noChangeArrowheads="1"/>
            </p:cNvSpPr>
            <p:nvPr/>
          </p:nvSpPr>
          <p:spPr bwMode="auto">
            <a:xfrm>
              <a:off x="4139" y="725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70" name="Rectangle 134"/>
            <p:cNvSpPr>
              <a:spLocks noChangeArrowheads="1"/>
            </p:cNvSpPr>
            <p:nvPr/>
          </p:nvSpPr>
          <p:spPr bwMode="auto">
            <a:xfrm>
              <a:off x="4138" y="828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71" name="AutoShape 135"/>
            <p:cNvSpPr>
              <a:spLocks noChangeArrowheads="1"/>
            </p:cNvSpPr>
            <p:nvPr/>
          </p:nvSpPr>
          <p:spPr bwMode="auto">
            <a:xfrm>
              <a:off x="4151" y="745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72" name="Line 136"/>
            <p:cNvSpPr>
              <a:spLocks noChangeShapeType="1"/>
            </p:cNvSpPr>
            <p:nvPr/>
          </p:nvSpPr>
          <p:spPr bwMode="auto">
            <a:xfrm>
              <a:off x="4164" y="1043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73" name="Line 137"/>
            <p:cNvSpPr>
              <a:spLocks noChangeShapeType="1"/>
            </p:cNvSpPr>
            <p:nvPr/>
          </p:nvSpPr>
          <p:spPr bwMode="auto">
            <a:xfrm>
              <a:off x="4156" y="1483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74" name="Line 138"/>
            <p:cNvSpPr>
              <a:spLocks noChangeShapeType="1"/>
            </p:cNvSpPr>
            <p:nvPr/>
          </p:nvSpPr>
          <p:spPr bwMode="auto">
            <a:xfrm>
              <a:off x="4156" y="1595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75" name="Rectangle 139"/>
            <p:cNvSpPr>
              <a:spLocks noChangeArrowheads="1"/>
            </p:cNvSpPr>
            <p:nvPr/>
          </p:nvSpPr>
          <p:spPr bwMode="auto">
            <a:xfrm>
              <a:off x="4114" y="927"/>
              <a:ext cx="6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〈〈 </a:t>
              </a:r>
              <a:r>
                <a:rPr lang="zh-CN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分裂 </a:t>
              </a:r>
              <a:r>
                <a:rPr lang="en-US" altLang="zh-CN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〉〉</a:t>
              </a:r>
            </a:p>
          </p:txBody>
        </p:sp>
        <p:sp>
          <p:nvSpPr>
            <p:cNvPr id="884876" name="Rectangle 140"/>
            <p:cNvSpPr>
              <a:spLocks noChangeArrowheads="1"/>
            </p:cNvSpPr>
            <p:nvPr/>
          </p:nvSpPr>
          <p:spPr bwMode="auto">
            <a:xfrm>
              <a:off x="4116" y="1153"/>
              <a:ext cx="35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以色列</a:t>
              </a:r>
            </a:p>
          </p:txBody>
        </p:sp>
        <p:sp>
          <p:nvSpPr>
            <p:cNvPr id="884877" name="Rectangle 141"/>
            <p:cNvSpPr>
              <a:spLocks noChangeArrowheads="1"/>
            </p:cNvSpPr>
            <p:nvPr/>
          </p:nvSpPr>
          <p:spPr bwMode="auto">
            <a:xfrm>
              <a:off x="4197" y="1269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8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10       2</a:t>
              </a:r>
            </a:p>
          </p:txBody>
        </p:sp>
        <p:sp>
          <p:nvSpPr>
            <p:cNvPr id="884878" name="Rectangle 142"/>
            <p:cNvSpPr>
              <a:spLocks noChangeArrowheads="1"/>
            </p:cNvSpPr>
            <p:nvPr/>
          </p:nvSpPr>
          <p:spPr bwMode="auto">
            <a:xfrm>
              <a:off x="4145" y="1481"/>
              <a:ext cx="5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20-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耶   </a:t>
              </a:r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20-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罗</a:t>
              </a:r>
              <a:endPara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84879" name="Rectangle 143"/>
            <p:cNvSpPr>
              <a:spLocks noChangeArrowheads="1"/>
            </p:cNvSpPr>
            <p:nvPr/>
          </p:nvSpPr>
          <p:spPr bwMode="auto">
            <a:xfrm>
              <a:off x="4126" y="1597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 200    350</a:t>
              </a:r>
            </a:p>
          </p:txBody>
        </p:sp>
        <p:sp>
          <p:nvSpPr>
            <p:cNvPr id="884880" name="Rectangle 144"/>
            <p:cNvSpPr>
              <a:spLocks noChangeArrowheads="1"/>
            </p:cNvSpPr>
            <p:nvPr/>
          </p:nvSpPr>
          <p:spPr bwMode="auto">
            <a:xfrm>
              <a:off x="4158" y="1693"/>
              <a:ext cx="582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亚述   巴比伦</a:t>
              </a:r>
            </a:p>
          </p:txBody>
        </p:sp>
        <p:sp>
          <p:nvSpPr>
            <p:cNvPr id="884881" name="Line 145"/>
            <p:cNvSpPr>
              <a:spLocks noChangeShapeType="1"/>
            </p:cNvSpPr>
            <p:nvPr/>
          </p:nvSpPr>
          <p:spPr bwMode="auto">
            <a:xfrm>
              <a:off x="4164" y="1707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82" name="Rectangle 146"/>
            <p:cNvSpPr>
              <a:spLocks noChangeArrowheads="1"/>
            </p:cNvSpPr>
            <p:nvPr/>
          </p:nvSpPr>
          <p:spPr bwMode="auto">
            <a:xfrm>
              <a:off x="4130" y="1041"/>
              <a:ext cx="5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 北国    南国</a:t>
              </a:r>
            </a:p>
          </p:txBody>
        </p:sp>
        <p:sp>
          <p:nvSpPr>
            <p:cNvPr id="884883" name="Line 147"/>
            <p:cNvSpPr>
              <a:spLocks noChangeShapeType="1"/>
            </p:cNvSpPr>
            <p:nvPr/>
          </p:nvSpPr>
          <p:spPr bwMode="auto">
            <a:xfrm>
              <a:off x="4160" y="18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84" name="Line 148"/>
            <p:cNvSpPr>
              <a:spLocks noChangeShapeType="1"/>
            </p:cNvSpPr>
            <p:nvPr/>
          </p:nvSpPr>
          <p:spPr bwMode="auto">
            <a:xfrm>
              <a:off x="4436" y="1095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85" name="Rectangle 149"/>
            <p:cNvSpPr>
              <a:spLocks noChangeArrowheads="1"/>
            </p:cNvSpPr>
            <p:nvPr/>
          </p:nvSpPr>
          <p:spPr bwMode="auto">
            <a:xfrm>
              <a:off x="4289" y="1369"/>
              <a:ext cx="2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先 知</a:t>
              </a:r>
            </a:p>
          </p:txBody>
        </p:sp>
        <p:sp>
          <p:nvSpPr>
            <p:cNvPr id="884886" name="Line 150"/>
            <p:cNvSpPr>
              <a:spLocks noChangeShapeType="1"/>
            </p:cNvSpPr>
            <p:nvPr/>
          </p:nvSpPr>
          <p:spPr bwMode="auto">
            <a:xfrm>
              <a:off x="4232" y="943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87" name="Rectangle 151"/>
            <p:cNvSpPr>
              <a:spLocks noChangeArrowheads="1"/>
            </p:cNvSpPr>
            <p:nvPr/>
          </p:nvSpPr>
          <p:spPr bwMode="auto">
            <a:xfrm>
              <a:off x="4198" y="823"/>
              <a:ext cx="5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扫</a:t>
              </a:r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–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卫–罗</a:t>
              </a:r>
            </a:p>
          </p:txBody>
        </p:sp>
        <p:sp>
          <p:nvSpPr>
            <p:cNvPr id="884888" name="Line 152"/>
            <p:cNvSpPr>
              <a:spLocks noChangeShapeType="1"/>
            </p:cNvSpPr>
            <p:nvPr/>
          </p:nvSpPr>
          <p:spPr bwMode="auto">
            <a:xfrm>
              <a:off x="4160" y="1267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89" name="Line 153"/>
            <p:cNvSpPr>
              <a:spLocks noChangeShapeType="1"/>
            </p:cNvSpPr>
            <p:nvPr/>
          </p:nvSpPr>
          <p:spPr bwMode="auto">
            <a:xfrm flipV="1">
              <a:off x="4164" y="1371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90" name="Line 154"/>
            <p:cNvSpPr>
              <a:spLocks noChangeShapeType="1"/>
            </p:cNvSpPr>
            <p:nvPr/>
          </p:nvSpPr>
          <p:spPr bwMode="auto">
            <a:xfrm flipV="1">
              <a:off x="4164" y="1155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91" name="Rectangle 155"/>
            <p:cNvSpPr>
              <a:spLocks noChangeArrowheads="1"/>
            </p:cNvSpPr>
            <p:nvPr/>
          </p:nvSpPr>
          <p:spPr bwMode="auto">
            <a:xfrm>
              <a:off x="4156" y="715"/>
              <a:ext cx="39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 王朝</a:t>
              </a:r>
            </a:p>
          </p:txBody>
        </p:sp>
        <p:sp>
          <p:nvSpPr>
            <p:cNvPr id="884892" name="Rectangle 156"/>
            <p:cNvSpPr>
              <a:spLocks noChangeArrowheads="1"/>
            </p:cNvSpPr>
            <p:nvPr/>
          </p:nvSpPr>
          <p:spPr bwMode="auto">
            <a:xfrm>
              <a:off x="4390" y="1159"/>
              <a:ext cx="35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  犹大</a:t>
              </a:r>
            </a:p>
          </p:txBody>
        </p:sp>
        <p:sp>
          <p:nvSpPr>
            <p:cNvPr id="884893" name="Line 157"/>
            <p:cNvSpPr>
              <a:spLocks noChangeShapeType="1"/>
            </p:cNvSpPr>
            <p:nvPr/>
          </p:nvSpPr>
          <p:spPr bwMode="auto">
            <a:xfrm>
              <a:off x="4428" y="1051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94" name="Line 158"/>
            <p:cNvSpPr>
              <a:spLocks noChangeShapeType="1"/>
            </p:cNvSpPr>
            <p:nvPr/>
          </p:nvSpPr>
          <p:spPr bwMode="auto">
            <a:xfrm>
              <a:off x="4160" y="935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4895" name="Rectangle 15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896" name="Rectangle 16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897" name="Rectangle 16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4900" name="Group 164"/>
          <p:cNvGrpSpPr>
            <a:grpSpLocks/>
          </p:cNvGrpSpPr>
          <p:nvPr/>
        </p:nvGrpSpPr>
        <p:grpSpPr bwMode="auto">
          <a:xfrm>
            <a:off x="6443663" y="3027363"/>
            <a:ext cx="1212850" cy="1098550"/>
            <a:chOff x="4059" y="1907"/>
            <a:chExt cx="764" cy="692"/>
          </a:xfrm>
        </p:grpSpPr>
        <p:sp>
          <p:nvSpPr>
            <p:cNvPr id="884901" name="Freeform 165"/>
            <p:cNvSpPr>
              <a:spLocks/>
            </p:cNvSpPr>
            <p:nvPr/>
          </p:nvSpPr>
          <p:spPr bwMode="auto">
            <a:xfrm>
              <a:off x="4596" y="2037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4902" name="Freeform 166"/>
            <p:cNvSpPr>
              <a:spLocks/>
            </p:cNvSpPr>
            <p:nvPr/>
          </p:nvSpPr>
          <p:spPr bwMode="auto">
            <a:xfrm>
              <a:off x="4596" y="202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4903" name="AutoShape 167"/>
            <p:cNvSpPr>
              <a:spLocks noChangeArrowheads="1"/>
            </p:cNvSpPr>
            <p:nvPr/>
          </p:nvSpPr>
          <p:spPr bwMode="auto">
            <a:xfrm>
              <a:off x="4137" y="1915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904" name="Rectangle 168"/>
            <p:cNvSpPr>
              <a:spLocks noChangeArrowheads="1"/>
            </p:cNvSpPr>
            <p:nvPr/>
          </p:nvSpPr>
          <p:spPr bwMode="auto">
            <a:xfrm>
              <a:off x="4136" y="2028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905" name="AutoShape 169"/>
            <p:cNvSpPr>
              <a:spLocks noChangeArrowheads="1"/>
            </p:cNvSpPr>
            <p:nvPr/>
          </p:nvSpPr>
          <p:spPr bwMode="auto">
            <a:xfrm>
              <a:off x="4149" y="1927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906" name="Line 170"/>
            <p:cNvSpPr>
              <a:spLocks noChangeShapeType="1"/>
            </p:cNvSpPr>
            <p:nvPr/>
          </p:nvSpPr>
          <p:spPr bwMode="auto">
            <a:xfrm>
              <a:off x="4168" y="218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907" name="Line 171"/>
            <p:cNvSpPr>
              <a:spLocks noChangeShapeType="1"/>
            </p:cNvSpPr>
            <p:nvPr/>
          </p:nvSpPr>
          <p:spPr bwMode="auto">
            <a:xfrm>
              <a:off x="4168" y="229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908" name="Rectangle 172"/>
            <p:cNvSpPr>
              <a:spLocks noChangeArrowheads="1"/>
            </p:cNvSpPr>
            <p:nvPr/>
          </p:nvSpPr>
          <p:spPr bwMode="auto">
            <a:xfrm>
              <a:off x="4241" y="2183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3 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次回归</a:t>
              </a:r>
            </a:p>
          </p:txBody>
        </p:sp>
        <p:sp>
          <p:nvSpPr>
            <p:cNvPr id="884909" name="Rectangle 173"/>
            <p:cNvSpPr>
              <a:spLocks noChangeArrowheads="1"/>
            </p:cNvSpPr>
            <p:nvPr/>
          </p:nvSpPr>
          <p:spPr bwMode="auto">
            <a:xfrm>
              <a:off x="4164" y="1907"/>
              <a:ext cx="37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被掳</a:t>
              </a:r>
            </a:p>
          </p:txBody>
        </p:sp>
        <p:sp>
          <p:nvSpPr>
            <p:cNvPr id="884910" name="Rectangle 174"/>
            <p:cNvSpPr>
              <a:spLocks noChangeArrowheads="1"/>
            </p:cNvSpPr>
            <p:nvPr/>
          </p:nvSpPr>
          <p:spPr bwMode="auto">
            <a:xfrm>
              <a:off x="4286" y="2073"/>
              <a:ext cx="2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70 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年</a:t>
              </a:r>
            </a:p>
          </p:txBody>
        </p:sp>
        <p:sp>
          <p:nvSpPr>
            <p:cNvPr id="884911" name="Line 175"/>
            <p:cNvSpPr>
              <a:spLocks noChangeShapeType="1"/>
            </p:cNvSpPr>
            <p:nvPr/>
          </p:nvSpPr>
          <p:spPr bwMode="auto">
            <a:xfrm>
              <a:off x="4168" y="254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912" name="Line 176"/>
            <p:cNvSpPr>
              <a:spLocks noChangeShapeType="1"/>
            </p:cNvSpPr>
            <p:nvPr/>
          </p:nvSpPr>
          <p:spPr bwMode="auto">
            <a:xfrm>
              <a:off x="4168" y="242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913" name="Rectangle 177"/>
            <p:cNvSpPr>
              <a:spLocks noChangeArrowheads="1"/>
            </p:cNvSpPr>
            <p:nvPr/>
          </p:nvSpPr>
          <p:spPr bwMode="auto">
            <a:xfrm>
              <a:off x="4059" y="2311"/>
              <a:ext cx="76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100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年 </a:t>
              </a:r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/ 50,000</a:t>
              </a:r>
            </a:p>
          </p:txBody>
        </p:sp>
      </p:grpSp>
      <p:sp>
        <p:nvSpPr>
          <p:cNvPr id="884914" name="Rectangle 178"/>
          <p:cNvSpPr>
            <a:spLocks noChangeArrowheads="1"/>
          </p:cNvSpPr>
          <p:nvPr/>
        </p:nvSpPr>
        <p:spPr bwMode="auto">
          <a:xfrm>
            <a:off x="6677025" y="3862388"/>
            <a:ext cx="9477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所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以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尼</a:t>
            </a:r>
          </a:p>
        </p:txBody>
      </p:sp>
      <p:grpSp>
        <p:nvGrpSpPr>
          <p:cNvPr id="885127" name="Group 391"/>
          <p:cNvGrpSpPr>
            <a:grpSpLocks/>
          </p:cNvGrpSpPr>
          <p:nvPr/>
        </p:nvGrpSpPr>
        <p:grpSpPr bwMode="auto">
          <a:xfrm>
            <a:off x="7486650" y="1341438"/>
            <a:ext cx="685800" cy="574675"/>
            <a:chOff x="4716" y="845"/>
            <a:chExt cx="432" cy="362"/>
          </a:xfrm>
        </p:grpSpPr>
        <p:grpSp>
          <p:nvGrpSpPr>
            <p:cNvPr id="884916" name="Group 180"/>
            <p:cNvGrpSpPr>
              <a:grpSpLocks/>
            </p:cNvGrpSpPr>
            <p:nvPr/>
          </p:nvGrpSpPr>
          <p:grpSpPr bwMode="auto">
            <a:xfrm>
              <a:off x="4785" y="879"/>
              <a:ext cx="318" cy="328"/>
              <a:chOff x="1084" y="711"/>
              <a:chExt cx="2950" cy="2769"/>
            </a:xfrm>
          </p:grpSpPr>
          <p:grpSp>
            <p:nvGrpSpPr>
              <p:cNvPr id="884917" name="Group 181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884918" name="Group 182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884919" name="Freeform 18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84920" name="Freeform 18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884921" name="Picture 185"/>
                <p:cNvPicPr>
                  <a:picLocks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884922" name="Freeform 186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4923" name="Freeform 187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4924" name="Freeform 188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4925" name="Freeform 189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4926" name="Freeform 190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4927" name="Group 191"/>
            <p:cNvGrpSpPr>
              <a:grpSpLocks/>
            </p:cNvGrpSpPr>
            <p:nvPr/>
          </p:nvGrpSpPr>
          <p:grpSpPr bwMode="auto">
            <a:xfrm>
              <a:off x="4716" y="845"/>
              <a:ext cx="432" cy="317"/>
              <a:chOff x="4704" y="908"/>
              <a:chExt cx="506" cy="311"/>
            </a:xfrm>
          </p:grpSpPr>
          <p:sp>
            <p:nvSpPr>
              <p:cNvPr id="884928" name="Freeform 192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929" name="Text Box 193"/>
              <p:cNvSpPr txBox="1">
                <a:spLocks noChangeArrowheads="1"/>
              </p:cNvSpPr>
              <p:nvPr/>
            </p:nvSpPr>
            <p:spPr bwMode="auto">
              <a:xfrm>
                <a:off x="4729" y="953"/>
                <a:ext cx="422" cy="1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1400" i="1">
                    <a:solidFill>
                      <a:schemeClr val="tx1"/>
                    </a:solidFill>
                    <a:latin typeface="Arial Black" charset="0"/>
                    <a:ea typeface="宋体" charset="0"/>
                    <a:cs typeface="宋体" charset="0"/>
                  </a:rPr>
                  <a:t>卫约</a:t>
                </a:r>
                <a:endParaRPr lang="zh-CN" altLang="en-US" sz="1400" i="1">
                  <a:ea typeface="宋体" charset="0"/>
                  <a:cs typeface="宋体" charset="0"/>
                </a:endParaRPr>
              </a:p>
            </p:txBody>
          </p:sp>
          <p:sp>
            <p:nvSpPr>
              <p:cNvPr id="884930" name="AutoShape 194"/>
              <p:cNvSpPr>
                <a:spLocks noChangeArrowheads="1"/>
              </p:cNvSpPr>
              <p:nvPr/>
            </p:nvSpPr>
            <p:spPr bwMode="auto">
              <a:xfrm>
                <a:off x="4704" y="908"/>
                <a:ext cx="506" cy="31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7" tIns="44450" rIns="90487" bIns="44450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884978" name="AutoShape 242"/>
          <p:cNvSpPr>
            <a:spLocks noChangeArrowheads="1"/>
          </p:cNvSpPr>
          <p:nvPr/>
        </p:nvSpPr>
        <p:spPr bwMode="auto">
          <a:xfrm>
            <a:off x="4241800" y="4273550"/>
            <a:ext cx="730250" cy="185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4979" name="Line 243"/>
          <p:cNvSpPr>
            <a:spLocks noChangeShapeType="1"/>
          </p:cNvSpPr>
          <p:nvPr/>
        </p:nvSpPr>
        <p:spPr bwMode="auto">
          <a:xfrm>
            <a:off x="4257675" y="4452938"/>
            <a:ext cx="447675" cy="0"/>
          </a:xfrm>
          <a:prstGeom prst="line">
            <a:avLst/>
          </a:prstGeom>
          <a:noFill/>
          <a:ln w="984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accent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endParaRPr lang="en-US"/>
          </a:p>
        </p:txBody>
      </p:sp>
      <p:sp>
        <p:nvSpPr>
          <p:cNvPr id="884980" name="Line 244"/>
          <p:cNvSpPr>
            <a:spLocks noChangeShapeType="1"/>
          </p:cNvSpPr>
          <p:nvPr/>
        </p:nvSpPr>
        <p:spPr bwMode="auto">
          <a:xfrm>
            <a:off x="4503738" y="4443413"/>
            <a:ext cx="447675" cy="0"/>
          </a:xfrm>
          <a:prstGeom prst="line">
            <a:avLst/>
          </a:prstGeom>
          <a:noFill/>
          <a:ln w="984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accent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endParaRPr lang="en-US"/>
          </a:p>
        </p:txBody>
      </p:sp>
      <p:sp>
        <p:nvSpPr>
          <p:cNvPr id="884981" name="Line 245"/>
          <p:cNvSpPr>
            <a:spLocks noChangeShapeType="1"/>
          </p:cNvSpPr>
          <p:nvPr/>
        </p:nvSpPr>
        <p:spPr bwMode="auto">
          <a:xfrm>
            <a:off x="4651375" y="4500563"/>
            <a:ext cx="447675" cy="0"/>
          </a:xfrm>
          <a:prstGeom prst="line">
            <a:avLst/>
          </a:prstGeom>
          <a:noFill/>
          <a:ln w="984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accent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endParaRPr lang="en-US"/>
          </a:p>
        </p:txBody>
      </p:sp>
      <p:sp>
        <p:nvSpPr>
          <p:cNvPr id="884982" name="Rectangle 246"/>
          <p:cNvSpPr>
            <a:spLocks noChangeArrowheads="1"/>
          </p:cNvSpPr>
          <p:nvPr/>
        </p:nvSpPr>
        <p:spPr bwMode="auto">
          <a:xfrm>
            <a:off x="4362450" y="4257675"/>
            <a:ext cx="5905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摩西</a:t>
            </a:r>
          </a:p>
        </p:txBody>
      </p:sp>
      <p:sp>
        <p:nvSpPr>
          <p:cNvPr id="885005" name="Rectangle 269"/>
          <p:cNvSpPr>
            <a:spLocks noChangeArrowheads="1"/>
          </p:cNvSpPr>
          <p:nvPr/>
        </p:nvSpPr>
        <p:spPr bwMode="auto">
          <a:xfrm>
            <a:off x="4443413" y="4438650"/>
            <a:ext cx="523875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出埃及</a:t>
            </a:r>
          </a:p>
        </p:txBody>
      </p:sp>
      <p:grpSp>
        <p:nvGrpSpPr>
          <p:cNvPr id="885006" name="Group 270"/>
          <p:cNvGrpSpPr>
            <a:grpSpLocks/>
          </p:cNvGrpSpPr>
          <p:nvPr/>
        </p:nvGrpSpPr>
        <p:grpSpPr bwMode="auto">
          <a:xfrm>
            <a:off x="5940425" y="1268413"/>
            <a:ext cx="519113" cy="2778125"/>
            <a:chOff x="3732" y="958"/>
            <a:chExt cx="327" cy="1750"/>
          </a:xfrm>
        </p:grpSpPr>
        <p:sp>
          <p:nvSpPr>
            <p:cNvPr id="885007" name="Rectangle 271"/>
            <p:cNvSpPr>
              <a:spLocks noChangeArrowheads="1"/>
            </p:cNvSpPr>
            <p:nvPr/>
          </p:nvSpPr>
          <p:spPr bwMode="auto">
            <a:xfrm>
              <a:off x="3736" y="958"/>
              <a:ext cx="322" cy="175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5008" name="Text Box 272"/>
            <p:cNvSpPr txBox="1">
              <a:spLocks noChangeArrowheads="1"/>
            </p:cNvSpPr>
            <p:nvPr/>
          </p:nvSpPr>
          <p:spPr bwMode="auto">
            <a:xfrm rot="-5400000">
              <a:off x="3131" y="1729"/>
              <a:ext cx="152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>
                  <a:solidFill>
                    <a:srgbClr val="EEFF4B"/>
                  </a:solidFill>
                  <a:latin typeface="Times" charset="0"/>
                  <a:ea typeface="宋体" charset="0"/>
                  <a:cs typeface="宋体" charset="0"/>
                </a:rPr>
                <a:t>3 </a:t>
              </a:r>
              <a:r>
                <a:rPr lang="zh-CN" altLang="en-US" sz="2800">
                  <a:solidFill>
                    <a:srgbClr val="EEFF4B"/>
                  </a:solidFill>
                  <a:latin typeface="Times" charset="0"/>
                  <a:ea typeface="宋体" charset="0"/>
                  <a:cs typeface="宋体" charset="0"/>
                </a:rPr>
                <a:t>个 时期</a:t>
              </a:r>
            </a:p>
          </p:txBody>
        </p:sp>
      </p:grpSp>
      <p:grpSp>
        <p:nvGrpSpPr>
          <p:cNvPr id="885009" name="Group 273"/>
          <p:cNvGrpSpPr>
            <a:grpSpLocks/>
          </p:cNvGrpSpPr>
          <p:nvPr/>
        </p:nvGrpSpPr>
        <p:grpSpPr bwMode="auto">
          <a:xfrm>
            <a:off x="5942013" y="4340225"/>
            <a:ext cx="574675" cy="530225"/>
            <a:chOff x="3701" y="2785"/>
            <a:chExt cx="362" cy="334"/>
          </a:xfrm>
        </p:grpSpPr>
        <p:sp>
          <p:nvSpPr>
            <p:cNvPr id="885010" name="Rectangle 274"/>
            <p:cNvSpPr>
              <a:spLocks noChangeArrowheads="1"/>
            </p:cNvSpPr>
            <p:nvPr/>
          </p:nvSpPr>
          <p:spPr bwMode="auto">
            <a:xfrm rot="-5400000">
              <a:off x="3733" y="2777"/>
              <a:ext cx="322" cy="338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5011" name="Text Box 275"/>
            <p:cNvSpPr txBox="1">
              <a:spLocks noChangeArrowheads="1"/>
            </p:cNvSpPr>
            <p:nvPr/>
          </p:nvSpPr>
          <p:spPr bwMode="auto">
            <a:xfrm rot="-5385664">
              <a:off x="3753" y="2844"/>
              <a:ext cx="223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rgbClr val="EEFF4B"/>
                  </a:solidFill>
                  <a:latin typeface="Times" charset="0"/>
                  <a:ea typeface="宋体" charset="0"/>
                  <a:cs typeface="宋体" charset="0"/>
                </a:rPr>
                <a:t>默</a:t>
              </a:r>
            </a:p>
          </p:txBody>
        </p:sp>
      </p:grpSp>
      <p:grpSp>
        <p:nvGrpSpPr>
          <p:cNvPr id="885012" name="Group 276"/>
          <p:cNvGrpSpPr>
            <a:grpSpLocks/>
          </p:cNvGrpSpPr>
          <p:nvPr/>
        </p:nvGrpSpPr>
        <p:grpSpPr bwMode="auto">
          <a:xfrm>
            <a:off x="5943600" y="5332413"/>
            <a:ext cx="573088" cy="544512"/>
            <a:chOff x="3700" y="3410"/>
            <a:chExt cx="361" cy="343"/>
          </a:xfrm>
        </p:grpSpPr>
        <p:sp>
          <p:nvSpPr>
            <p:cNvPr id="885013" name="Rectangle 277"/>
            <p:cNvSpPr>
              <a:spLocks noChangeArrowheads="1"/>
            </p:cNvSpPr>
            <p:nvPr/>
          </p:nvSpPr>
          <p:spPr bwMode="auto">
            <a:xfrm rot="-5400000">
              <a:off x="3735" y="3406"/>
              <a:ext cx="322" cy="3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5014" name="Text Box 278"/>
            <p:cNvSpPr txBox="1">
              <a:spLocks noChangeArrowheads="1"/>
            </p:cNvSpPr>
            <p:nvPr/>
          </p:nvSpPr>
          <p:spPr bwMode="auto">
            <a:xfrm rot="-5400000">
              <a:off x="3756" y="3482"/>
              <a:ext cx="215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rgbClr val="EEFF4B"/>
                  </a:solidFill>
                  <a:latin typeface="Times" charset="0"/>
                  <a:ea typeface="宋体" charset="0"/>
                  <a:cs typeface="宋体" charset="0"/>
                </a:rPr>
                <a:t>主</a:t>
              </a:r>
            </a:p>
          </p:txBody>
        </p:sp>
      </p:grpSp>
      <p:grpSp>
        <p:nvGrpSpPr>
          <p:cNvPr id="885015" name="Group 279"/>
          <p:cNvGrpSpPr>
            <a:grpSpLocks/>
          </p:cNvGrpSpPr>
          <p:nvPr/>
        </p:nvGrpSpPr>
        <p:grpSpPr bwMode="auto">
          <a:xfrm>
            <a:off x="3492500" y="2708275"/>
            <a:ext cx="519113" cy="2778125"/>
            <a:chOff x="2198" y="1729"/>
            <a:chExt cx="327" cy="1750"/>
          </a:xfrm>
        </p:grpSpPr>
        <p:sp>
          <p:nvSpPr>
            <p:cNvPr id="885016" name="Rectangle 280"/>
            <p:cNvSpPr>
              <a:spLocks noChangeArrowheads="1"/>
            </p:cNvSpPr>
            <p:nvPr/>
          </p:nvSpPr>
          <p:spPr bwMode="auto">
            <a:xfrm>
              <a:off x="2201" y="1729"/>
              <a:ext cx="322" cy="175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5017" name="Text Box 281"/>
            <p:cNvSpPr txBox="1">
              <a:spLocks noChangeArrowheads="1"/>
            </p:cNvSpPr>
            <p:nvPr/>
          </p:nvSpPr>
          <p:spPr bwMode="auto">
            <a:xfrm rot="-5388536">
              <a:off x="1742" y="2340"/>
              <a:ext cx="123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>
                  <a:solidFill>
                    <a:srgbClr val="EEFF4B"/>
                  </a:solidFill>
                  <a:latin typeface="Times" charset="0"/>
                  <a:ea typeface="宋体" charset="0"/>
                  <a:cs typeface="宋体" charset="0"/>
                </a:rPr>
                <a:t>4 </a:t>
              </a:r>
              <a:r>
                <a:rPr lang="zh-CN" altLang="en-US" sz="2800">
                  <a:solidFill>
                    <a:srgbClr val="EEFF4B"/>
                  </a:solidFill>
                  <a:latin typeface="Times" charset="0"/>
                  <a:ea typeface="宋体" charset="0"/>
                  <a:cs typeface="宋体" charset="0"/>
                </a:rPr>
                <a:t>个 人物</a:t>
              </a:r>
            </a:p>
          </p:txBody>
        </p:sp>
      </p:grpSp>
      <p:grpSp>
        <p:nvGrpSpPr>
          <p:cNvPr id="885018" name="Group 282"/>
          <p:cNvGrpSpPr>
            <a:grpSpLocks/>
          </p:cNvGrpSpPr>
          <p:nvPr/>
        </p:nvGrpSpPr>
        <p:grpSpPr bwMode="auto">
          <a:xfrm>
            <a:off x="3419475" y="981075"/>
            <a:ext cx="574675" cy="534988"/>
            <a:chOff x="2142" y="613"/>
            <a:chExt cx="362" cy="337"/>
          </a:xfrm>
        </p:grpSpPr>
        <p:sp>
          <p:nvSpPr>
            <p:cNvPr id="885019" name="Rectangle 283"/>
            <p:cNvSpPr>
              <a:spLocks noChangeArrowheads="1"/>
            </p:cNvSpPr>
            <p:nvPr/>
          </p:nvSpPr>
          <p:spPr bwMode="auto">
            <a:xfrm rot="-5400000">
              <a:off x="2162" y="593"/>
              <a:ext cx="322" cy="36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5020" name="Text Box 284"/>
            <p:cNvSpPr txBox="1">
              <a:spLocks noChangeArrowheads="1"/>
            </p:cNvSpPr>
            <p:nvPr/>
          </p:nvSpPr>
          <p:spPr bwMode="auto">
            <a:xfrm rot="-5400000">
              <a:off x="2198" y="679"/>
              <a:ext cx="215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rgbClr val="EEFF4B"/>
                  </a:solidFill>
                  <a:latin typeface="Times" charset="0"/>
                  <a:ea typeface="宋体" charset="0"/>
                  <a:cs typeface="宋体" charset="0"/>
                </a:rPr>
                <a:t>创</a:t>
              </a:r>
            </a:p>
          </p:txBody>
        </p:sp>
      </p:grpSp>
      <p:sp>
        <p:nvSpPr>
          <p:cNvPr id="885021" name="Rectangle 285"/>
          <p:cNvSpPr>
            <a:spLocks noChangeArrowheads="1"/>
          </p:cNvSpPr>
          <p:nvPr/>
        </p:nvSpPr>
        <p:spPr bwMode="auto">
          <a:xfrm>
            <a:off x="371475" y="2673350"/>
            <a:ext cx="31210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造 7 默主 </a:t>
            </a:r>
          </a:p>
        </p:txBody>
      </p:sp>
      <p:sp>
        <p:nvSpPr>
          <p:cNvPr id="885022" name="Rectangle 286"/>
          <p:cNvSpPr>
            <a:spLocks noChangeArrowheads="1"/>
          </p:cNvSpPr>
          <p:nvPr/>
        </p:nvSpPr>
        <p:spPr bwMode="auto">
          <a:xfrm>
            <a:off x="468313" y="37226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4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7 = 4 + 3 </a:t>
            </a:r>
          </a:p>
        </p:txBody>
      </p:sp>
      <p:sp>
        <p:nvSpPr>
          <p:cNvPr id="885024" name="Line 288"/>
          <p:cNvSpPr>
            <a:spLocks noChangeShapeType="1"/>
          </p:cNvSpPr>
          <p:nvPr/>
        </p:nvSpPr>
        <p:spPr bwMode="auto">
          <a:xfrm>
            <a:off x="1393825" y="3141663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25" name="Rectangle 289"/>
          <p:cNvSpPr>
            <a:spLocks noChangeArrowheads="1"/>
          </p:cNvSpPr>
          <p:nvPr/>
        </p:nvSpPr>
        <p:spPr bwMode="auto">
          <a:xfrm>
            <a:off x="3349625" y="404813"/>
            <a:ext cx="2446338" cy="1414462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26" name="Rectangle 290"/>
          <p:cNvSpPr>
            <a:spLocks noChangeArrowheads="1"/>
          </p:cNvSpPr>
          <p:nvPr/>
        </p:nvSpPr>
        <p:spPr bwMode="auto">
          <a:xfrm>
            <a:off x="3349625" y="1989138"/>
            <a:ext cx="2446338" cy="43529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sz="1800"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85027" name="Rectangle 291"/>
          <p:cNvSpPr>
            <a:spLocks noChangeArrowheads="1"/>
          </p:cNvSpPr>
          <p:nvPr/>
        </p:nvSpPr>
        <p:spPr bwMode="auto">
          <a:xfrm>
            <a:off x="5880100" y="404813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28" name="Rectangle 292"/>
          <p:cNvSpPr>
            <a:spLocks noChangeArrowheads="1"/>
          </p:cNvSpPr>
          <p:nvPr/>
        </p:nvSpPr>
        <p:spPr bwMode="auto">
          <a:xfrm>
            <a:off x="5881688" y="4292600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29" name="Rectangle 293"/>
          <p:cNvSpPr>
            <a:spLocks noChangeArrowheads="1"/>
          </p:cNvSpPr>
          <p:nvPr/>
        </p:nvSpPr>
        <p:spPr bwMode="auto">
          <a:xfrm>
            <a:off x="6003925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0" name="Rectangle 294"/>
          <p:cNvSpPr>
            <a:spLocks noChangeArrowheads="1"/>
          </p:cNvSpPr>
          <p:nvPr/>
        </p:nvSpPr>
        <p:spPr bwMode="auto">
          <a:xfrm>
            <a:off x="5851525" y="49069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1" name="Oval 295"/>
          <p:cNvSpPr>
            <a:spLocks noChangeArrowheads="1"/>
          </p:cNvSpPr>
          <p:nvPr/>
        </p:nvSpPr>
        <p:spPr bwMode="auto">
          <a:xfrm>
            <a:off x="3851275" y="4762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2" name="Oval 296"/>
          <p:cNvSpPr>
            <a:spLocks noChangeArrowheads="1"/>
          </p:cNvSpPr>
          <p:nvPr/>
        </p:nvSpPr>
        <p:spPr bwMode="auto">
          <a:xfrm>
            <a:off x="3906838" y="19891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3" name="Oval 297"/>
          <p:cNvSpPr>
            <a:spLocks noChangeArrowheads="1"/>
          </p:cNvSpPr>
          <p:nvPr/>
        </p:nvSpPr>
        <p:spPr bwMode="auto">
          <a:xfrm>
            <a:off x="3905250" y="33575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4" name="Oval 298"/>
          <p:cNvSpPr>
            <a:spLocks noChangeArrowheads="1"/>
          </p:cNvSpPr>
          <p:nvPr/>
        </p:nvSpPr>
        <p:spPr bwMode="auto">
          <a:xfrm>
            <a:off x="3924300" y="416560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5" name="Oval 299"/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6" name="Oval 300"/>
          <p:cNvSpPr>
            <a:spLocks noChangeArrowheads="1"/>
          </p:cNvSpPr>
          <p:nvPr/>
        </p:nvSpPr>
        <p:spPr bwMode="auto">
          <a:xfrm>
            <a:off x="6267450" y="422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7" name="Oval 301"/>
          <p:cNvSpPr>
            <a:spLocks noChangeArrowheads="1"/>
          </p:cNvSpPr>
          <p:nvPr/>
        </p:nvSpPr>
        <p:spPr bwMode="auto">
          <a:xfrm>
            <a:off x="6311900" y="10525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8" name="Oval 302"/>
          <p:cNvSpPr>
            <a:spLocks noChangeArrowheads="1"/>
          </p:cNvSpPr>
          <p:nvPr/>
        </p:nvSpPr>
        <p:spPr bwMode="auto">
          <a:xfrm>
            <a:off x="6276975" y="299720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39" name="Oval 303"/>
          <p:cNvSpPr>
            <a:spLocks noChangeArrowheads="1"/>
          </p:cNvSpPr>
          <p:nvPr/>
        </p:nvSpPr>
        <p:spPr bwMode="auto">
          <a:xfrm>
            <a:off x="6280150" y="423862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040" name="Oval 304"/>
          <p:cNvSpPr>
            <a:spLocks noChangeArrowheads="1"/>
          </p:cNvSpPr>
          <p:nvPr/>
        </p:nvSpPr>
        <p:spPr bwMode="auto">
          <a:xfrm>
            <a:off x="6305550" y="503078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102" name="AutoShape 366"/>
          <p:cNvSpPr>
            <a:spLocks noChangeArrowheads="1"/>
          </p:cNvSpPr>
          <p:nvPr/>
        </p:nvSpPr>
        <p:spPr bwMode="auto">
          <a:xfrm>
            <a:off x="5119688" y="21875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103" name="AutoShape 367"/>
          <p:cNvSpPr>
            <a:spLocks noChangeArrowheads="1"/>
          </p:cNvSpPr>
          <p:nvPr/>
        </p:nvSpPr>
        <p:spPr bwMode="auto">
          <a:xfrm>
            <a:off x="5114925" y="4995863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104" name="AutoShape 368"/>
          <p:cNvSpPr>
            <a:spLocks noChangeArrowheads="1"/>
          </p:cNvSpPr>
          <p:nvPr/>
        </p:nvSpPr>
        <p:spPr bwMode="auto">
          <a:xfrm>
            <a:off x="7524750" y="13223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5105" name="Group 369"/>
          <p:cNvGrpSpPr>
            <a:grpSpLocks/>
          </p:cNvGrpSpPr>
          <p:nvPr/>
        </p:nvGrpSpPr>
        <p:grpSpPr bwMode="auto">
          <a:xfrm>
            <a:off x="7512050" y="2168525"/>
            <a:ext cx="1158875" cy="698500"/>
            <a:chOff x="4732" y="1366"/>
            <a:chExt cx="730" cy="440"/>
          </a:xfrm>
        </p:grpSpPr>
        <p:sp>
          <p:nvSpPr>
            <p:cNvPr id="885106" name="AutoShape 370"/>
            <p:cNvSpPr>
              <a:spLocks noChangeArrowheads="1"/>
            </p:cNvSpPr>
            <p:nvPr/>
          </p:nvSpPr>
          <p:spPr bwMode="auto">
            <a:xfrm>
              <a:off x="4732" y="1366"/>
              <a:ext cx="426" cy="3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5107" name="Text Box 371"/>
            <p:cNvSpPr txBox="1">
              <a:spLocks noChangeArrowheads="1"/>
            </p:cNvSpPr>
            <p:nvPr/>
          </p:nvSpPr>
          <p:spPr bwMode="auto">
            <a:xfrm>
              <a:off x="5130" y="1575"/>
              <a:ext cx="3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…</a:t>
              </a:r>
              <a:endParaRPr lang="en-US" altLang="zh-CN" sz="1800">
                <a:latin typeface="Arial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85126" name="Group 390"/>
          <p:cNvGrpSpPr>
            <a:grpSpLocks/>
          </p:cNvGrpSpPr>
          <p:nvPr/>
        </p:nvGrpSpPr>
        <p:grpSpPr bwMode="auto">
          <a:xfrm>
            <a:off x="5076825" y="2276475"/>
            <a:ext cx="673100" cy="585788"/>
            <a:chOff x="3198" y="1434"/>
            <a:chExt cx="424" cy="369"/>
          </a:xfrm>
        </p:grpSpPr>
        <p:grpSp>
          <p:nvGrpSpPr>
            <p:cNvPr id="885125" name="Group 389"/>
            <p:cNvGrpSpPr>
              <a:grpSpLocks/>
            </p:cNvGrpSpPr>
            <p:nvPr/>
          </p:nvGrpSpPr>
          <p:grpSpPr bwMode="auto">
            <a:xfrm>
              <a:off x="3243" y="1434"/>
              <a:ext cx="346" cy="369"/>
              <a:chOff x="3243" y="1434"/>
              <a:chExt cx="346" cy="369"/>
            </a:xfrm>
          </p:grpSpPr>
          <p:grpSp>
            <p:nvGrpSpPr>
              <p:cNvPr id="885112" name="Group 376"/>
              <p:cNvGrpSpPr>
                <a:grpSpLocks/>
              </p:cNvGrpSpPr>
              <p:nvPr/>
            </p:nvGrpSpPr>
            <p:grpSpPr bwMode="auto">
              <a:xfrm>
                <a:off x="3258" y="1434"/>
                <a:ext cx="331" cy="369"/>
                <a:chOff x="1084" y="711"/>
                <a:chExt cx="2950" cy="2769"/>
              </a:xfrm>
            </p:grpSpPr>
            <p:grpSp>
              <p:nvGrpSpPr>
                <p:cNvPr id="885113" name="Group 37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85114" name="Group 37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85115" name="Freeform 37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5116" name="Freeform 38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85117" name="Picture 381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85118" name="Freeform 38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5119" name="Freeform 38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5120" name="Freeform 38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5121" name="Freeform 38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5122" name="Freeform 38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85123" name="Rectangle 387"/>
              <p:cNvSpPr>
                <a:spLocks noChangeArrowheads="1"/>
              </p:cNvSpPr>
              <p:nvPr/>
            </p:nvSpPr>
            <p:spPr bwMode="auto">
              <a:xfrm>
                <a:off x="3243" y="1479"/>
                <a:ext cx="338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400" i="1">
                    <a:solidFill>
                      <a:schemeClr val="bg2"/>
                    </a:solidFill>
                    <a:latin typeface="Arial Black" charset="0"/>
                    <a:ea typeface="宋体" charset="0"/>
                    <a:cs typeface="宋体" charset="0"/>
                  </a:rPr>
                  <a:t>亚约</a:t>
                </a:r>
                <a:endParaRPr lang="en-US" altLang="zh-CN" sz="1400" i="1">
                  <a:solidFill>
                    <a:schemeClr val="bg2"/>
                  </a:solidFill>
                  <a:latin typeface="Arial Black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85124" name="Text Box 388"/>
            <p:cNvSpPr txBox="1">
              <a:spLocks noChangeArrowheads="1"/>
            </p:cNvSpPr>
            <p:nvPr/>
          </p:nvSpPr>
          <p:spPr bwMode="auto">
            <a:xfrm>
              <a:off x="3198" y="1480"/>
              <a:ext cx="42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1400" i="1">
                  <a:solidFill>
                    <a:schemeClr val="tx1"/>
                  </a:solidFill>
                  <a:latin typeface="Arial Black" charset="0"/>
                  <a:ea typeface="宋体" charset="0"/>
                  <a:cs typeface="宋体" charset="0"/>
                </a:rPr>
                <a:t>亚约</a:t>
              </a:r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85141" name="Group 405"/>
          <p:cNvGrpSpPr>
            <a:grpSpLocks/>
          </p:cNvGrpSpPr>
          <p:nvPr/>
        </p:nvGrpSpPr>
        <p:grpSpPr bwMode="auto">
          <a:xfrm>
            <a:off x="5219700" y="5013325"/>
            <a:ext cx="536575" cy="585788"/>
            <a:chOff x="3288" y="3158"/>
            <a:chExt cx="338" cy="369"/>
          </a:xfrm>
        </p:grpSpPr>
        <p:grpSp>
          <p:nvGrpSpPr>
            <p:cNvPr id="885129" name="Group 393"/>
            <p:cNvGrpSpPr>
              <a:grpSpLocks/>
            </p:cNvGrpSpPr>
            <p:nvPr/>
          </p:nvGrpSpPr>
          <p:grpSpPr bwMode="auto">
            <a:xfrm>
              <a:off x="3288" y="3158"/>
              <a:ext cx="331" cy="369"/>
              <a:chOff x="1084" y="711"/>
              <a:chExt cx="2950" cy="2769"/>
            </a:xfrm>
          </p:grpSpPr>
          <p:grpSp>
            <p:nvGrpSpPr>
              <p:cNvPr id="885130" name="Group 39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885131" name="Group 39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885132" name="Freeform 39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85133" name="Freeform 39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885134" name="Picture 398"/>
                <p:cNvPicPr>
                  <a:picLocks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885135" name="Freeform 39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136" name="Freeform 40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137" name="Freeform 40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138" name="Freeform 40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139" name="Freeform 40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85140" name="Rectangle 404"/>
            <p:cNvSpPr>
              <a:spLocks noChangeArrowheads="1"/>
            </p:cNvSpPr>
            <p:nvPr/>
          </p:nvSpPr>
          <p:spPr bwMode="auto">
            <a:xfrm>
              <a:off x="3288" y="3203"/>
              <a:ext cx="338" cy="1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400" i="1">
                  <a:solidFill>
                    <a:schemeClr val="tx1"/>
                  </a:solidFill>
                  <a:latin typeface="Arial Black" charset="0"/>
                  <a:ea typeface="宋体" charset="0"/>
                  <a:cs typeface="宋体" charset="0"/>
                </a:rPr>
                <a:t>地约</a:t>
              </a:r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85157" name="Group 421"/>
          <p:cNvGrpSpPr>
            <a:grpSpLocks/>
          </p:cNvGrpSpPr>
          <p:nvPr/>
        </p:nvGrpSpPr>
        <p:grpSpPr bwMode="auto">
          <a:xfrm>
            <a:off x="7524750" y="2195513"/>
            <a:ext cx="673100" cy="585787"/>
            <a:chOff x="4740" y="1383"/>
            <a:chExt cx="424" cy="369"/>
          </a:xfrm>
        </p:grpSpPr>
        <p:grpSp>
          <p:nvGrpSpPr>
            <p:cNvPr id="885143" name="Group 407"/>
            <p:cNvGrpSpPr>
              <a:grpSpLocks/>
            </p:cNvGrpSpPr>
            <p:nvPr/>
          </p:nvGrpSpPr>
          <p:grpSpPr bwMode="auto">
            <a:xfrm>
              <a:off x="4782" y="1383"/>
              <a:ext cx="331" cy="369"/>
              <a:chOff x="1567" y="1192"/>
              <a:chExt cx="331" cy="369"/>
            </a:xfrm>
          </p:grpSpPr>
          <p:grpSp>
            <p:nvGrpSpPr>
              <p:cNvPr id="885144" name="Group 40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85145" name="Group 40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85146" name="Group 41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85147" name="Freeform 41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5148" name="Freeform 41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85149" name="Picture 413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85150" name="Freeform 41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5151" name="Freeform 41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5152" name="Freeform 41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5153" name="Freeform 41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5154" name="Freeform 41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85155" name="Rectangle 41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altLang="zh-CN" sz="1600" b="0" i="1">
                  <a:solidFill>
                    <a:schemeClr val="bg2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85156" name="Text Box 420"/>
            <p:cNvSpPr txBox="1">
              <a:spLocks noChangeArrowheads="1"/>
            </p:cNvSpPr>
            <p:nvPr/>
          </p:nvSpPr>
          <p:spPr bwMode="auto">
            <a:xfrm>
              <a:off x="4740" y="1434"/>
              <a:ext cx="42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1400" i="1">
                  <a:solidFill>
                    <a:schemeClr val="tx1"/>
                  </a:solidFill>
                  <a:latin typeface="Arial Black" charset="0"/>
                  <a:ea typeface="宋体" charset="0"/>
                  <a:cs typeface="宋体" charset="0"/>
                </a:rPr>
                <a:t>新约</a:t>
              </a:r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85158" name="Text Box 422"/>
          <p:cNvSpPr txBox="1">
            <a:spLocks noChangeArrowheads="1"/>
          </p:cNvSpPr>
          <p:nvPr/>
        </p:nvSpPr>
        <p:spPr bwMode="auto">
          <a:xfrm>
            <a:off x="173038" y="5235575"/>
            <a:ext cx="4095750" cy="636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学习帮助</a:t>
            </a:r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#04 &amp; #31</a:t>
            </a:r>
          </a:p>
        </p:txBody>
      </p:sp>
      <p:sp>
        <p:nvSpPr>
          <p:cNvPr id="885159" name="Text Box 423"/>
          <p:cNvSpPr txBox="1">
            <a:spLocks noChangeArrowheads="1"/>
          </p:cNvSpPr>
          <p:nvPr/>
        </p:nvSpPr>
        <p:spPr bwMode="auto">
          <a:xfrm>
            <a:off x="8524875" y="642620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5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5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5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5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5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5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5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5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5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85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5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5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5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5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5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5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85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5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85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85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5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5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85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85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85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85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5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85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5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85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85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5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5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85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85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85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85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85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5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5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5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85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5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5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85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85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5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85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85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85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85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85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85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5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85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85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85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85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85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85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85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85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85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85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85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85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8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8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8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8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8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8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8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8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025" grpId="0" animBg="1"/>
      <p:bldP spid="885026" grpId="0" animBg="1" autoUpdateAnimBg="0"/>
      <p:bldP spid="885027" grpId="0" animBg="1"/>
      <p:bldP spid="885028" grpId="0" animBg="1"/>
      <p:bldP spid="885029" grpId="0" animBg="1"/>
      <p:bldP spid="885030" grpId="0" animBg="1"/>
      <p:bldP spid="885031" grpId="0" animBg="1"/>
      <p:bldP spid="885032" grpId="0" animBg="1"/>
      <p:bldP spid="885033" grpId="0" animBg="1"/>
      <p:bldP spid="885034" grpId="0" animBg="1"/>
      <p:bldP spid="885035" grpId="0" animBg="1"/>
      <p:bldP spid="885036" grpId="0" animBg="1"/>
      <p:bldP spid="885037" grpId="0" animBg="1"/>
      <p:bldP spid="885038" grpId="0" animBg="1"/>
      <p:bldP spid="885039" grpId="0" animBg="1"/>
      <p:bldP spid="885040" grpId="0" animBg="1"/>
      <p:bldP spid="885102" grpId="0" animBg="1"/>
      <p:bldP spid="885103" grpId="0" animBg="1"/>
      <p:bldP spid="885104" grpId="0" animBg="1"/>
      <p:bldP spid="885158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691" name="Rectangle 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692" name="Text Box 4"/>
          <p:cNvSpPr txBox="1">
            <a:spLocks noChangeArrowheads="1"/>
          </p:cNvSpPr>
          <p:nvPr/>
        </p:nvSpPr>
        <p:spPr bwMode="auto">
          <a:xfrm>
            <a:off x="17637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创世记 </a:t>
            </a:r>
            <a:r>
              <a:rPr lang="en-US" altLang="zh-CN" sz="1400">
                <a:solidFill>
                  <a:schemeClr val="tx1"/>
                </a:solidFill>
                <a:ea typeface="宋体" charset="0"/>
                <a:cs typeface="宋体" charset="0"/>
              </a:rPr>
              <a:t>- </a:t>
            </a:r>
            <a:r>
              <a:rPr lang="zh-CN" altLang="en-US" sz="1400">
                <a:solidFill>
                  <a:schemeClr val="tx1"/>
                </a:solidFill>
                <a:ea typeface="宋体" charset="0"/>
                <a:cs typeface="宋体" charset="0"/>
              </a:rPr>
              <a:t>启示录</a:t>
            </a:r>
          </a:p>
        </p:txBody>
      </p:sp>
      <p:sp>
        <p:nvSpPr>
          <p:cNvPr id="882693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82694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82695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71</a:t>
            </a:r>
          </a:p>
        </p:txBody>
      </p:sp>
      <p:sp>
        <p:nvSpPr>
          <p:cNvPr id="882696" name="Rectangle 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697" name="Rectangle 9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698" name="Rectangle 10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699" name="Rectangle 11"/>
          <p:cNvSpPr>
            <a:spLocks noChangeArrowheads="1"/>
          </p:cNvSpPr>
          <p:nvPr/>
        </p:nvSpPr>
        <p:spPr bwMode="auto">
          <a:xfrm>
            <a:off x="4900613" y="19685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2000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82700" name="Rectangle 1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01" name="Freeform 13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2702" name="AutoShape 14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03" name="Rectangle 15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04" name="Freeform 1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2705" name="Rectangle 1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06" name="Freeform 1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2707" name="AutoShape 1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08" name="Rectangle 2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09" name="Rectangle 2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10" name="AutoShape 22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11" name="AutoShape 23"/>
          <p:cNvSpPr>
            <a:spLocks noChangeArrowheads="1"/>
          </p:cNvSpPr>
          <p:nvPr/>
        </p:nvSpPr>
        <p:spPr bwMode="auto">
          <a:xfrm>
            <a:off x="4251325" y="3475038"/>
            <a:ext cx="69532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12" name="Rectangle 24"/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13" name="Rectangle 25"/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82714" name="Rectangle 26"/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15" name="Freeform 27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2716" name="Rectangle 28"/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17" name="Freeform 29"/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2718" name="AutoShape 30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19" name="Rectangle 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20" name="Rectangle 32"/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21" name="AutoShape 33"/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22" name="Rectangle 34"/>
          <p:cNvSpPr>
            <a:spLocks noChangeArrowheads="1"/>
          </p:cNvSpPr>
          <p:nvPr/>
        </p:nvSpPr>
        <p:spPr bwMode="auto">
          <a:xfrm>
            <a:off x="4913313" y="42037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1500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82723" name="Rectangle 35"/>
          <p:cNvSpPr>
            <a:spLocks noChangeArrowheads="1"/>
          </p:cNvSpPr>
          <p:nvPr/>
        </p:nvSpPr>
        <p:spPr bwMode="auto">
          <a:xfrm>
            <a:off x="7281863" y="4216400"/>
            <a:ext cx="9652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500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82724" name="Rectangle 36"/>
          <p:cNvSpPr>
            <a:spLocks noChangeArrowheads="1"/>
          </p:cNvSpPr>
          <p:nvPr/>
        </p:nvSpPr>
        <p:spPr bwMode="auto">
          <a:xfrm>
            <a:off x="7256463" y="106045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82725" name="Line 37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26" name="Line 38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27" name="Rectangle 39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31" name="Rectangle 43"/>
          <p:cNvSpPr>
            <a:spLocks noChangeArrowheads="1"/>
          </p:cNvSpPr>
          <p:nvPr/>
        </p:nvSpPr>
        <p:spPr bwMode="auto">
          <a:xfrm>
            <a:off x="4492625" y="22352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呼召</a:t>
            </a:r>
          </a:p>
        </p:txBody>
      </p:sp>
      <p:sp>
        <p:nvSpPr>
          <p:cNvPr id="882732" name="Rectangle 44"/>
          <p:cNvSpPr>
            <a:spLocks noChangeArrowheads="1"/>
          </p:cNvSpPr>
          <p:nvPr/>
        </p:nvSpPr>
        <p:spPr bwMode="auto">
          <a:xfrm>
            <a:off x="4283075" y="2047875"/>
            <a:ext cx="688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亚伯拉罕</a:t>
            </a:r>
          </a:p>
        </p:txBody>
      </p:sp>
      <p:sp>
        <p:nvSpPr>
          <p:cNvPr id="882734" name="Line 46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35" name="Line 47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36" name="Rectangle 48"/>
          <p:cNvSpPr>
            <a:spLocks noChangeArrowheads="1"/>
          </p:cNvSpPr>
          <p:nvPr/>
        </p:nvSpPr>
        <p:spPr bwMode="auto">
          <a:xfrm>
            <a:off x="4298950" y="3416300"/>
            <a:ext cx="6000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10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约瑟</a:t>
            </a:r>
          </a:p>
        </p:txBody>
      </p:sp>
      <p:sp>
        <p:nvSpPr>
          <p:cNvPr id="882737" name="Rectangle 49"/>
          <p:cNvSpPr>
            <a:spLocks noChangeArrowheads="1"/>
          </p:cNvSpPr>
          <p:nvPr/>
        </p:nvSpPr>
        <p:spPr bwMode="auto">
          <a:xfrm>
            <a:off x="4470400" y="364013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为奴</a:t>
            </a:r>
          </a:p>
        </p:txBody>
      </p:sp>
      <p:sp>
        <p:nvSpPr>
          <p:cNvPr id="882738" name="Rectangle 50"/>
          <p:cNvSpPr>
            <a:spLocks noChangeArrowheads="1"/>
          </p:cNvSpPr>
          <p:nvPr/>
        </p:nvSpPr>
        <p:spPr bwMode="auto">
          <a:xfrm>
            <a:off x="4495800" y="3841750"/>
            <a:ext cx="352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882739" name="Line 51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40" name="Line 52"/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41" name="Line 53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42" name="Line 54"/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43" name="Line 55"/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44" name="Line 56"/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45" name="Line 57"/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46" name="Line 58"/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47" name="Rectangle 59"/>
          <p:cNvSpPr>
            <a:spLocks noChangeArrowheads="1"/>
          </p:cNvSpPr>
          <p:nvPr/>
        </p:nvSpPr>
        <p:spPr bwMode="auto">
          <a:xfrm>
            <a:off x="4448175" y="46482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西奈山</a:t>
            </a:r>
          </a:p>
        </p:txBody>
      </p:sp>
      <p:sp>
        <p:nvSpPr>
          <p:cNvPr id="882748" name="Rectangle 60"/>
          <p:cNvSpPr>
            <a:spLocks noChangeArrowheads="1"/>
          </p:cNvSpPr>
          <p:nvPr/>
        </p:nvSpPr>
        <p:spPr bwMode="auto">
          <a:xfrm>
            <a:off x="4335463" y="4832350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德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事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礼</a:t>
            </a:r>
          </a:p>
        </p:txBody>
      </p:sp>
      <p:sp>
        <p:nvSpPr>
          <p:cNvPr id="882749" name="Rectangle 61"/>
          <p:cNvSpPr>
            <a:spLocks noChangeArrowheads="1"/>
          </p:cNvSpPr>
          <p:nvPr/>
        </p:nvSpPr>
        <p:spPr bwMode="auto">
          <a:xfrm>
            <a:off x="4273550" y="5003800"/>
            <a:ext cx="866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加低斯巴尼亚</a:t>
            </a:r>
          </a:p>
        </p:txBody>
      </p:sp>
      <p:sp>
        <p:nvSpPr>
          <p:cNvPr id="882750" name="Rectangle 62"/>
          <p:cNvSpPr>
            <a:spLocks noChangeArrowheads="1"/>
          </p:cNvSpPr>
          <p:nvPr/>
        </p:nvSpPr>
        <p:spPr bwMode="auto">
          <a:xfrm>
            <a:off x="4559300" y="5187950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82751" name="Rectangle 63"/>
          <p:cNvSpPr>
            <a:spLocks noChangeArrowheads="1"/>
          </p:cNvSpPr>
          <p:nvPr/>
        </p:nvSpPr>
        <p:spPr bwMode="auto">
          <a:xfrm>
            <a:off x="4406900" y="536892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5 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篇讲章</a:t>
            </a:r>
          </a:p>
        </p:txBody>
      </p:sp>
      <p:sp>
        <p:nvSpPr>
          <p:cNvPr id="882752" name="Line 64"/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3022" name="Group 334"/>
          <p:cNvGrpSpPr>
            <a:grpSpLocks/>
          </p:cNvGrpSpPr>
          <p:nvPr/>
        </p:nvGrpSpPr>
        <p:grpSpPr bwMode="auto">
          <a:xfrm>
            <a:off x="4187825" y="546100"/>
            <a:ext cx="952500" cy="1333500"/>
            <a:chOff x="2638" y="344"/>
            <a:chExt cx="600" cy="840"/>
          </a:xfrm>
        </p:grpSpPr>
        <p:sp>
          <p:nvSpPr>
            <p:cNvPr id="882754" name="AutoShape 6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55" name="Rectangle 6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56" name="AutoShape 6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57" name="Line 6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58" name="Line 7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59" name="Line 7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60" name="Line 7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61" name="Line 7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62" name="Line 7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63" name="Rectangle 75"/>
            <p:cNvSpPr>
              <a:spLocks noChangeArrowheads="1"/>
            </p:cNvSpPr>
            <p:nvPr/>
          </p:nvSpPr>
          <p:spPr bwMode="auto">
            <a:xfrm>
              <a:off x="2741" y="538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首次犯罪</a:t>
              </a:r>
            </a:p>
          </p:txBody>
        </p:sp>
        <p:sp>
          <p:nvSpPr>
            <p:cNvPr id="882764" name="Rectangle 76"/>
            <p:cNvSpPr>
              <a:spLocks noChangeArrowheads="1"/>
            </p:cNvSpPr>
            <p:nvPr/>
          </p:nvSpPr>
          <p:spPr bwMode="auto">
            <a:xfrm>
              <a:off x="2726" y="634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福音出现</a:t>
              </a:r>
            </a:p>
          </p:txBody>
        </p:sp>
        <p:sp>
          <p:nvSpPr>
            <p:cNvPr id="882765" name="Rectangle 77"/>
            <p:cNvSpPr>
              <a:spLocks noChangeArrowheads="1"/>
            </p:cNvSpPr>
            <p:nvPr/>
          </p:nvSpPr>
          <p:spPr bwMode="auto">
            <a:xfrm>
              <a:off x="2739" y="734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首个家庭</a:t>
              </a:r>
            </a:p>
          </p:txBody>
        </p:sp>
        <p:sp>
          <p:nvSpPr>
            <p:cNvPr id="882766" name="Rectangle 78"/>
            <p:cNvSpPr>
              <a:spLocks noChangeArrowheads="1"/>
            </p:cNvSpPr>
            <p:nvPr/>
          </p:nvSpPr>
          <p:spPr bwMode="auto">
            <a:xfrm>
              <a:off x="2738" y="838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首起谋杀</a:t>
              </a:r>
            </a:p>
          </p:txBody>
        </p:sp>
        <p:sp>
          <p:nvSpPr>
            <p:cNvPr id="882767" name="Rectangle 79"/>
            <p:cNvSpPr>
              <a:spLocks noChangeArrowheads="1"/>
            </p:cNvSpPr>
            <p:nvPr/>
          </p:nvSpPr>
          <p:spPr bwMode="auto">
            <a:xfrm>
              <a:off x="2744" y="942"/>
              <a:ext cx="4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洪水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/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彩虹</a:t>
              </a:r>
            </a:p>
          </p:txBody>
        </p:sp>
        <p:sp>
          <p:nvSpPr>
            <p:cNvPr id="882768" name="Rectangle 80"/>
            <p:cNvSpPr>
              <a:spLocks noChangeArrowheads="1"/>
            </p:cNvSpPr>
            <p:nvPr/>
          </p:nvSpPr>
          <p:spPr bwMode="auto">
            <a:xfrm>
              <a:off x="2773" y="1038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巴别塔</a:t>
              </a:r>
            </a:p>
          </p:txBody>
        </p:sp>
        <p:sp>
          <p:nvSpPr>
            <p:cNvPr id="882769" name="Rectangle 81"/>
            <p:cNvSpPr>
              <a:spLocks noChangeArrowheads="1"/>
            </p:cNvSpPr>
            <p:nvPr/>
          </p:nvSpPr>
          <p:spPr bwMode="auto">
            <a:xfrm>
              <a:off x="2681" y="344"/>
              <a:ext cx="34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创造</a:t>
              </a:r>
            </a:p>
          </p:txBody>
        </p:sp>
        <p:sp>
          <p:nvSpPr>
            <p:cNvPr id="882770" name="Rectangle 82"/>
            <p:cNvSpPr>
              <a:spLocks noChangeArrowheads="1"/>
            </p:cNvSpPr>
            <p:nvPr/>
          </p:nvSpPr>
          <p:spPr bwMode="auto">
            <a:xfrm>
              <a:off x="2734" y="444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首对男女</a:t>
              </a:r>
            </a:p>
          </p:txBody>
        </p:sp>
        <p:sp>
          <p:nvSpPr>
            <p:cNvPr id="882771" name="Line 8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2772" name="Line 84"/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73" name="Line 85"/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774" name="Rectangle 86"/>
          <p:cNvSpPr>
            <a:spLocks noChangeArrowheads="1"/>
          </p:cNvSpPr>
          <p:nvPr/>
        </p:nvSpPr>
        <p:spPr bwMode="auto">
          <a:xfrm>
            <a:off x="4287838" y="5635625"/>
            <a:ext cx="6191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10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882775" name="Rectangle 87"/>
          <p:cNvSpPr>
            <a:spLocks noChangeArrowheads="1"/>
          </p:cNvSpPr>
          <p:nvPr/>
        </p:nvSpPr>
        <p:spPr bwMode="auto">
          <a:xfrm>
            <a:off x="4322763" y="586105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艾城</a:t>
            </a:r>
          </a:p>
        </p:txBody>
      </p:sp>
      <p:sp>
        <p:nvSpPr>
          <p:cNvPr id="882776" name="Rectangle 88"/>
          <p:cNvSpPr>
            <a:spLocks noChangeArrowheads="1"/>
          </p:cNvSpPr>
          <p:nvPr/>
        </p:nvSpPr>
        <p:spPr bwMode="auto">
          <a:xfrm>
            <a:off x="4383088" y="6042025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分配土地</a:t>
            </a:r>
          </a:p>
        </p:txBody>
      </p:sp>
      <p:grpSp>
        <p:nvGrpSpPr>
          <p:cNvPr id="882777" name="Group 89"/>
          <p:cNvGrpSpPr>
            <a:grpSpLocks/>
          </p:cNvGrpSpPr>
          <p:nvPr/>
        </p:nvGrpSpPr>
        <p:grpSpPr bwMode="auto">
          <a:xfrm>
            <a:off x="6567488" y="485775"/>
            <a:ext cx="952500" cy="630238"/>
            <a:chOff x="4137" y="306"/>
            <a:chExt cx="600" cy="397"/>
          </a:xfrm>
        </p:grpSpPr>
        <p:sp>
          <p:nvSpPr>
            <p:cNvPr id="882778" name="Freeform 90"/>
            <p:cNvSpPr>
              <a:spLocks/>
            </p:cNvSpPr>
            <p:nvPr/>
          </p:nvSpPr>
          <p:spPr bwMode="auto">
            <a:xfrm>
              <a:off x="4605" y="40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2779" name="Freeform 91"/>
            <p:cNvSpPr>
              <a:spLocks/>
            </p:cNvSpPr>
            <p:nvPr/>
          </p:nvSpPr>
          <p:spPr bwMode="auto">
            <a:xfrm>
              <a:off x="4597" y="404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2780" name="Rectangle 92"/>
            <p:cNvSpPr>
              <a:spLocks noChangeArrowheads="1"/>
            </p:cNvSpPr>
            <p:nvPr/>
          </p:nvSpPr>
          <p:spPr bwMode="auto">
            <a:xfrm>
              <a:off x="4310" y="570"/>
              <a:ext cx="22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8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350</a:t>
              </a:r>
            </a:p>
          </p:txBody>
        </p:sp>
        <p:sp>
          <p:nvSpPr>
            <p:cNvPr id="882781" name="Freeform 93"/>
            <p:cNvSpPr>
              <a:spLocks/>
            </p:cNvSpPr>
            <p:nvPr/>
          </p:nvSpPr>
          <p:spPr bwMode="auto">
            <a:xfrm>
              <a:off x="4605" y="39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2782" name="AutoShape 94"/>
            <p:cNvSpPr>
              <a:spLocks noChangeArrowheads="1"/>
            </p:cNvSpPr>
            <p:nvPr/>
          </p:nvSpPr>
          <p:spPr bwMode="auto">
            <a:xfrm>
              <a:off x="4138" y="316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83" name="Rectangle 95"/>
            <p:cNvSpPr>
              <a:spLocks noChangeArrowheads="1"/>
            </p:cNvSpPr>
            <p:nvPr/>
          </p:nvSpPr>
          <p:spPr bwMode="auto">
            <a:xfrm>
              <a:off x="4137" y="415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84" name="AutoShape 96"/>
            <p:cNvSpPr>
              <a:spLocks noChangeArrowheads="1"/>
            </p:cNvSpPr>
            <p:nvPr/>
          </p:nvSpPr>
          <p:spPr bwMode="auto">
            <a:xfrm>
              <a:off x="4150" y="332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85" name="Line 97"/>
            <p:cNvSpPr>
              <a:spLocks noChangeShapeType="1"/>
            </p:cNvSpPr>
            <p:nvPr/>
          </p:nvSpPr>
          <p:spPr bwMode="auto">
            <a:xfrm>
              <a:off x="4161" y="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86" name="Line 98"/>
            <p:cNvSpPr>
              <a:spLocks noChangeShapeType="1"/>
            </p:cNvSpPr>
            <p:nvPr/>
          </p:nvSpPr>
          <p:spPr bwMode="auto">
            <a:xfrm>
              <a:off x="4157" y="6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87" name="Rectangle 99"/>
            <p:cNvSpPr>
              <a:spLocks noChangeArrowheads="1"/>
            </p:cNvSpPr>
            <p:nvPr/>
          </p:nvSpPr>
          <p:spPr bwMode="auto">
            <a:xfrm>
              <a:off x="4282" y="538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10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350</a:t>
              </a:r>
            </a:p>
          </p:txBody>
        </p:sp>
        <p:sp>
          <p:nvSpPr>
            <p:cNvPr id="882788" name="Rectangle 100"/>
            <p:cNvSpPr>
              <a:spLocks noChangeArrowheads="1"/>
            </p:cNvSpPr>
            <p:nvPr/>
          </p:nvSpPr>
          <p:spPr bwMode="auto">
            <a:xfrm>
              <a:off x="4270" y="43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士师</a:t>
              </a:r>
            </a:p>
          </p:txBody>
        </p:sp>
        <p:sp>
          <p:nvSpPr>
            <p:cNvPr id="882789" name="Rectangle 101"/>
            <p:cNvSpPr>
              <a:spLocks noChangeArrowheads="1"/>
            </p:cNvSpPr>
            <p:nvPr/>
          </p:nvSpPr>
          <p:spPr bwMode="auto">
            <a:xfrm>
              <a:off x="4169" y="306"/>
              <a:ext cx="39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无王</a:t>
              </a:r>
            </a:p>
          </p:txBody>
        </p:sp>
      </p:grpSp>
      <p:grpSp>
        <p:nvGrpSpPr>
          <p:cNvPr id="882790" name="Group 102"/>
          <p:cNvGrpSpPr>
            <a:grpSpLocks/>
          </p:cNvGrpSpPr>
          <p:nvPr/>
        </p:nvGrpSpPr>
        <p:grpSpPr bwMode="auto">
          <a:xfrm>
            <a:off x="6583363" y="4259263"/>
            <a:ext cx="981075" cy="569912"/>
            <a:chOff x="4147" y="2683"/>
            <a:chExt cx="618" cy="359"/>
          </a:xfrm>
        </p:grpSpPr>
        <p:sp>
          <p:nvSpPr>
            <p:cNvPr id="882791" name="AutoShape 103"/>
            <p:cNvSpPr>
              <a:spLocks noChangeArrowheads="1"/>
            </p:cNvSpPr>
            <p:nvPr/>
          </p:nvSpPr>
          <p:spPr bwMode="auto">
            <a:xfrm>
              <a:off x="4150" y="2710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92" name="Rectangle 104"/>
            <p:cNvSpPr>
              <a:spLocks noChangeArrowheads="1"/>
            </p:cNvSpPr>
            <p:nvPr/>
          </p:nvSpPr>
          <p:spPr bwMode="auto">
            <a:xfrm>
              <a:off x="4149" y="2793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93" name="AutoShape 105"/>
            <p:cNvSpPr>
              <a:spLocks noChangeArrowheads="1"/>
            </p:cNvSpPr>
            <p:nvPr/>
          </p:nvSpPr>
          <p:spPr bwMode="auto">
            <a:xfrm>
              <a:off x="4162" y="2726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94" name="Line 106"/>
            <p:cNvSpPr>
              <a:spLocks noChangeShapeType="1"/>
            </p:cNvSpPr>
            <p:nvPr/>
          </p:nvSpPr>
          <p:spPr bwMode="auto">
            <a:xfrm>
              <a:off x="4176" y="28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95" name="Line 107"/>
            <p:cNvSpPr>
              <a:spLocks noChangeShapeType="1"/>
            </p:cNvSpPr>
            <p:nvPr/>
          </p:nvSpPr>
          <p:spPr bwMode="auto">
            <a:xfrm>
              <a:off x="4176" y="298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96" name="Rectangle 108"/>
            <p:cNvSpPr>
              <a:spLocks noChangeArrowheads="1"/>
            </p:cNvSpPr>
            <p:nvPr/>
          </p:nvSpPr>
          <p:spPr bwMode="auto">
            <a:xfrm>
              <a:off x="4233" y="2871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罗马系统</a:t>
              </a:r>
            </a:p>
          </p:txBody>
        </p:sp>
        <p:sp>
          <p:nvSpPr>
            <p:cNvPr id="882797" name="Rectangle 109"/>
            <p:cNvSpPr>
              <a:spLocks noChangeArrowheads="1"/>
            </p:cNvSpPr>
            <p:nvPr/>
          </p:nvSpPr>
          <p:spPr bwMode="auto">
            <a:xfrm>
              <a:off x="4147" y="2765"/>
              <a:ext cx="618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希腊王亚历山大</a:t>
              </a:r>
            </a:p>
          </p:txBody>
        </p:sp>
        <p:sp>
          <p:nvSpPr>
            <p:cNvPr id="882798" name="Rectangle 110"/>
            <p:cNvSpPr>
              <a:spLocks noChangeArrowheads="1"/>
            </p:cNvSpPr>
            <p:nvPr/>
          </p:nvSpPr>
          <p:spPr bwMode="auto">
            <a:xfrm>
              <a:off x="4212" y="2683"/>
              <a:ext cx="27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静默</a:t>
              </a:r>
            </a:p>
          </p:txBody>
        </p:sp>
      </p:grpSp>
      <p:grpSp>
        <p:nvGrpSpPr>
          <p:cNvPr id="882799" name="Group 111"/>
          <p:cNvGrpSpPr>
            <a:grpSpLocks/>
          </p:cNvGrpSpPr>
          <p:nvPr/>
        </p:nvGrpSpPr>
        <p:grpSpPr bwMode="auto">
          <a:xfrm>
            <a:off x="6550025" y="5100638"/>
            <a:ext cx="985838" cy="1236662"/>
            <a:chOff x="4126" y="3213"/>
            <a:chExt cx="621" cy="779"/>
          </a:xfrm>
        </p:grpSpPr>
        <p:sp>
          <p:nvSpPr>
            <p:cNvPr id="882800" name="AutoShape 112"/>
            <p:cNvSpPr>
              <a:spLocks noChangeArrowheads="1"/>
            </p:cNvSpPr>
            <p:nvPr/>
          </p:nvSpPr>
          <p:spPr bwMode="auto">
            <a:xfrm>
              <a:off x="4148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01" name="Rectangle 113"/>
            <p:cNvSpPr>
              <a:spLocks noChangeArrowheads="1"/>
            </p:cNvSpPr>
            <p:nvPr/>
          </p:nvSpPr>
          <p:spPr bwMode="auto">
            <a:xfrm>
              <a:off x="4147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02" name="AutoShape 114"/>
            <p:cNvSpPr>
              <a:spLocks noChangeArrowheads="1"/>
            </p:cNvSpPr>
            <p:nvPr/>
          </p:nvSpPr>
          <p:spPr bwMode="auto">
            <a:xfrm>
              <a:off x="4160" y="3241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03" name="Line 115"/>
            <p:cNvSpPr>
              <a:spLocks noChangeShapeType="1"/>
            </p:cNvSpPr>
            <p:nvPr/>
          </p:nvSpPr>
          <p:spPr bwMode="auto">
            <a:xfrm>
              <a:off x="4167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04" name="Line 116"/>
            <p:cNvSpPr>
              <a:spLocks noChangeShapeType="1"/>
            </p:cNvSpPr>
            <p:nvPr/>
          </p:nvSpPr>
          <p:spPr bwMode="auto">
            <a:xfrm>
              <a:off x="4171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05" name="Line 117"/>
            <p:cNvSpPr>
              <a:spLocks noChangeShapeType="1"/>
            </p:cNvSpPr>
            <p:nvPr/>
          </p:nvSpPr>
          <p:spPr bwMode="auto">
            <a:xfrm>
              <a:off x="4179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06" name="Line 118"/>
            <p:cNvSpPr>
              <a:spLocks noChangeShapeType="1"/>
            </p:cNvSpPr>
            <p:nvPr/>
          </p:nvSpPr>
          <p:spPr bwMode="auto">
            <a:xfrm>
              <a:off x="4179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07" name="Line 119"/>
            <p:cNvSpPr>
              <a:spLocks noChangeShapeType="1"/>
            </p:cNvSpPr>
            <p:nvPr/>
          </p:nvSpPr>
          <p:spPr bwMode="auto">
            <a:xfrm>
              <a:off x="4171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08" name="Rectangle 120"/>
            <p:cNvSpPr>
              <a:spLocks noChangeArrowheads="1"/>
            </p:cNvSpPr>
            <p:nvPr/>
          </p:nvSpPr>
          <p:spPr bwMode="auto">
            <a:xfrm>
              <a:off x="4310" y="3584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福音</a:t>
              </a:r>
            </a:p>
          </p:txBody>
        </p:sp>
        <p:sp>
          <p:nvSpPr>
            <p:cNvPr id="882809" name="Rectangle 121"/>
            <p:cNvSpPr>
              <a:spLocks noChangeArrowheads="1"/>
            </p:cNvSpPr>
            <p:nvPr/>
          </p:nvSpPr>
          <p:spPr bwMode="auto">
            <a:xfrm>
              <a:off x="4256" y="3670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使徒行传</a:t>
              </a:r>
            </a:p>
          </p:txBody>
        </p:sp>
        <p:sp>
          <p:nvSpPr>
            <p:cNvPr id="882810" name="Rectangle 122"/>
            <p:cNvSpPr>
              <a:spLocks noChangeArrowheads="1"/>
            </p:cNvSpPr>
            <p:nvPr/>
          </p:nvSpPr>
          <p:spPr bwMode="auto">
            <a:xfrm>
              <a:off x="4257" y="3766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教会书信</a:t>
              </a:r>
            </a:p>
          </p:txBody>
        </p:sp>
        <p:sp>
          <p:nvSpPr>
            <p:cNvPr id="882811" name="Rectangle 123"/>
            <p:cNvSpPr>
              <a:spLocks noChangeArrowheads="1"/>
            </p:cNvSpPr>
            <p:nvPr/>
          </p:nvSpPr>
          <p:spPr bwMode="auto">
            <a:xfrm>
              <a:off x="4291" y="3850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启示录</a:t>
              </a:r>
            </a:p>
          </p:txBody>
        </p:sp>
        <p:sp>
          <p:nvSpPr>
            <p:cNvPr id="882812" name="Rectangle 124"/>
            <p:cNvSpPr>
              <a:spLocks noChangeArrowheads="1"/>
            </p:cNvSpPr>
            <p:nvPr/>
          </p:nvSpPr>
          <p:spPr bwMode="auto">
            <a:xfrm>
              <a:off x="4183" y="3213"/>
              <a:ext cx="34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耶稣</a:t>
              </a:r>
            </a:p>
          </p:txBody>
        </p:sp>
        <p:sp>
          <p:nvSpPr>
            <p:cNvPr id="882813" name="Rectangle 125"/>
            <p:cNvSpPr>
              <a:spLocks noChangeArrowheads="1"/>
            </p:cNvSpPr>
            <p:nvPr/>
          </p:nvSpPr>
          <p:spPr bwMode="auto">
            <a:xfrm>
              <a:off x="4126" y="3400"/>
              <a:ext cx="6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十字架</a:t>
              </a:r>
            </a:p>
          </p:txBody>
        </p:sp>
        <p:sp>
          <p:nvSpPr>
            <p:cNvPr id="882814" name="Rectangle 126"/>
            <p:cNvSpPr>
              <a:spLocks noChangeArrowheads="1"/>
            </p:cNvSpPr>
            <p:nvPr/>
          </p:nvSpPr>
          <p:spPr bwMode="auto">
            <a:xfrm>
              <a:off x="4303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15" name="Rectangle 127"/>
            <p:cNvSpPr>
              <a:spLocks noChangeArrowheads="1"/>
            </p:cNvSpPr>
            <p:nvPr/>
          </p:nvSpPr>
          <p:spPr bwMode="auto">
            <a:xfrm>
              <a:off x="4281" y="3480"/>
              <a:ext cx="27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教会</a:t>
              </a:r>
            </a:p>
          </p:txBody>
        </p:sp>
        <p:sp>
          <p:nvSpPr>
            <p:cNvPr id="882816" name="Rectangle 128"/>
            <p:cNvSpPr>
              <a:spLocks noChangeArrowheads="1"/>
            </p:cNvSpPr>
            <p:nvPr/>
          </p:nvSpPr>
          <p:spPr bwMode="auto">
            <a:xfrm>
              <a:off x="4284" y="3316"/>
              <a:ext cx="35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  <p:sp>
          <p:nvSpPr>
            <p:cNvPr id="882817" name="Line 129"/>
            <p:cNvSpPr>
              <a:spLocks noChangeShapeType="1"/>
            </p:cNvSpPr>
            <p:nvPr/>
          </p:nvSpPr>
          <p:spPr bwMode="auto">
            <a:xfrm>
              <a:off x="4167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18" name="Line 130"/>
            <p:cNvSpPr>
              <a:spLocks noChangeShapeType="1"/>
            </p:cNvSpPr>
            <p:nvPr/>
          </p:nvSpPr>
          <p:spPr bwMode="auto">
            <a:xfrm>
              <a:off x="4167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2819" name="Group 131"/>
          <p:cNvGrpSpPr>
            <a:grpSpLocks/>
          </p:cNvGrpSpPr>
          <p:nvPr/>
        </p:nvGrpSpPr>
        <p:grpSpPr bwMode="auto">
          <a:xfrm>
            <a:off x="6530975" y="1135063"/>
            <a:ext cx="1038225" cy="1851025"/>
            <a:chOff x="4114" y="715"/>
            <a:chExt cx="654" cy="1166"/>
          </a:xfrm>
        </p:grpSpPr>
        <p:sp>
          <p:nvSpPr>
            <p:cNvPr id="882820" name="Freeform 132"/>
            <p:cNvSpPr>
              <a:spLocks/>
            </p:cNvSpPr>
            <p:nvPr/>
          </p:nvSpPr>
          <p:spPr bwMode="auto">
            <a:xfrm>
              <a:off x="4620" y="79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2821" name="AutoShape 133"/>
            <p:cNvSpPr>
              <a:spLocks noChangeArrowheads="1"/>
            </p:cNvSpPr>
            <p:nvPr/>
          </p:nvSpPr>
          <p:spPr bwMode="auto">
            <a:xfrm>
              <a:off x="4139" y="725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22" name="Rectangle 134"/>
            <p:cNvSpPr>
              <a:spLocks noChangeArrowheads="1"/>
            </p:cNvSpPr>
            <p:nvPr/>
          </p:nvSpPr>
          <p:spPr bwMode="auto">
            <a:xfrm>
              <a:off x="4138" y="828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23" name="AutoShape 135"/>
            <p:cNvSpPr>
              <a:spLocks noChangeArrowheads="1"/>
            </p:cNvSpPr>
            <p:nvPr/>
          </p:nvSpPr>
          <p:spPr bwMode="auto">
            <a:xfrm>
              <a:off x="4151" y="745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24" name="Line 136"/>
            <p:cNvSpPr>
              <a:spLocks noChangeShapeType="1"/>
            </p:cNvSpPr>
            <p:nvPr/>
          </p:nvSpPr>
          <p:spPr bwMode="auto">
            <a:xfrm>
              <a:off x="4164" y="1043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25" name="Line 137"/>
            <p:cNvSpPr>
              <a:spLocks noChangeShapeType="1"/>
            </p:cNvSpPr>
            <p:nvPr/>
          </p:nvSpPr>
          <p:spPr bwMode="auto">
            <a:xfrm>
              <a:off x="4156" y="1483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26" name="Line 138"/>
            <p:cNvSpPr>
              <a:spLocks noChangeShapeType="1"/>
            </p:cNvSpPr>
            <p:nvPr/>
          </p:nvSpPr>
          <p:spPr bwMode="auto">
            <a:xfrm>
              <a:off x="4156" y="1595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27" name="Rectangle 139"/>
            <p:cNvSpPr>
              <a:spLocks noChangeArrowheads="1"/>
            </p:cNvSpPr>
            <p:nvPr/>
          </p:nvSpPr>
          <p:spPr bwMode="auto">
            <a:xfrm>
              <a:off x="4114" y="927"/>
              <a:ext cx="6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〈〈 </a:t>
              </a:r>
              <a:r>
                <a:rPr lang="zh-CN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分裂 </a:t>
              </a:r>
              <a:r>
                <a:rPr lang="en-US" altLang="zh-CN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〉〉</a:t>
              </a:r>
            </a:p>
          </p:txBody>
        </p:sp>
        <p:sp>
          <p:nvSpPr>
            <p:cNvPr id="882828" name="Rectangle 140"/>
            <p:cNvSpPr>
              <a:spLocks noChangeArrowheads="1"/>
            </p:cNvSpPr>
            <p:nvPr/>
          </p:nvSpPr>
          <p:spPr bwMode="auto">
            <a:xfrm>
              <a:off x="4116" y="1153"/>
              <a:ext cx="35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以色列</a:t>
              </a:r>
            </a:p>
          </p:txBody>
        </p:sp>
        <p:sp>
          <p:nvSpPr>
            <p:cNvPr id="882829" name="Rectangle 141"/>
            <p:cNvSpPr>
              <a:spLocks noChangeArrowheads="1"/>
            </p:cNvSpPr>
            <p:nvPr/>
          </p:nvSpPr>
          <p:spPr bwMode="auto">
            <a:xfrm>
              <a:off x="4197" y="1269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8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10       2</a:t>
              </a:r>
            </a:p>
          </p:txBody>
        </p:sp>
        <p:sp>
          <p:nvSpPr>
            <p:cNvPr id="882830" name="Rectangle 142"/>
            <p:cNvSpPr>
              <a:spLocks noChangeArrowheads="1"/>
            </p:cNvSpPr>
            <p:nvPr/>
          </p:nvSpPr>
          <p:spPr bwMode="auto">
            <a:xfrm>
              <a:off x="4145" y="1481"/>
              <a:ext cx="5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20-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耶   </a:t>
              </a:r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20-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罗</a:t>
              </a:r>
              <a:endPara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82831" name="Rectangle 143"/>
            <p:cNvSpPr>
              <a:spLocks noChangeArrowheads="1"/>
            </p:cNvSpPr>
            <p:nvPr/>
          </p:nvSpPr>
          <p:spPr bwMode="auto">
            <a:xfrm>
              <a:off x="4126" y="1597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 200    350</a:t>
              </a:r>
            </a:p>
          </p:txBody>
        </p:sp>
        <p:sp>
          <p:nvSpPr>
            <p:cNvPr id="882832" name="Rectangle 144"/>
            <p:cNvSpPr>
              <a:spLocks noChangeArrowheads="1"/>
            </p:cNvSpPr>
            <p:nvPr/>
          </p:nvSpPr>
          <p:spPr bwMode="auto">
            <a:xfrm>
              <a:off x="4158" y="1693"/>
              <a:ext cx="582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亚述   巴比伦</a:t>
              </a:r>
            </a:p>
          </p:txBody>
        </p:sp>
        <p:sp>
          <p:nvSpPr>
            <p:cNvPr id="882833" name="Line 145"/>
            <p:cNvSpPr>
              <a:spLocks noChangeShapeType="1"/>
            </p:cNvSpPr>
            <p:nvPr/>
          </p:nvSpPr>
          <p:spPr bwMode="auto">
            <a:xfrm>
              <a:off x="4164" y="1707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34" name="Rectangle 146"/>
            <p:cNvSpPr>
              <a:spLocks noChangeArrowheads="1"/>
            </p:cNvSpPr>
            <p:nvPr/>
          </p:nvSpPr>
          <p:spPr bwMode="auto">
            <a:xfrm>
              <a:off x="4130" y="1041"/>
              <a:ext cx="5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 北国    南国</a:t>
              </a:r>
            </a:p>
          </p:txBody>
        </p:sp>
        <p:sp>
          <p:nvSpPr>
            <p:cNvPr id="882835" name="Line 147"/>
            <p:cNvSpPr>
              <a:spLocks noChangeShapeType="1"/>
            </p:cNvSpPr>
            <p:nvPr/>
          </p:nvSpPr>
          <p:spPr bwMode="auto">
            <a:xfrm>
              <a:off x="4160" y="18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36" name="Line 148"/>
            <p:cNvSpPr>
              <a:spLocks noChangeShapeType="1"/>
            </p:cNvSpPr>
            <p:nvPr/>
          </p:nvSpPr>
          <p:spPr bwMode="auto">
            <a:xfrm>
              <a:off x="4436" y="1095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37" name="Rectangle 149"/>
            <p:cNvSpPr>
              <a:spLocks noChangeArrowheads="1"/>
            </p:cNvSpPr>
            <p:nvPr/>
          </p:nvSpPr>
          <p:spPr bwMode="auto">
            <a:xfrm>
              <a:off x="4289" y="1369"/>
              <a:ext cx="2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宋体" charset="0"/>
                  <a:ea typeface="宋体" charset="0"/>
                  <a:cs typeface="宋体" charset="0"/>
                </a:rPr>
                <a:t>先 知</a:t>
              </a:r>
            </a:p>
          </p:txBody>
        </p:sp>
        <p:sp>
          <p:nvSpPr>
            <p:cNvPr id="882838" name="Line 150"/>
            <p:cNvSpPr>
              <a:spLocks noChangeShapeType="1"/>
            </p:cNvSpPr>
            <p:nvPr/>
          </p:nvSpPr>
          <p:spPr bwMode="auto">
            <a:xfrm>
              <a:off x="4232" y="943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39" name="Rectangle 151"/>
            <p:cNvSpPr>
              <a:spLocks noChangeArrowheads="1"/>
            </p:cNvSpPr>
            <p:nvPr/>
          </p:nvSpPr>
          <p:spPr bwMode="auto">
            <a:xfrm>
              <a:off x="4198" y="823"/>
              <a:ext cx="5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扫</a:t>
              </a:r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–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卫–罗</a:t>
              </a:r>
            </a:p>
          </p:txBody>
        </p:sp>
        <p:sp>
          <p:nvSpPr>
            <p:cNvPr id="882840" name="Line 152"/>
            <p:cNvSpPr>
              <a:spLocks noChangeShapeType="1"/>
            </p:cNvSpPr>
            <p:nvPr/>
          </p:nvSpPr>
          <p:spPr bwMode="auto">
            <a:xfrm>
              <a:off x="4160" y="1267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41" name="Line 153"/>
            <p:cNvSpPr>
              <a:spLocks noChangeShapeType="1"/>
            </p:cNvSpPr>
            <p:nvPr/>
          </p:nvSpPr>
          <p:spPr bwMode="auto">
            <a:xfrm flipV="1">
              <a:off x="4164" y="1371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42" name="Line 154"/>
            <p:cNvSpPr>
              <a:spLocks noChangeShapeType="1"/>
            </p:cNvSpPr>
            <p:nvPr/>
          </p:nvSpPr>
          <p:spPr bwMode="auto">
            <a:xfrm flipV="1">
              <a:off x="4164" y="1155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43" name="Rectangle 155"/>
            <p:cNvSpPr>
              <a:spLocks noChangeArrowheads="1"/>
            </p:cNvSpPr>
            <p:nvPr/>
          </p:nvSpPr>
          <p:spPr bwMode="auto">
            <a:xfrm>
              <a:off x="4156" y="715"/>
              <a:ext cx="39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 王朝</a:t>
              </a:r>
            </a:p>
          </p:txBody>
        </p:sp>
        <p:sp>
          <p:nvSpPr>
            <p:cNvPr id="882844" name="Rectangle 156"/>
            <p:cNvSpPr>
              <a:spLocks noChangeArrowheads="1"/>
            </p:cNvSpPr>
            <p:nvPr/>
          </p:nvSpPr>
          <p:spPr bwMode="auto">
            <a:xfrm>
              <a:off x="4390" y="1159"/>
              <a:ext cx="35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7EC1A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  犹大</a:t>
              </a:r>
            </a:p>
          </p:txBody>
        </p:sp>
        <p:sp>
          <p:nvSpPr>
            <p:cNvPr id="882845" name="Line 157"/>
            <p:cNvSpPr>
              <a:spLocks noChangeShapeType="1"/>
            </p:cNvSpPr>
            <p:nvPr/>
          </p:nvSpPr>
          <p:spPr bwMode="auto">
            <a:xfrm>
              <a:off x="4428" y="1051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46" name="Line 158"/>
            <p:cNvSpPr>
              <a:spLocks noChangeShapeType="1"/>
            </p:cNvSpPr>
            <p:nvPr/>
          </p:nvSpPr>
          <p:spPr bwMode="auto">
            <a:xfrm>
              <a:off x="4160" y="935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2847" name="Rectangle 15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848" name="Rectangle 16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849" name="Rectangle 16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2852" name="Group 164"/>
          <p:cNvGrpSpPr>
            <a:grpSpLocks/>
          </p:cNvGrpSpPr>
          <p:nvPr/>
        </p:nvGrpSpPr>
        <p:grpSpPr bwMode="auto">
          <a:xfrm>
            <a:off x="6443663" y="3027363"/>
            <a:ext cx="1212850" cy="1098550"/>
            <a:chOff x="4059" y="1907"/>
            <a:chExt cx="764" cy="692"/>
          </a:xfrm>
        </p:grpSpPr>
        <p:sp>
          <p:nvSpPr>
            <p:cNvPr id="882853" name="Freeform 165"/>
            <p:cNvSpPr>
              <a:spLocks/>
            </p:cNvSpPr>
            <p:nvPr/>
          </p:nvSpPr>
          <p:spPr bwMode="auto">
            <a:xfrm>
              <a:off x="4596" y="2037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2854" name="Freeform 166"/>
            <p:cNvSpPr>
              <a:spLocks/>
            </p:cNvSpPr>
            <p:nvPr/>
          </p:nvSpPr>
          <p:spPr bwMode="auto">
            <a:xfrm>
              <a:off x="4596" y="2029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2855" name="AutoShape 167"/>
            <p:cNvSpPr>
              <a:spLocks noChangeArrowheads="1"/>
            </p:cNvSpPr>
            <p:nvPr/>
          </p:nvSpPr>
          <p:spPr bwMode="auto">
            <a:xfrm>
              <a:off x="4137" y="1915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56" name="Rectangle 168"/>
            <p:cNvSpPr>
              <a:spLocks noChangeArrowheads="1"/>
            </p:cNvSpPr>
            <p:nvPr/>
          </p:nvSpPr>
          <p:spPr bwMode="auto">
            <a:xfrm>
              <a:off x="4136" y="2028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57" name="AutoShape 169"/>
            <p:cNvSpPr>
              <a:spLocks noChangeArrowheads="1"/>
            </p:cNvSpPr>
            <p:nvPr/>
          </p:nvSpPr>
          <p:spPr bwMode="auto">
            <a:xfrm>
              <a:off x="4149" y="1927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58" name="Line 170"/>
            <p:cNvSpPr>
              <a:spLocks noChangeShapeType="1"/>
            </p:cNvSpPr>
            <p:nvPr/>
          </p:nvSpPr>
          <p:spPr bwMode="auto">
            <a:xfrm>
              <a:off x="4168" y="218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59" name="Line 171"/>
            <p:cNvSpPr>
              <a:spLocks noChangeShapeType="1"/>
            </p:cNvSpPr>
            <p:nvPr/>
          </p:nvSpPr>
          <p:spPr bwMode="auto">
            <a:xfrm>
              <a:off x="4168" y="229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60" name="Rectangle 172"/>
            <p:cNvSpPr>
              <a:spLocks noChangeArrowheads="1"/>
            </p:cNvSpPr>
            <p:nvPr/>
          </p:nvSpPr>
          <p:spPr bwMode="auto">
            <a:xfrm>
              <a:off x="4241" y="2183"/>
              <a:ext cx="40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3 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次回归</a:t>
              </a:r>
            </a:p>
          </p:txBody>
        </p:sp>
        <p:sp>
          <p:nvSpPr>
            <p:cNvPr id="882861" name="Rectangle 173"/>
            <p:cNvSpPr>
              <a:spLocks noChangeArrowheads="1"/>
            </p:cNvSpPr>
            <p:nvPr/>
          </p:nvSpPr>
          <p:spPr bwMode="auto">
            <a:xfrm>
              <a:off x="4164" y="1907"/>
              <a:ext cx="37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zh-CN" altLang="en-US" sz="10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被掳</a:t>
              </a:r>
            </a:p>
          </p:txBody>
        </p:sp>
        <p:sp>
          <p:nvSpPr>
            <p:cNvPr id="882862" name="Rectangle 174"/>
            <p:cNvSpPr>
              <a:spLocks noChangeArrowheads="1"/>
            </p:cNvSpPr>
            <p:nvPr/>
          </p:nvSpPr>
          <p:spPr bwMode="auto">
            <a:xfrm>
              <a:off x="4286" y="2073"/>
              <a:ext cx="2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70 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年</a:t>
              </a:r>
            </a:p>
          </p:txBody>
        </p:sp>
        <p:sp>
          <p:nvSpPr>
            <p:cNvPr id="882863" name="Line 175"/>
            <p:cNvSpPr>
              <a:spLocks noChangeShapeType="1"/>
            </p:cNvSpPr>
            <p:nvPr/>
          </p:nvSpPr>
          <p:spPr bwMode="auto">
            <a:xfrm>
              <a:off x="4168" y="254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64" name="Line 176"/>
            <p:cNvSpPr>
              <a:spLocks noChangeShapeType="1"/>
            </p:cNvSpPr>
            <p:nvPr/>
          </p:nvSpPr>
          <p:spPr bwMode="auto">
            <a:xfrm>
              <a:off x="4168" y="242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865" name="Rectangle 177"/>
            <p:cNvSpPr>
              <a:spLocks noChangeArrowheads="1"/>
            </p:cNvSpPr>
            <p:nvPr/>
          </p:nvSpPr>
          <p:spPr bwMode="auto">
            <a:xfrm>
              <a:off x="4059" y="2311"/>
              <a:ext cx="76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100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年 </a:t>
              </a:r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/ 50,000</a:t>
              </a:r>
            </a:p>
          </p:txBody>
        </p:sp>
      </p:grpSp>
      <p:sp>
        <p:nvSpPr>
          <p:cNvPr id="882866" name="Rectangle 178"/>
          <p:cNvSpPr>
            <a:spLocks noChangeArrowheads="1"/>
          </p:cNvSpPr>
          <p:nvPr/>
        </p:nvSpPr>
        <p:spPr bwMode="auto">
          <a:xfrm>
            <a:off x="6677025" y="3862388"/>
            <a:ext cx="9477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所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以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尼</a:t>
            </a:r>
          </a:p>
        </p:txBody>
      </p:sp>
      <p:pic>
        <p:nvPicPr>
          <p:cNvPr id="882927" name="Picture 239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403600" cy="25511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6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882928" name="Picture 240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2408238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882929" name="Picture 241"/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4097338"/>
            <a:ext cx="3200400" cy="2324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82930" name="AutoShape 242"/>
          <p:cNvSpPr>
            <a:spLocks noChangeArrowheads="1"/>
          </p:cNvSpPr>
          <p:nvPr/>
        </p:nvSpPr>
        <p:spPr bwMode="auto">
          <a:xfrm>
            <a:off x="4241800" y="4273550"/>
            <a:ext cx="730250" cy="185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2931" name="Line 243"/>
          <p:cNvSpPr>
            <a:spLocks noChangeShapeType="1"/>
          </p:cNvSpPr>
          <p:nvPr/>
        </p:nvSpPr>
        <p:spPr bwMode="auto">
          <a:xfrm>
            <a:off x="4257675" y="4452938"/>
            <a:ext cx="447675" cy="0"/>
          </a:xfrm>
          <a:prstGeom prst="line">
            <a:avLst/>
          </a:prstGeom>
          <a:noFill/>
          <a:ln w="984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accent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endParaRPr lang="en-US"/>
          </a:p>
        </p:txBody>
      </p:sp>
      <p:sp>
        <p:nvSpPr>
          <p:cNvPr id="882932" name="Line 244"/>
          <p:cNvSpPr>
            <a:spLocks noChangeShapeType="1"/>
          </p:cNvSpPr>
          <p:nvPr/>
        </p:nvSpPr>
        <p:spPr bwMode="auto">
          <a:xfrm>
            <a:off x="4503738" y="4443413"/>
            <a:ext cx="447675" cy="0"/>
          </a:xfrm>
          <a:prstGeom prst="line">
            <a:avLst/>
          </a:prstGeom>
          <a:noFill/>
          <a:ln w="984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accent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endParaRPr lang="en-US"/>
          </a:p>
        </p:txBody>
      </p:sp>
      <p:sp>
        <p:nvSpPr>
          <p:cNvPr id="882933" name="Line 245"/>
          <p:cNvSpPr>
            <a:spLocks noChangeShapeType="1"/>
          </p:cNvSpPr>
          <p:nvPr/>
        </p:nvSpPr>
        <p:spPr bwMode="auto">
          <a:xfrm>
            <a:off x="4651375" y="4500563"/>
            <a:ext cx="447675" cy="0"/>
          </a:xfrm>
          <a:prstGeom prst="line">
            <a:avLst/>
          </a:prstGeom>
          <a:noFill/>
          <a:ln w="984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accent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endParaRPr lang="en-US"/>
          </a:p>
        </p:txBody>
      </p:sp>
      <p:sp>
        <p:nvSpPr>
          <p:cNvPr id="882934" name="Rectangle 246"/>
          <p:cNvSpPr>
            <a:spLocks noChangeArrowheads="1"/>
          </p:cNvSpPr>
          <p:nvPr/>
        </p:nvSpPr>
        <p:spPr bwMode="auto">
          <a:xfrm>
            <a:off x="4362450" y="4257675"/>
            <a:ext cx="5905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10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摩西</a:t>
            </a:r>
          </a:p>
        </p:txBody>
      </p:sp>
      <p:sp>
        <p:nvSpPr>
          <p:cNvPr id="882957" name="Rectangle 269"/>
          <p:cNvSpPr>
            <a:spLocks noChangeArrowheads="1"/>
          </p:cNvSpPr>
          <p:nvPr/>
        </p:nvSpPr>
        <p:spPr bwMode="auto">
          <a:xfrm>
            <a:off x="4443413" y="4438650"/>
            <a:ext cx="523875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出埃及</a:t>
            </a:r>
          </a:p>
        </p:txBody>
      </p:sp>
      <p:grpSp>
        <p:nvGrpSpPr>
          <p:cNvPr id="882958" name="Group 270"/>
          <p:cNvGrpSpPr>
            <a:grpSpLocks/>
          </p:cNvGrpSpPr>
          <p:nvPr/>
        </p:nvGrpSpPr>
        <p:grpSpPr bwMode="auto">
          <a:xfrm>
            <a:off x="7486650" y="1341438"/>
            <a:ext cx="685800" cy="574675"/>
            <a:chOff x="4716" y="845"/>
            <a:chExt cx="432" cy="362"/>
          </a:xfrm>
        </p:grpSpPr>
        <p:grpSp>
          <p:nvGrpSpPr>
            <p:cNvPr id="882959" name="Group 271"/>
            <p:cNvGrpSpPr>
              <a:grpSpLocks/>
            </p:cNvGrpSpPr>
            <p:nvPr/>
          </p:nvGrpSpPr>
          <p:grpSpPr bwMode="auto">
            <a:xfrm>
              <a:off x="4785" y="879"/>
              <a:ext cx="318" cy="328"/>
              <a:chOff x="1084" y="711"/>
              <a:chExt cx="2950" cy="2769"/>
            </a:xfrm>
          </p:grpSpPr>
          <p:grpSp>
            <p:nvGrpSpPr>
              <p:cNvPr id="882960" name="Group 272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882961" name="Group 273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882962" name="Freeform 274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9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82963" name="Freeform 275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9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882964" name="Picture 276"/>
                <p:cNvPicPr>
                  <a:picLocks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882965" name="Freeform 27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2966" name="Freeform 27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2967" name="Freeform 27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2968" name="Freeform 28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2969" name="Freeform 28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2970" name="Group 282"/>
            <p:cNvGrpSpPr>
              <a:grpSpLocks/>
            </p:cNvGrpSpPr>
            <p:nvPr/>
          </p:nvGrpSpPr>
          <p:grpSpPr bwMode="auto">
            <a:xfrm>
              <a:off x="4716" y="845"/>
              <a:ext cx="432" cy="317"/>
              <a:chOff x="4704" y="908"/>
              <a:chExt cx="506" cy="311"/>
            </a:xfrm>
          </p:grpSpPr>
          <p:sp>
            <p:nvSpPr>
              <p:cNvPr id="882971" name="Freeform 283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72" name="Text Box 284"/>
              <p:cNvSpPr txBox="1">
                <a:spLocks noChangeArrowheads="1"/>
              </p:cNvSpPr>
              <p:nvPr/>
            </p:nvSpPr>
            <p:spPr bwMode="auto">
              <a:xfrm>
                <a:off x="4729" y="953"/>
                <a:ext cx="422" cy="18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1400" i="1">
                    <a:solidFill>
                      <a:schemeClr val="tx1"/>
                    </a:solidFill>
                    <a:latin typeface="Arial Black" charset="0"/>
                    <a:ea typeface="宋体" charset="0"/>
                    <a:cs typeface="宋体" charset="0"/>
                  </a:rPr>
                  <a:t>卫约</a:t>
                </a:r>
                <a:endParaRPr lang="zh-CN" altLang="en-US" sz="1400" i="1">
                  <a:ea typeface="宋体" charset="0"/>
                  <a:cs typeface="宋体" charset="0"/>
                </a:endParaRPr>
              </a:p>
            </p:txBody>
          </p:sp>
          <p:sp>
            <p:nvSpPr>
              <p:cNvPr id="882973" name="AutoShape 285"/>
              <p:cNvSpPr>
                <a:spLocks noChangeArrowheads="1"/>
              </p:cNvSpPr>
              <p:nvPr/>
            </p:nvSpPr>
            <p:spPr bwMode="auto">
              <a:xfrm>
                <a:off x="4704" y="908"/>
                <a:ext cx="506" cy="31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487" tIns="44450" rIns="90487" bIns="44450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82974" name="Group 286"/>
          <p:cNvGrpSpPr>
            <a:grpSpLocks/>
          </p:cNvGrpSpPr>
          <p:nvPr/>
        </p:nvGrpSpPr>
        <p:grpSpPr bwMode="auto">
          <a:xfrm>
            <a:off x="5076825" y="2276475"/>
            <a:ext cx="673100" cy="585788"/>
            <a:chOff x="3198" y="1434"/>
            <a:chExt cx="424" cy="369"/>
          </a:xfrm>
        </p:grpSpPr>
        <p:grpSp>
          <p:nvGrpSpPr>
            <p:cNvPr id="882975" name="Group 287"/>
            <p:cNvGrpSpPr>
              <a:grpSpLocks/>
            </p:cNvGrpSpPr>
            <p:nvPr/>
          </p:nvGrpSpPr>
          <p:grpSpPr bwMode="auto">
            <a:xfrm>
              <a:off x="3243" y="1434"/>
              <a:ext cx="346" cy="369"/>
              <a:chOff x="3243" y="1434"/>
              <a:chExt cx="346" cy="369"/>
            </a:xfrm>
          </p:grpSpPr>
          <p:grpSp>
            <p:nvGrpSpPr>
              <p:cNvPr id="882976" name="Group 288"/>
              <p:cNvGrpSpPr>
                <a:grpSpLocks/>
              </p:cNvGrpSpPr>
              <p:nvPr/>
            </p:nvGrpSpPr>
            <p:grpSpPr bwMode="auto">
              <a:xfrm>
                <a:off x="3258" y="1434"/>
                <a:ext cx="331" cy="369"/>
                <a:chOff x="1084" y="711"/>
                <a:chExt cx="2950" cy="2769"/>
              </a:xfrm>
            </p:grpSpPr>
            <p:grpSp>
              <p:nvGrpSpPr>
                <p:cNvPr id="882977" name="Group 28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82978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82979" name="Freeform 29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9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2980" name="Freeform 29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9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82981" name="Picture 293"/>
                  <p:cNvPicPr>
                    <a:picLocks noChangeArrowheads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82982" name="Freeform 29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983" name="Freeform 29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984" name="Freeform 29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985" name="Freeform 29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986" name="Freeform 29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82987" name="Rectangle 299"/>
              <p:cNvSpPr>
                <a:spLocks noChangeArrowheads="1"/>
              </p:cNvSpPr>
              <p:nvPr/>
            </p:nvSpPr>
            <p:spPr bwMode="auto">
              <a:xfrm>
                <a:off x="3243" y="1479"/>
                <a:ext cx="338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1400" i="1">
                    <a:solidFill>
                      <a:schemeClr val="bg2"/>
                    </a:solidFill>
                    <a:latin typeface="Arial Black" charset="0"/>
                    <a:ea typeface="宋体" charset="0"/>
                    <a:cs typeface="宋体" charset="0"/>
                  </a:rPr>
                  <a:t>亚约</a:t>
                </a:r>
                <a:endParaRPr lang="en-US" altLang="zh-CN" sz="1400" i="1">
                  <a:solidFill>
                    <a:schemeClr val="bg2"/>
                  </a:solidFill>
                  <a:latin typeface="Arial Black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82988" name="Text Box 300"/>
            <p:cNvSpPr txBox="1">
              <a:spLocks noChangeArrowheads="1"/>
            </p:cNvSpPr>
            <p:nvPr/>
          </p:nvSpPr>
          <p:spPr bwMode="auto">
            <a:xfrm>
              <a:off x="3198" y="1480"/>
              <a:ext cx="42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1400" i="1">
                  <a:solidFill>
                    <a:schemeClr val="tx1"/>
                  </a:solidFill>
                  <a:latin typeface="Arial Black" charset="0"/>
                  <a:ea typeface="宋体" charset="0"/>
                  <a:cs typeface="宋体" charset="0"/>
                </a:rPr>
                <a:t>亚约</a:t>
              </a:r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82989" name="Group 301"/>
          <p:cNvGrpSpPr>
            <a:grpSpLocks/>
          </p:cNvGrpSpPr>
          <p:nvPr/>
        </p:nvGrpSpPr>
        <p:grpSpPr bwMode="auto">
          <a:xfrm>
            <a:off x="5219700" y="5013325"/>
            <a:ext cx="536575" cy="585788"/>
            <a:chOff x="3288" y="3158"/>
            <a:chExt cx="338" cy="369"/>
          </a:xfrm>
        </p:grpSpPr>
        <p:grpSp>
          <p:nvGrpSpPr>
            <p:cNvPr id="882990" name="Group 302"/>
            <p:cNvGrpSpPr>
              <a:grpSpLocks/>
            </p:cNvGrpSpPr>
            <p:nvPr/>
          </p:nvGrpSpPr>
          <p:grpSpPr bwMode="auto">
            <a:xfrm>
              <a:off x="3288" y="3158"/>
              <a:ext cx="331" cy="369"/>
              <a:chOff x="1084" y="711"/>
              <a:chExt cx="2950" cy="2769"/>
            </a:xfrm>
          </p:grpSpPr>
          <p:grpSp>
            <p:nvGrpSpPr>
              <p:cNvPr id="882991" name="Group 303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882992" name="Group 304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882993" name="Freeform 30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9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82994" name="Freeform 30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9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882995" name="Picture 307"/>
                <p:cNvPicPr>
                  <a:picLocks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882996" name="Freeform 30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2997" name="Freeform 30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2998" name="Freeform 31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2999" name="Freeform 31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3000" name="Freeform 31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83001" name="Rectangle 313"/>
            <p:cNvSpPr>
              <a:spLocks noChangeArrowheads="1"/>
            </p:cNvSpPr>
            <p:nvPr/>
          </p:nvSpPr>
          <p:spPr bwMode="auto">
            <a:xfrm>
              <a:off x="3288" y="3203"/>
              <a:ext cx="338" cy="1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400" i="1">
                  <a:solidFill>
                    <a:schemeClr val="tx1"/>
                  </a:solidFill>
                  <a:latin typeface="Arial Black" charset="0"/>
                  <a:ea typeface="宋体" charset="0"/>
                  <a:cs typeface="宋体" charset="0"/>
                </a:rPr>
                <a:t>地约</a:t>
              </a:r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83002" name="Group 314"/>
          <p:cNvGrpSpPr>
            <a:grpSpLocks/>
          </p:cNvGrpSpPr>
          <p:nvPr/>
        </p:nvGrpSpPr>
        <p:grpSpPr bwMode="auto">
          <a:xfrm>
            <a:off x="7524750" y="2195513"/>
            <a:ext cx="673100" cy="585787"/>
            <a:chOff x="4740" y="1383"/>
            <a:chExt cx="424" cy="369"/>
          </a:xfrm>
        </p:grpSpPr>
        <p:grpSp>
          <p:nvGrpSpPr>
            <p:cNvPr id="883003" name="Group 315"/>
            <p:cNvGrpSpPr>
              <a:grpSpLocks/>
            </p:cNvGrpSpPr>
            <p:nvPr/>
          </p:nvGrpSpPr>
          <p:grpSpPr bwMode="auto">
            <a:xfrm>
              <a:off x="4782" y="1383"/>
              <a:ext cx="331" cy="369"/>
              <a:chOff x="1567" y="1192"/>
              <a:chExt cx="331" cy="369"/>
            </a:xfrm>
          </p:grpSpPr>
          <p:grpSp>
            <p:nvGrpSpPr>
              <p:cNvPr id="883004" name="Group 316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83005" name="Group 31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83006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83007" name="Freeform 31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9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3008" name="Freeform 32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9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83009" name="Picture 321"/>
                  <p:cNvPicPr>
                    <a:picLocks noChangeArrowheads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83010" name="Freeform 32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3011" name="Freeform 32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3012" name="Freeform 32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3013" name="Freeform 32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3014" name="Freeform 32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83015" name="Rectangle 32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altLang="zh-CN" sz="1600" b="0" i="1">
                  <a:solidFill>
                    <a:schemeClr val="bg2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83016" name="Text Box 328"/>
            <p:cNvSpPr txBox="1">
              <a:spLocks noChangeArrowheads="1"/>
            </p:cNvSpPr>
            <p:nvPr/>
          </p:nvSpPr>
          <p:spPr bwMode="auto">
            <a:xfrm>
              <a:off x="4740" y="1434"/>
              <a:ext cx="424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1400" i="1">
                  <a:solidFill>
                    <a:schemeClr val="tx1"/>
                  </a:solidFill>
                  <a:latin typeface="Arial Black" charset="0"/>
                  <a:ea typeface="宋体" charset="0"/>
                  <a:cs typeface="宋体" charset="0"/>
                </a:rPr>
                <a:t>新约</a:t>
              </a:r>
              <a:endParaRPr lang="en-US" altLang="zh-CN" sz="1400" i="1">
                <a:solidFill>
                  <a:schemeClr val="tx1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83017" name="Rectangle 329"/>
          <p:cNvSpPr>
            <a:spLocks noChangeArrowheads="1"/>
          </p:cNvSpPr>
          <p:nvPr/>
        </p:nvSpPr>
        <p:spPr bwMode="auto">
          <a:xfrm>
            <a:off x="6459538" y="5045075"/>
            <a:ext cx="1220787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018" name="Rectangle 330"/>
          <p:cNvSpPr>
            <a:spLocks noChangeArrowheads="1"/>
          </p:cNvSpPr>
          <p:nvPr/>
        </p:nvSpPr>
        <p:spPr bwMode="auto">
          <a:xfrm>
            <a:off x="4351338" y="2411413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地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裔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–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福</a:t>
            </a:r>
          </a:p>
        </p:txBody>
      </p:sp>
      <p:sp>
        <p:nvSpPr>
          <p:cNvPr id="883019" name="Rectangle 331"/>
          <p:cNvSpPr>
            <a:spLocks noChangeArrowheads="1"/>
          </p:cNvSpPr>
          <p:nvPr/>
        </p:nvSpPr>
        <p:spPr bwMode="auto">
          <a:xfrm>
            <a:off x="4556125" y="2997200"/>
            <a:ext cx="307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10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883020" name="Rectangle 332"/>
          <p:cNvSpPr>
            <a:spLocks noChangeArrowheads="1"/>
          </p:cNvSpPr>
          <p:nvPr/>
        </p:nvSpPr>
        <p:spPr bwMode="auto">
          <a:xfrm>
            <a:off x="4419600" y="2627313"/>
            <a:ext cx="581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以 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- 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以</a:t>
            </a:r>
          </a:p>
        </p:txBody>
      </p:sp>
      <p:sp>
        <p:nvSpPr>
          <p:cNvPr id="883021" name="Rectangle 333"/>
          <p:cNvSpPr>
            <a:spLocks noChangeArrowheads="1"/>
          </p:cNvSpPr>
          <p:nvPr/>
        </p:nvSpPr>
        <p:spPr bwMode="auto">
          <a:xfrm>
            <a:off x="4416425" y="2801938"/>
            <a:ext cx="581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雅 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- 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以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2927" grpId="0" animBg="1"/>
      <p:bldP spid="882928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814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630808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0810" name="Picture 2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15" name="Rectangle 31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16" name="Rectangle 3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30817" name="Line 3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7" name="Text Box 53"/>
          <p:cNvSpPr txBox="1">
            <a:spLocks noChangeArrowheads="1"/>
          </p:cNvSpPr>
          <p:nvPr/>
        </p:nvSpPr>
        <p:spPr bwMode="auto">
          <a:xfrm>
            <a:off x="8664575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1800">
              <a:solidFill>
                <a:srgbClr val="FFFFFF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461963" y="765175"/>
            <a:ext cx="2713037" cy="51165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zh-CN" altLang="en-US" sz="4400">
              <a:solidFill>
                <a:srgbClr val="FFFF00"/>
              </a:solidFill>
              <a:latin typeface="Arial" charset="0"/>
              <a:ea typeface="宋体" charset="0"/>
              <a:cs typeface="宋体" charset="0"/>
            </a:endParaRPr>
          </a:p>
          <a:p>
            <a:pPr algn="r">
              <a:spcBef>
                <a:spcPct val="50000"/>
              </a:spcBef>
            </a:pPr>
            <a:r>
              <a:rPr lang="zh-CN" altLang="en-US" sz="44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以色列  这块布  又是      如何      编织      的呢</a:t>
            </a:r>
            <a:r>
              <a:rPr lang="en-US" altLang="zh-CN" sz="44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630839" name="Text Box 55"/>
          <p:cNvSpPr txBox="1">
            <a:spLocks noChangeArrowheads="1"/>
          </p:cNvSpPr>
          <p:nvPr/>
        </p:nvSpPr>
        <p:spPr bwMode="auto">
          <a:xfrm>
            <a:off x="8594725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630840" name="Text Box 56"/>
          <p:cNvSpPr txBox="1">
            <a:spLocks noChangeArrowheads="1"/>
          </p:cNvSpPr>
          <p:nvPr/>
        </p:nvSpPr>
        <p:spPr bwMode="auto">
          <a:xfrm>
            <a:off x="3546475" y="6073775"/>
            <a:ext cx="3898900" cy="636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学习帮助 </a:t>
            </a:r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#08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42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21" grpId="0" animBg="1"/>
      <p:bldP spid="630828" grpId="0" animBg="1"/>
      <p:bldP spid="630838" grpId="0" autoUpdateAnimBg="0"/>
      <p:bldP spid="630840" grpId="0" animBg="1" autoUpdateAnimBg="0"/>
      <p:bldP spid="630822" grpId="0" animBg="1"/>
      <p:bldP spid="630829" grpId="0" animBg="1"/>
      <p:bldP spid="630823" grpId="0" animBg="1"/>
      <p:bldP spid="630830" grpId="0" animBg="1"/>
      <p:bldP spid="630824" grpId="0" animBg="1"/>
      <p:bldP spid="630831" grpId="0" animBg="1"/>
      <p:bldP spid="630825" grpId="0" animBg="1"/>
      <p:bldP spid="630832" grpId="0" animBg="1"/>
      <p:bldP spid="630826" grpId="0" animBg="1"/>
      <p:bldP spid="63083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221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49222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9223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4" name="Rectangle 8"/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768475" y="5024438"/>
            <a:ext cx="7018338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rgbClr val="FFE957"/>
                </a:solidFill>
                <a:latin typeface="宋体" charset="0"/>
                <a:ea typeface="宋体" charset="0"/>
                <a:cs typeface="宋体" charset="0"/>
              </a:rPr>
              <a:t>是什么把它们连接在一起</a:t>
            </a:r>
            <a:r>
              <a:rPr lang="en-US" altLang="zh-CN" sz="4400">
                <a:solidFill>
                  <a:srgbClr val="FFE957"/>
                </a:solidFill>
                <a:latin typeface="宋体" charset="0"/>
                <a:ea typeface="宋体" charset="0"/>
                <a:cs typeface="宋体" charset="0"/>
              </a:rPr>
              <a:t>?</a:t>
            </a:r>
            <a:endParaRPr lang="en-US" altLang="zh-CN" sz="4400" b="0">
              <a:solidFill>
                <a:srgbClr val="FFE95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547813" y="822325"/>
            <a:ext cx="6192837" cy="1431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rgbClr val="FFE957"/>
                </a:solidFill>
                <a:latin typeface="宋体" charset="0"/>
                <a:ea typeface="宋体" charset="0"/>
                <a:cs typeface="宋体" charset="0"/>
              </a:rPr>
              <a:t>想想织布机上以色列这块结实的布</a:t>
            </a:r>
            <a:endParaRPr lang="en-US" altLang="zh-CN" sz="4400">
              <a:solidFill>
                <a:srgbClr val="FFE95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2" name="Rectangle 26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649244" name="Text Box 28"/>
          <p:cNvSpPr txBox="1">
            <a:spLocks noChangeArrowheads="1"/>
          </p:cNvSpPr>
          <p:nvPr/>
        </p:nvSpPr>
        <p:spPr bwMode="auto">
          <a:xfrm>
            <a:off x="8594725" y="64690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9255" name="Group 39"/>
          <p:cNvGrpSpPr>
            <a:grpSpLocks/>
          </p:cNvGrpSpPr>
          <p:nvPr/>
        </p:nvGrpSpPr>
        <p:grpSpPr bwMode="auto">
          <a:xfrm>
            <a:off x="4471988" y="3098800"/>
            <a:ext cx="2595562" cy="1193800"/>
            <a:chOff x="347" y="2268"/>
            <a:chExt cx="1635" cy="752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800">
                  <a:solidFill>
                    <a:schemeClr val="tx1"/>
                  </a:solidFill>
                  <a:latin typeface="宋体" charset="0"/>
                  <a:ea typeface="宋体" charset="0"/>
                  <a:cs typeface="宋体" charset="0"/>
                </a:rPr>
                <a:t>纬线</a:t>
              </a:r>
              <a:endParaRPr lang="zh-CN" altLang="en-US" sz="3600" b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zh-CN" b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296988" y="3746500"/>
            <a:ext cx="2214562" cy="8239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经线</a:t>
            </a:r>
            <a:endParaRPr lang="zh-CN" altLang="en-US" sz="3600" b="0">
              <a:solidFill>
                <a:srgbClr val="FF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49256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73</a:t>
            </a:r>
          </a:p>
        </p:txBody>
      </p:sp>
      <p:sp>
        <p:nvSpPr>
          <p:cNvPr id="649257" name="Text Box 4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1" grpId="0" animBg="1"/>
      <p:bldP spid="649235" grpId="0" animBg="1"/>
      <p:bldP spid="649247" grpId="0" animBg="1"/>
      <p:bldP spid="649245" grpId="0" animBg="1"/>
      <p:bldP spid="649248" grpId="0" animBg="1"/>
      <p:bldP spid="649246" grpId="0" animBg="1"/>
      <p:bldP spid="649249" grpId="0" animBg="1"/>
      <p:bldP spid="649250" grpId="0" animBg="1"/>
      <p:bldP spid="649252" grpId="0" animBg="1"/>
      <p:bldP spid="649253" grpId="0" animBg="1"/>
      <p:bldP spid="649232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9075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899076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899077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89907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9907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89908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9908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9908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grpSp>
        <p:nvGrpSpPr>
          <p:cNvPr id="899083" name="Group 11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899084" name="Rectangle 12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899085" name="Rectangle 13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899086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9908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99088" name="Text Box 16"/>
          <p:cNvSpPr txBox="1">
            <a:spLocks noChangeArrowheads="1"/>
          </p:cNvSpPr>
          <p:nvPr/>
        </p:nvSpPr>
        <p:spPr bwMode="auto">
          <a:xfrm>
            <a:off x="2024063" y="3092450"/>
            <a:ext cx="5059362" cy="19208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rgbClr val="08F220"/>
                </a:solidFill>
                <a:ea typeface="宋体" charset="0"/>
                <a:cs typeface="宋体" charset="0"/>
              </a:rPr>
              <a:t>圣经年代综览的布块</a:t>
            </a:r>
            <a:r>
              <a:rPr lang="zh-CN" altLang="en-US" sz="4400">
                <a:solidFill>
                  <a:srgbClr val="08F220"/>
                </a:solidFill>
                <a:ea typeface="宋体" charset="0"/>
                <a:cs typeface="宋体" charset="0"/>
              </a:rPr>
              <a:t> </a:t>
            </a:r>
            <a:endParaRPr lang="zh-CN" altLang="en-US" sz="4000">
              <a:solidFill>
                <a:srgbClr val="08F220"/>
              </a:solidFill>
              <a:latin typeface="楷体" charset="0"/>
              <a:ea typeface="宋体" charset="0"/>
              <a:cs typeface="宋体" charset="0"/>
            </a:endParaRPr>
          </a:p>
        </p:txBody>
      </p:sp>
      <p:sp>
        <p:nvSpPr>
          <p:cNvPr id="899089" name="Text Box 17"/>
          <p:cNvSpPr txBox="1">
            <a:spLocks noChangeArrowheads="1"/>
          </p:cNvSpPr>
          <p:nvPr/>
        </p:nvSpPr>
        <p:spPr bwMode="auto">
          <a:xfrm>
            <a:off x="720725" y="349250"/>
            <a:ext cx="7759700" cy="1828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>
                <a:solidFill>
                  <a:srgbClr val="EEFF4B"/>
                </a:solidFill>
                <a:ea typeface="宋体" charset="0"/>
                <a:cs typeface="宋体" charset="0"/>
              </a:rPr>
              <a:t>想象你在织布机前编织</a:t>
            </a:r>
            <a:r>
              <a:rPr lang="en-US" altLang="zh-CN" sz="4800">
                <a:solidFill>
                  <a:srgbClr val="EEFF4B"/>
                </a:solidFill>
                <a:ea typeface="宋体" charset="0"/>
                <a:cs typeface="宋体" charset="0"/>
              </a:rPr>
              <a:t>...</a:t>
            </a:r>
            <a:endParaRPr lang="en-US" altLang="zh-CN" sz="4800">
              <a:solidFill>
                <a:srgbClr val="EEFF4B"/>
              </a:solidFill>
              <a:latin typeface="楷体" charset="0"/>
              <a:ea typeface="宋体" charset="0"/>
              <a:cs typeface="宋体" charset="0"/>
            </a:endParaRPr>
          </a:p>
          <a:p>
            <a:pPr algn="ctr">
              <a:spcBef>
                <a:spcPct val="50000"/>
              </a:spcBef>
            </a:pPr>
            <a:endParaRPr lang="zh-CN" altLang="en-US" sz="4400">
              <a:solidFill>
                <a:srgbClr val="FFEA18"/>
              </a:solidFill>
              <a:latin typeface="楷体" charset="0"/>
              <a:ea typeface="宋体" charset="0"/>
              <a:cs typeface="宋体" charset="0"/>
            </a:endParaRPr>
          </a:p>
        </p:txBody>
      </p:sp>
      <p:grpSp>
        <p:nvGrpSpPr>
          <p:cNvPr id="899090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99091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899092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093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094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095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096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097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098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099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00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01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02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103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104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105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106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9107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899108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09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0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1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2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3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4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5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6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7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8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19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20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21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899122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899124" name="Rectangle 52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899125" name="Rectangle 5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899126" name="Text Box 54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99127" name="Text Box 55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9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9088" grpId="0" autoUpdateAnimBg="0"/>
      <p:bldP spid="89908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9" name="Text Box 69"/>
          <p:cNvSpPr txBox="1">
            <a:spLocks noChangeArrowheads="1"/>
          </p:cNvSpPr>
          <p:nvPr/>
        </p:nvSpPr>
        <p:spPr bwMode="auto">
          <a:xfrm>
            <a:off x="2024063" y="3092450"/>
            <a:ext cx="5059362" cy="19208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rgbClr val="08F220"/>
                </a:solidFill>
                <a:ea typeface="宋体" charset="0"/>
                <a:cs typeface="宋体" charset="0"/>
              </a:rPr>
              <a:t>圣经年代综览的布块</a:t>
            </a:r>
            <a:r>
              <a:rPr lang="zh-CN" altLang="en-US" sz="4400">
                <a:solidFill>
                  <a:srgbClr val="08F220"/>
                </a:solidFill>
                <a:ea typeface="宋体" charset="0"/>
                <a:cs typeface="宋体" charset="0"/>
              </a:rPr>
              <a:t> </a:t>
            </a:r>
            <a:endParaRPr lang="zh-CN" altLang="en-US" sz="4000">
              <a:solidFill>
                <a:srgbClr val="08F220"/>
              </a:solidFill>
              <a:latin typeface="楷体" charset="0"/>
              <a:ea typeface="宋体" charset="0"/>
              <a:cs typeface="宋体" charset="0"/>
            </a:endParaRPr>
          </a:p>
        </p:txBody>
      </p:sp>
      <p:grpSp>
        <p:nvGrpSpPr>
          <p:cNvPr id="901124" name="Group 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01125" name="Rectangle 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01126" name="Rectangle 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01127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01128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01129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01130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01131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grpSp>
        <p:nvGrpSpPr>
          <p:cNvPr id="901132" name="Group 12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01133" name="Rectangle 13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01134" name="Rectangle 14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01135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0113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0113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3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3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99288" y="20462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4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7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8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1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29213" y="213995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1152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01153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01154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55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56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57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58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59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6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6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6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6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6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6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6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6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16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1169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01170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71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72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73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74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75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76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77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78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79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80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81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82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83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1184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01185" name="Text Box 65"/>
          <p:cNvSpPr txBox="1">
            <a:spLocks noChangeArrowheads="1"/>
          </p:cNvSpPr>
          <p:nvPr/>
        </p:nvSpPr>
        <p:spPr bwMode="auto">
          <a:xfrm>
            <a:off x="720725" y="349250"/>
            <a:ext cx="7759700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>
                <a:solidFill>
                  <a:srgbClr val="EEFF4B"/>
                </a:solidFill>
                <a:ea typeface="宋体" charset="0"/>
                <a:cs typeface="宋体" charset="0"/>
              </a:rPr>
              <a:t>想象你在织布机前编织</a:t>
            </a:r>
            <a:r>
              <a:rPr lang="en-US" altLang="zh-CN" sz="4800">
                <a:solidFill>
                  <a:srgbClr val="EEFF4B"/>
                </a:solidFill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901187" name="Rectangle 67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01188" name="Rectangle 6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75</a:t>
            </a:r>
          </a:p>
        </p:txBody>
      </p:sp>
      <p:sp>
        <p:nvSpPr>
          <p:cNvPr id="901191" name="Text Box 7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3171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03172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03173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0317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0317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0317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0317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0317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grpSp>
        <p:nvGrpSpPr>
          <p:cNvPr id="903179" name="Group 11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03180" name="Rectangle 12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03181" name="Rectangle 13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0318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0318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0318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8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8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8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8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89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9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9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92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9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94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95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29213" y="2139950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3196" name="AutoShape 28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03197" name="Text Box 29"/>
          <p:cNvSpPr txBox="1">
            <a:spLocks noChangeArrowheads="1"/>
          </p:cNvSpPr>
          <p:nvPr/>
        </p:nvSpPr>
        <p:spPr bwMode="auto">
          <a:xfrm>
            <a:off x="6011863" y="36290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0">
                <a:solidFill>
                  <a:schemeClr val="tx2"/>
                </a:solidFill>
                <a:ea typeface="宋体" charset="0"/>
                <a:cs typeface="宋体" charset="0"/>
              </a:rPr>
              <a:t>5</a:t>
            </a:r>
          </a:p>
        </p:txBody>
      </p:sp>
      <p:pic>
        <p:nvPicPr>
          <p:cNvPr id="903198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199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3200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99288" y="20462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3201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03202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0">
                <a:solidFill>
                  <a:schemeClr val="tx2"/>
                </a:solidFill>
                <a:ea typeface="宋体" charset="0"/>
                <a:cs typeface="宋体" charset="0"/>
              </a:rPr>
              <a:t>10</a:t>
            </a:r>
          </a:p>
        </p:txBody>
      </p:sp>
      <p:grpSp>
        <p:nvGrpSpPr>
          <p:cNvPr id="903203" name="Group 3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03204" name="Group 3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03205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206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207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208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209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210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11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12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13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14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15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216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217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218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219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3220" name="Group 5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03221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22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23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24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25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26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27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28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29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30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31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32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33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34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3235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03236" name="Text Box 68"/>
          <p:cNvSpPr txBox="1">
            <a:spLocks noChangeArrowheads="1"/>
          </p:cNvSpPr>
          <p:nvPr/>
        </p:nvSpPr>
        <p:spPr bwMode="auto">
          <a:xfrm>
            <a:off x="720725" y="349250"/>
            <a:ext cx="7759700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>
                <a:solidFill>
                  <a:srgbClr val="EEFF4B"/>
                </a:solidFill>
                <a:ea typeface="宋体" charset="0"/>
                <a:cs typeface="宋体" charset="0"/>
              </a:rPr>
              <a:t>想象你在织布机前编织</a:t>
            </a:r>
            <a:r>
              <a:rPr lang="en-US" altLang="zh-CN" sz="4800">
                <a:solidFill>
                  <a:srgbClr val="EEFF4B"/>
                </a:solidFill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903238" name="Rectangle 70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03239" name="Rectangle 71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76</a:t>
            </a:r>
          </a:p>
        </p:txBody>
      </p:sp>
      <p:sp>
        <p:nvSpPr>
          <p:cNvPr id="903240" name="Text Box 7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5219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05220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05221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0522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0522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0522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0522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0522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0522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052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5230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05231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05232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05233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05234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0523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3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3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3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3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40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4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4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43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44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4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5246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5248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05249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05250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251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252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25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25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25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5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5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5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5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6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26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26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26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26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5265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05266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67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68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69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0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1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2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3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4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5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6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7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8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7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0528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05281" name="Text Box 65"/>
          <p:cNvSpPr txBox="1">
            <a:spLocks noChangeArrowheads="1"/>
          </p:cNvSpPr>
          <p:nvPr/>
        </p:nvSpPr>
        <p:spPr bwMode="auto">
          <a:xfrm>
            <a:off x="720725" y="349250"/>
            <a:ext cx="7759700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800">
                <a:solidFill>
                  <a:srgbClr val="EEFF4B"/>
                </a:solidFill>
                <a:ea typeface="宋体" charset="0"/>
                <a:cs typeface="宋体" charset="0"/>
              </a:rPr>
              <a:t>想象你在织布机前编织</a:t>
            </a:r>
            <a:r>
              <a:rPr lang="en-US" altLang="zh-CN" sz="4800">
                <a:solidFill>
                  <a:srgbClr val="EEFF4B"/>
                </a:solidFill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905283" name="Rectangle 67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05284" name="Rectangle 6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77</a:t>
            </a:r>
          </a:p>
        </p:txBody>
      </p:sp>
      <p:sp>
        <p:nvSpPr>
          <p:cNvPr id="905285" name="Text Box 69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905292" name="AutoShape 76"/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5293" name="Group 77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905294" name="AutoShape 78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5295" name="Text Box 79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chemeClr val="tx1"/>
                  </a:solidFill>
                  <a:ea typeface="宋体" charset="0"/>
                  <a:cs typeface="宋体" charset="0"/>
                </a:rPr>
                <a:t>末世 时期</a:t>
              </a:r>
              <a:endParaRPr lang="en-US" altLang="zh-CN" sz="400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05300" name="Group 84"/>
          <p:cNvGrpSpPr>
            <a:grpSpLocks/>
          </p:cNvGrpSpPr>
          <p:nvPr/>
        </p:nvGrpSpPr>
        <p:grpSpPr bwMode="auto">
          <a:xfrm>
            <a:off x="1995488" y="2779713"/>
            <a:ext cx="3355975" cy="2730500"/>
            <a:chOff x="1257" y="1751"/>
            <a:chExt cx="2114" cy="1720"/>
          </a:xfrm>
        </p:grpSpPr>
        <p:sp>
          <p:nvSpPr>
            <p:cNvPr id="905297" name="AutoShape 81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 sz="1600" b="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05298" name="Text Box 82"/>
            <p:cNvSpPr txBox="1">
              <a:spLocks noChangeArrowheads="1"/>
            </p:cNvSpPr>
            <p:nvPr/>
          </p:nvSpPr>
          <p:spPr bwMode="auto">
            <a:xfrm>
              <a:off x="1429" y="1797"/>
              <a:ext cx="1688" cy="16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chemeClr val="tx2"/>
                  </a:solidFill>
                  <a:ea typeface="宋体" charset="0"/>
                  <a:cs typeface="宋体" charset="0"/>
                </a:rPr>
                <a:t>创造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FF9218"/>
                  </a:solidFill>
                  <a:ea typeface="宋体" charset="0"/>
                  <a:cs typeface="宋体" charset="0"/>
                </a:rPr>
                <a:t>  </a:t>
              </a:r>
              <a:r>
                <a:rPr lang="zh-CN" altLang="en-US" sz="1800">
                  <a:solidFill>
                    <a:srgbClr val="EE0B1B"/>
                  </a:solidFill>
                  <a:ea typeface="宋体" charset="0"/>
                  <a:cs typeface="宋体" charset="0"/>
                </a:rPr>
                <a:t>亚伯拉罕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EE0B1B"/>
                  </a:solidFill>
                  <a:ea typeface="宋体" charset="0"/>
                  <a:cs typeface="宋体" charset="0"/>
                </a:rPr>
                <a:t>    约瑟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EE0B1B"/>
                  </a:solidFill>
                  <a:ea typeface="宋体" charset="0"/>
                  <a:cs typeface="宋体" charset="0"/>
                </a:rPr>
                <a:t>      摩西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EE0B1B"/>
                  </a:solidFill>
                  <a:ea typeface="宋体" charset="0"/>
                  <a:cs typeface="宋体" charset="0"/>
                </a:rPr>
                <a:t>       约书亚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00FF00"/>
                  </a:solidFill>
                  <a:ea typeface="宋体" charset="0"/>
                  <a:cs typeface="宋体" charset="0"/>
                </a:rPr>
                <a:t>        无王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00FF00"/>
                  </a:solidFill>
                  <a:ea typeface="宋体" charset="0"/>
                  <a:cs typeface="宋体" charset="0"/>
                </a:rPr>
                <a:t>          王朝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00FF00"/>
                  </a:solidFill>
                  <a:ea typeface="宋体" charset="0"/>
                  <a:cs typeface="宋体" charset="0"/>
                </a:rPr>
                <a:t>            被掳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1E910D"/>
                  </a:solidFill>
                  <a:ea typeface="宋体" charset="0"/>
                  <a:cs typeface="宋体" charset="0"/>
                </a:rPr>
                <a:t>         </a:t>
              </a:r>
              <a:r>
                <a:rPr lang="zh-CN" altLang="en-US" sz="1800">
                  <a:solidFill>
                    <a:schemeClr val="tx1"/>
                  </a:solidFill>
                  <a:ea typeface="宋体" charset="0"/>
                  <a:cs typeface="宋体" charset="0"/>
                </a:rPr>
                <a:t>     </a:t>
              </a:r>
              <a:r>
                <a:rPr lang="zh-CN" altLang="en-US" sz="1800">
                  <a:solidFill>
                    <a:srgbClr val="00FFFF"/>
                  </a:solidFill>
                  <a:ea typeface="宋体" charset="0"/>
                  <a:cs typeface="宋体" charset="0"/>
                </a:rPr>
                <a:t>静默</a:t>
              </a:r>
            </a:p>
            <a:p>
              <a:pPr>
                <a:lnSpc>
                  <a:spcPct val="90000"/>
                </a:lnSpc>
              </a:pPr>
              <a:r>
                <a:rPr lang="zh-CN" altLang="en-US">
                  <a:solidFill>
                    <a:schemeClr val="accent1"/>
                  </a:solidFill>
                  <a:ea typeface="宋体" charset="0"/>
                  <a:cs typeface="宋体" charset="0"/>
                </a:rPr>
                <a:t>         </a:t>
              </a:r>
              <a:r>
                <a:rPr lang="zh-CN" altLang="en-US">
                  <a:solidFill>
                    <a:schemeClr val="tx1"/>
                  </a:solidFill>
                  <a:ea typeface="宋体" charset="0"/>
                  <a:cs typeface="宋体" charset="0"/>
                </a:rPr>
                <a:t>  </a:t>
              </a:r>
              <a:r>
                <a:rPr lang="zh-CN" altLang="en-US" sz="2000">
                  <a:solidFill>
                    <a:schemeClr val="tx1"/>
                  </a:solidFill>
                  <a:ea typeface="宋体" charset="0"/>
                  <a:cs typeface="宋体" charset="0"/>
                </a:rPr>
                <a:t>主耶稣</a:t>
              </a:r>
              <a:endParaRPr lang="en-US" altLang="zh-CN" sz="200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05301" name="Text Box 85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5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5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0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05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2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4249" name="Picture 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869238" cy="5719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1066800" y="5181600"/>
            <a:ext cx="7369175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迦拿：圣经记载耶稣                  第一次施行神迹的地方</a:t>
            </a:r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！</a:t>
            </a:r>
            <a:endParaRPr lang="zh-CN" altLang="en-US" sz="32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4229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460216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4251" name="Text Box 27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2:1-11</a:t>
            </a:r>
          </a:p>
        </p:txBody>
      </p:sp>
      <p:grpSp>
        <p:nvGrpSpPr>
          <p:cNvPr id="564252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4253" name="AutoShape 2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4" name="Rectangle 3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5" name="Line 3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6" name="Line 3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7" name="Line 3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8" name="Line 3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9" name="Line 3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60" name="Rectangle 36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2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主耶稣</a:t>
              </a:r>
            </a:p>
          </p:txBody>
        </p:sp>
        <p:sp>
          <p:nvSpPr>
            <p:cNvPr id="564261" name="Rectangle 3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62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63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64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65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266" name="Rectangle 42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564267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06</a:t>
            </a:r>
          </a:p>
        </p:txBody>
      </p: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363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1364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1365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1136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1136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1136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136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137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1137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7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1137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1374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1375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1376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1137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11378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1137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7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8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8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26" name="Rectangle 66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11427" name="Rectangle 67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78</a:t>
            </a:r>
          </a:p>
        </p:txBody>
      </p:sp>
      <p:sp>
        <p:nvSpPr>
          <p:cNvPr id="911428" name="Text Box 68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4</a:t>
            </a:r>
          </a:p>
        </p:txBody>
      </p:sp>
      <p:grpSp>
        <p:nvGrpSpPr>
          <p:cNvPr id="911433" name="Group 73"/>
          <p:cNvGrpSpPr>
            <a:grpSpLocks/>
          </p:cNvGrpSpPr>
          <p:nvPr/>
        </p:nvGrpSpPr>
        <p:grpSpPr bwMode="auto">
          <a:xfrm>
            <a:off x="1995488" y="2779713"/>
            <a:ext cx="3355975" cy="2730500"/>
            <a:chOff x="1257" y="1751"/>
            <a:chExt cx="2114" cy="1720"/>
          </a:xfrm>
        </p:grpSpPr>
        <p:sp>
          <p:nvSpPr>
            <p:cNvPr id="911434" name="AutoShape 74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 sz="1600" b="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11435" name="Text Box 75"/>
            <p:cNvSpPr txBox="1">
              <a:spLocks noChangeArrowheads="1"/>
            </p:cNvSpPr>
            <p:nvPr/>
          </p:nvSpPr>
          <p:spPr bwMode="auto">
            <a:xfrm>
              <a:off x="1429" y="1797"/>
              <a:ext cx="1688" cy="16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chemeClr val="tx2"/>
                  </a:solidFill>
                  <a:ea typeface="宋体" charset="0"/>
                  <a:cs typeface="宋体" charset="0"/>
                </a:rPr>
                <a:t>创造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FF9218"/>
                  </a:solidFill>
                  <a:ea typeface="宋体" charset="0"/>
                  <a:cs typeface="宋体" charset="0"/>
                </a:rPr>
                <a:t>  </a:t>
              </a:r>
              <a:r>
                <a:rPr lang="zh-CN" altLang="en-US" sz="1800">
                  <a:solidFill>
                    <a:srgbClr val="EE0B1B"/>
                  </a:solidFill>
                  <a:ea typeface="宋体" charset="0"/>
                  <a:cs typeface="宋体" charset="0"/>
                </a:rPr>
                <a:t>亚伯拉罕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EE0B1B"/>
                  </a:solidFill>
                  <a:ea typeface="宋体" charset="0"/>
                  <a:cs typeface="宋体" charset="0"/>
                </a:rPr>
                <a:t>    约瑟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EE0B1B"/>
                  </a:solidFill>
                  <a:ea typeface="宋体" charset="0"/>
                  <a:cs typeface="宋体" charset="0"/>
                </a:rPr>
                <a:t>      摩西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EE0B1B"/>
                  </a:solidFill>
                  <a:ea typeface="宋体" charset="0"/>
                  <a:cs typeface="宋体" charset="0"/>
                </a:rPr>
                <a:t>       约书亚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00FF00"/>
                  </a:solidFill>
                  <a:ea typeface="宋体" charset="0"/>
                  <a:cs typeface="宋体" charset="0"/>
                </a:rPr>
                <a:t>        无王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00FF00"/>
                  </a:solidFill>
                  <a:ea typeface="宋体" charset="0"/>
                  <a:cs typeface="宋体" charset="0"/>
                </a:rPr>
                <a:t>          王朝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00FF00"/>
                  </a:solidFill>
                  <a:ea typeface="宋体" charset="0"/>
                  <a:cs typeface="宋体" charset="0"/>
                </a:rPr>
                <a:t>            被掳</a:t>
              </a:r>
            </a:p>
            <a:p>
              <a:pPr>
                <a:lnSpc>
                  <a:spcPct val="90000"/>
                </a:lnSpc>
              </a:pPr>
              <a:r>
                <a:rPr lang="zh-CN" altLang="en-US" sz="1800">
                  <a:solidFill>
                    <a:srgbClr val="1E910D"/>
                  </a:solidFill>
                  <a:ea typeface="宋体" charset="0"/>
                  <a:cs typeface="宋体" charset="0"/>
                </a:rPr>
                <a:t>         </a:t>
              </a:r>
              <a:r>
                <a:rPr lang="zh-CN" altLang="en-US" sz="1800">
                  <a:solidFill>
                    <a:schemeClr val="tx1"/>
                  </a:solidFill>
                  <a:ea typeface="宋体" charset="0"/>
                  <a:cs typeface="宋体" charset="0"/>
                </a:rPr>
                <a:t>     </a:t>
              </a:r>
              <a:r>
                <a:rPr lang="zh-CN" altLang="en-US" sz="1800">
                  <a:solidFill>
                    <a:srgbClr val="00FFFF"/>
                  </a:solidFill>
                  <a:ea typeface="宋体" charset="0"/>
                  <a:cs typeface="宋体" charset="0"/>
                </a:rPr>
                <a:t>静默</a:t>
              </a:r>
            </a:p>
            <a:p>
              <a:pPr>
                <a:lnSpc>
                  <a:spcPct val="90000"/>
                </a:lnSpc>
              </a:pPr>
              <a:r>
                <a:rPr lang="zh-CN" altLang="en-US">
                  <a:solidFill>
                    <a:schemeClr val="accent1"/>
                  </a:solidFill>
                  <a:ea typeface="宋体" charset="0"/>
                  <a:cs typeface="宋体" charset="0"/>
                </a:rPr>
                <a:t>         </a:t>
              </a:r>
              <a:r>
                <a:rPr lang="zh-CN" altLang="en-US">
                  <a:solidFill>
                    <a:schemeClr val="tx1"/>
                  </a:solidFill>
                  <a:ea typeface="宋体" charset="0"/>
                  <a:cs typeface="宋体" charset="0"/>
                </a:rPr>
                <a:t>  </a:t>
              </a:r>
              <a:r>
                <a:rPr lang="zh-CN" altLang="en-US" sz="2000">
                  <a:solidFill>
                    <a:schemeClr val="tx1"/>
                  </a:solidFill>
                  <a:ea typeface="宋体" charset="0"/>
                  <a:cs typeface="宋体" charset="0"/>
                </a:rPr>
                <a:t>主耶稣</a:t>
              </a:r>
              <a:endParaRPr lang="en-US" altLang="zh-CN" sz="200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11436" name="Text Box 76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grpSp>
        <p:nvGrpSpPr>
          <p:cNvPr id="911437" name="Group 77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911438" name="Group 78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911439" name="Text Box 7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6600" i="1">
                    <a:solidFill>
                      <a:srgbClr val="FF262D"/>
                    </a:solidFill>
                    <a:latin typeface="" charset="0"/>
                    <a:ea typeface="宋体" charset="0"/>
                    <a:cs typeface="宋体" charset="0"/>
                  </a:rPr>
                  <a:t>7</a:t>
                </a:r>
              </a:p>
            </p:txBody>
          </p:sp>
          <p:sp>
            <p:nvSpPr>
              <p:cNvPr id="911440" name="Line 8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441" name="Line 81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1442" name="Group 82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911443" name="Text Box 83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rgbClr val="00FFFF"/>
                  </a:solidFill>
                  <a:latin typeface="Arial" charset="0"/>
                  <a:ea typeface="宋体" charset="0"/>
                  <a:cs typeface="宋体" charset="0"/>
                </a:rPr>
                <a:t>C 7 S J</a:t>
              </a:r>
            </a:p>
          </p:txBody>
        </p:sp>
        <p:sp>
          <p:nvSpPr>
            <p:cNvPr id="911444" name="Line 84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1448" name="Group 88"/>
          <p:cNvGrpSpPr>
            <a:grpSpLocks/>
          </p:cNvGrpSpPr>
          <p:nvPr/>
        </p:nvGrpSpPr>
        <p:grpSpPr bwMode="auto">
          <a:xfrm>
            <a:off x="2195513" y="1403350"/>
            <a:ext cx="2690812" cy="441325"/>
            <a:chOff x="1383" y="884"/>
            <a:chExt cx="1695" cy="278"/>
          </a:xfrm>
        </p:grpSpPr>
        <p:sp>
          <p:nvSpPr>
            <p:cNvPr id="911446" name="Rectangle 86"/>
            <p:cNvSpPr>
              <a:spLocks noChangeArrowheads="1"/>
            </p:cNvSpPr>
            <p:nvPr/>
          </p:nvSpPr>
          <p:spPr bwMode="auto">
            <a:xfrm>
              <a:off x="1383" y="893"/>
              <a:ext cx="80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4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个人物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1447" name="Rectangle 87"/>
            <p:cNvSpPr>
              <a:spLocks noChangeArrowheads="1"/>
            </p:cNvSpPr>
            <p:nvPr/>
          </p:nvSpPr>
          <p:spPr bwMode="auto">
            <a:xfrm>
              <a:off x="2154" y="884"/>
              <a:ext cx="9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  </a:t>
              </a:r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3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个时期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1449" name="Rectangle 89"/>
          <p:cNvSpPr>
            <a:spLocks noChangeArrowheads="1"/>
          </p:cNvSpPr>
          <p:nvPr/>
        </p:nvSpPr>
        <p:spPr bwMode="auto">
          <a:xfrm>
            <a:off x="2124075" y="1839913"/>
            <a:ext cx="14335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DDC0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11450" name="Rectangle 9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391" name="Group 31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11392" name="Group 32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11393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4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5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6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7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8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399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0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0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0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0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0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0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0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0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1408" name="Group 48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11409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0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1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2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3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4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5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6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7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8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19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20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21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22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1423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911462" name="Group 102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11452" name="Rectangle 92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1453" name="Rectangle 93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1454" name="Rectangle 94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1455" name="Rectangle 95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1456" name="Rectangle 96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1457" name="Rectangle 97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1458" name="Rectangle 98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1459" name="Rectangle 99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1460" name="Rectangle 100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1461" name="Text Box 101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11463" name="Text Box 10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1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9" grpId="0" animBg="1" autoUpdateAnimBg="0"/>
      <p:bldP spid="911450" grpId="0" animBg="1"/>
      <p:bldP spid="91146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3411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3412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3413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1341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1341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1341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341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341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134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2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1342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3422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3423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3424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13425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13426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1342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2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2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3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3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3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33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3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3435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3440" name="Rectangle 32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13441" name="Rectangle 3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79</a:t>
            </a:r>
          </a:p>
        </p:txBody>
      </p:sp>
      <p:sp>
        <p:nvSpPr>
          <p:cNvPr id="913446" name="Text Box 38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grpSp>
        <p:nvGrpSpPr>
          <p:cNvPr id="913447" name="Group 39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913448" name="Group 40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913449" name="Text Box 41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6600" i="1">
                    <a:solidFill>
                      <a:srgbClr val="FF262D"/>
                    </a:solidFill>
                    <a:latin typeface="" charset="0"/>
                    <a:ea typeface="宋体" charset="0"/>
                    <a:cs typeface="宋体" charset="0"/>
                  </a:rPr>
                  <a:t>7</a:t>
                </a:r>
              </a:p>
            </p:txBody>
          </p:sp>
          <p:sp>
            <p:nvSpPr>
              <p:cNvPr id="913450" name="Line 42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3451" name="Line 43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3452" name="Group 44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913453" name="Text Box 45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rgbClr val="00FFFF"/>
                  </a:solidFill>
                  <a:latin typeface="Arial" charset="0"/>
                  <a:ea typeface="宋体" charset="0"/>
                  <a:cs typeface="宋体" charset="0"/>
                </a:rPr>
                <a:t>C 7 S J</a:t>
              </a:r>
            </a:p>
          </p:txBody>
        </p:sp>
        <p:sp>
          <p:nvSpPr>
            <p:cNvPr id="913454" name="Line 46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3455" name="Group 47"/>
          <p:cNvGrpSpPr>
            <a:grpSpLocks/>
          </p:cNvGrpSpPr>
          <p:nvPr/>
        </p:nvGrpSpPr>
        <p:grpSpPr bwMode="auto">
          <a:xfrm>
            <a:off x="2195513" y="1403350"/>
            <a:ext cx="2690812" cy="441325"/>
            <a:chOff x="1383" y="884"/>
            <a:chExt cx="1695" cy="278"/>
          </a:xfrm>
        </p:grpSpPr>
        <p:sp>
          <p:nvSpPr>
            <p:cNvPr id="913456" name="Rectangle 48"/>
            <p:cNvSpPr>
              <a:spLocks noChangeArrowheads="1"/>
            </p:cNvSpPr>
            <p:nvPr/>
          </p:nvSpPr>
          <p:spPr bwMode="auto">
            <a:xfrm>
              <a:off x="1383" y="893"/>
              <a:ext cx="80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4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个人物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3457" name="Rectangle 49"/>
            <p:cNvSpPr>
              <a:spLocks noChangeArrowheads="1"/>
            </p:cNvSpPr>
            <p:nvPr/>
          </p:nvSpPr>
          <p:spPr bwMode="auto">
            <a:xfrm>
              <a:off x="2154" y="884"/>
              <a:ext cx="9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  </a:t>
              </a:r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3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个时期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3458" name="Rectangle 50"/>
          <p:cNvSpPr>
            <a:spLocks noChangeArrowheads="1"/>
          </p:cNvSpPr>
          <p:nvPr/>
        </p:nvSpPr>
        <p:spPr bwMode="auto">
          <a:xfrm>
            <a:off x="2124075" y="1839913"/>
            <a:ext cx="14335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DDC0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13459" name="Rectangle 51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3460" name="Group 5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13461" name="Group 5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13462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463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464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465" name="AutoShape 5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46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46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6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6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7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7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7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47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47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47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47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3477" name="Group 6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13478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79" name="AutoShape 7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0" name="AutoShape 7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1" name="AutoShape 7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2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3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4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5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6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7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8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89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90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91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3492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913493" name="Group 85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13494" name="Rectangle 86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3495" name="Rectangle 87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3496" name="Rectangle 88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3497" name="Rectangle 89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3498" name="Rectangle 90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3499" name="Rectangle 91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3500" name="Rectangle 92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3501" name="Rectangle 93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3502" name="Rectangle 94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3503" name="Text Box 95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13504" name="Line 96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505" name="Line 97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506" name="Line 98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516" name="Text Box 10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5459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5460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5461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1546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1546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1546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546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546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1546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5470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5471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5472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1547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7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7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7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7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80</a:t>
            </a:r>
          </a:p>
        </p:txBody>
      </p:sp>
      <p:sp>
        <p:nvSpPr>
          <p:cNvPr id="915487" name="Text Box 31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grpSp>
        <p:nvGrpSpPr>
          <p:cNvPr id="915488" name="Group 32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915489" name="Group 33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915490" name="Text Box 34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6600" i="1">
                    <a:solidFill>
                      <a:srgbClr val="FF262D"/>
                    </a:solidFill>
                    <a:latin typeface="" charset="0"/>
                    <a:ea typeface="宋体" charset="0"/>
                    <a:cs typeface="宋体" charset="0"/>
                  </a:rPr>
                  <a:t>7</a:t>
                </a:r>
              </a:p>
            </p:txBody>
          </p:sp>
          <p:sp>
            <p:nvSpPr>
              <p:cNvPr id="915491" name="Line 35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5492" name="Line 36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5493" name="Group 37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915494" name="Text Box 3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rgbClr val="00FFFF"/>
                  </a:solidFill>
                  <a:latin typeface="Arial" charset="0"/>
                  <a:ea typeface="宋体" charset="0"/>
                  <a:cs typeface="宋体" charset="0"/>
                </a:rPr>
                <a:t>C 7 S J</a:t>
              </a:r>
            </a:p>
          </p:txBody>
        </p:sp>
        <p:sp>
          <p:nvSpPr>
            <p:cNvPr id="915495" name="Line 3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5496" name="Group 40"/>
          <p:cNvGrpSpPr>
            <a:grpSpLocks/>
          </p:cNvGrpSpPr>
          <p:nvPr/>
        </p:nvGrpSpPr>
        <p:grpSpPr bwMode="auto">
          <a:xfrm>
            <a:off x="2195513" y="1403350"/>
            <a:ext cx="2690812" cy="441325"/>
            <a:chOff x="1383" y="884"/>
            <a:chExt cx="1695" cy="278"/>
          </a:xfrm>
        </p:grpSpPr>
        <p:sp>
          <p:nvSpPr>
            <p:cNvPr id="915497" name="Rectangle 41"/>
            <p:cNvSpPr>
              <a:spLocks noChangeArrowheads="1"/>
            </p:cNvSpPr>
            <p:nvPr/>
          </p:nvSpPr>
          <p:spPr bwMode="auto">
            <a:xfrm>
              <a:off x="1383" y="893"/>
              <a:ext cx="80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4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个人物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5498" name="Rectangle 42"/>
            <p:cNvSpPr>
              <a:spLocks noChangeArrowheads="1"/>
            </p:cNvSpPr>
            <p:nvPr/>
          </p:nvSpPr>
          <p:spPr bwMode="auto">
            <a:xfrm>
              <a:off x="2154" y="884"/>
              <a:ext cx="9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  </a:t>
              </a:r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3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个时期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5499" name="Rectangle 43"/>
          <p:cNvSpPr>
            <a:spLocks noChangeArrowheads="1"/>
          </p:cNvSpPr>
          <p:nvPr/>
        </p:nvSpPr>
        <p:spPr bwMode="auto">
          <a:xfrm>
            <a:off x="2124075" y="1839913"/>
            <a:ext cx="14335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DDC0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15500" name="Rectangle 44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5534" name="Group 78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15535" name="Rectangle 79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5536" name="Rectangle 80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5537" name="Rectangle 81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5538" name="Rectangle 82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5539" name="Rectangle 83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5540" name="Rectangle 84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5541" name="Rectangle 85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5542" name="Rectangle 86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5543" name="Rectangle 87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5544" name="Text Box 88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15545" name="Line 89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5546" name="Line 90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5547" name="Line 91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5548" name="Group 9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15549" name="Picture 9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5550" name="Picture 9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5551" name="Picture 9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5552" name="Picture 9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5553" name="Picture 9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5554" name="Picture 9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5556" name="Text Box 100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pic>
        <p:nvPicPr>
          <p:cNvPr id="915557" name="Picture 1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8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6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1548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8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5483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5501" name="Group 4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15502" name="Group 4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1550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50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50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50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50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508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09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10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11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12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13" name="AutoShape 5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514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515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516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517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5518" name="Group 6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1551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1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2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3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4" name="AutoShape 6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5" name="AutoShape 6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6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7" name="AutoShape 7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8" name="AutoShape 7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29" name="AutoShape 7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30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31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32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5533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15555" name="Text Box 99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915558" name="Group 102"/>
          <p:cNvGrpSpPr>
            <a:grpSpLocks/>
          </p:cNvGrpSpPr>
          <p:nvPr/>
        </p:nvGrpSpPr>
        <p:grpSpPr bwMode="auto">
          <a:xfrm>
            <a:off x="2001838" y="2565400"/>
            <a:ext cx="4924425" cy="1830388"/>
            <a:chOff x="1261" y="1616"/>
            <a:chExt cx="3102" cy="1153"/>
          </a:xfrm>
        </p:grpSpPr>
        <p:sp>
          <p:nvSpPr>
            <p:cNvPr id="915559" name="AutoShape 103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15560" name="Text Box 104"/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3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36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创世记 12 &amp; 15</a:t>
              </a:r>
              <a:endParaRPr lang="en-US" altLang="zh-CN" sz="36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15561" name="AutoShape 105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5562" name="Text Box 106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1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55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7507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7508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7509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17510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1751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1751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751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751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175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1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7518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7519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7520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17521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17522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1752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2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2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2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2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7533" name="Rectangle 29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17534" name="Rectangle 30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81</a:t>
            </a:r>
          </a:p>
        </p:txBody>
      </p:sp>
      <p:sp>
        <p:nvSpPr>
          <p:cNvPr id="917535" name="Text Box 31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grpSp>
        <p:nvGrpSpPr>
          <p:cNvPr id="917536" name="Group 32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917537" name="Group 33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917538" name="Text Box 34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6600" i="1">
                    <a:solidFill>
                      <a:srgbClr val="FF262D"/>
                    </a:solidFill>
                    <a:latin typeface="" charset="0"/>
                    <a:ea typeface="宋体" charset="0"/>
                    <a:cs typeface="宋体" charset="0"/>
                  </a:rPr>
                  <a:t>7</a:t>
                </a:r>
              </a:p>
            </p:txBody>
          </p:sp>
          <p:sp>
            <p:nvSpPr>
              <p:cNvPr id="917539" name="Line 35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7540" name="Line 36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7541" name="Group 37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917542" name="Text Box 3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rgbClr val="00FFFF"/>
                  </a:solidFill>
                  <a:latin typeface="Arial" charset="0"/>
                  <a:ea typeface="宋体" charset="0"/>
                  <a:cs typeface="宋体" charset="0"/>
                </a:rPr>
                <a:t>C 7 S J</a:t>
              </a:r>
            </a:p>
          </p:txBody>
        </p:sp>
        <p:sp>
          <p:nvSpPr>
            <p:cNvPr id="917543" name="Line 3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7544" name="Group 40"/>
          <p:cNvGrpSpPr>
            <a:grpSpLocks/>
          </p:cNvGrpSpPr>
          <p:nvPr/>
        </p:nvGrpSpPr>
        <p:grpSpPr bwMode="auto">
          <a:xfrm>
            <a:off x="2195513" y="1403350"/>
            <a:ext cx="2690812" cy="441325"/>
            <a:chOff x="1383" y="884"/>
            <a:chExt cx="1695" cy="278"/>
          </a:xfrm>
        </p:grpSpPr>
        <p:sp>
          <p:nvSpPr>
            <p:cNvPr id="917545" name="Rectangle 41"/>
            <p:cNvSpPr>
              <a:spLocks noChangeArrowheads="1"/>
            </p:cNvSpPr>
            <p:nvPr/>
          </p:nvSpPr>
          <p:spPr bwMode="auto">
            <a:xfrm>
              <a:off x="1383" y="893"/>
              <a:ext cx="80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4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个人物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7546" name="Rectangle 42"/>
            <p:cNvSpPr>
              <a:spLocks noChangeArrowheads="1"/>
            </p:cNvSpPr>
            <p:nvPr/>
          </p:nvSpPr>
          <p:spPr bwMode="auto">
            <a:xfrm>
              <a:off x="2154" y="884"/>
              <a:ext cx="9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  </a:t>
              </a:r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3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个时期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7547" name="Rectangle 43"/>
          <p:cNvSpPr>
            <a:spLocks noChangeArrowheads="1"/>
          </p:cNvSpPr>
          <p:nvPr/>
        </p:nvSpPr>
        <p:spPr bwMode="auto">
          <a:xfrm>
            <a:off x="2124075" y="1839913"/>
            <a:ext cx="14335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DDC0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17548" name="Rectangle 44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7582" name="Group 78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17583" name="Rectangle 79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7584" name="Rectangle 80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7585" name="Rectangle 81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7586" name="Rectangle 82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7587" name="Rectangle 83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7588" name="Rectangle 84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7589" name="Rectangle 85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7590" name="Rectangle 86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7591" name="Rectangle 87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7592" name="Text Box 88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17593" name="Line 89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7594" name="Line 90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7595" name="Line 91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7596" name="Group 9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17597" name="Picture 9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598" name="Picture 9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599" name="Picture 9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600" name="Picture 9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601" name="Picture 9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602" name="Picture 9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7604" name="Text Box 100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pic>
        <p:nvPicPr>
          <p:cNvPr id="917605" name="Picture 1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7610" name="Group 106"/>
          <p:cNvGrpSpPr>
            <a:grpSpLocks/>
          </p:cNvGrpSpPr>
          <p:nvPr/>
        </p:nvGrpSpPr>
        <p:grpSpPr bwMode="auto">
          <a:xfrm>
            <a:off x="3052763" y="3622675"/>
            <a:ext cx="5664200" cy="669925"/>
            <a:chOff x="1787" y="2273"/>
            <a:chExt cx="3568" cy="422"/>
          </a:xfrm>
        </p:grpSpPr>
        <p:pic>
          <p:nvPicPr>
            <p:cNvPr id="917611" name="Picture 107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612" name="Picture 108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613" name="Picture 109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614" name="Picture 110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7615" name="Picture 1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835819" y="4356894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7620" name="AutoShape 116"/>
          <p:cNvSpPr>
            <a:spLocks noChangeArrowheads="1"/>
          </p:cNvSpPr>
          <p:nvPr/>
        </p:nvSpPr>
        <p:spPr bwMode="auto">
          <a:xfrm>
            <a:off x="2984500" y="36591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17530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1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1752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29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3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7549" name="Group 4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17550" name="Group 4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17551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552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553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554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555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556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57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58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59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60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61" name="AutoShape 5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562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56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56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56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7566" name="Group 6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17567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68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69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0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1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2" name="AutoShape 6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3" name="AutoShape 6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4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5" name="AutoShape 7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6" name="AutoShape 7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7" name="AutoShape 7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8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79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80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7581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17621" name="Text Box 117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17616" name="Text Box 112"/>
          <p:cNvSpPr txBox="1">
            <a:spLocks noChangeArrowheads="1"/>
          </p:cNvSpPr>
          <p:nvPr/>
        </p:nvSpPr>
        <p:spPr bwMode="auto">
          <a:xfrm>
            <a:off x="3267075" y="3519488"/>
            <a:ext cx="323373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土地之约</a:t>
            </a:r>
            <a:endParaRPr lang="en-US" altLang="zh-CN" sz="40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grpSp>
        <p:nvGrpSpPr>
          <p:cNvPr id="917617" name="Group 113"/>
          <p:cNvGrpSpPr>
            <a:grpSpLocks/>
          </p:cNvGrpSpPr>
          <p:nvPr/>
        </p:nvGrpSpPr>
        <p:grpSpPr bwMode="auto">
          <a:xfrm>
            <a:off x="3368675" y="4562475"/>
            <a:ext cx="4043363" cy="708025"/>
            <a:chOff x="2740" y="377"/>
            <a:chExt cx="2547" cy="446"/>
          </a:xfrm>
        </p:grpSpPr>
        <p:sp>
          <p:nvSpPr>
            <p:cNvPr id="917618" name="AutoShape 114"/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17619" name="Text Box 115"/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32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申命记</a:t>
              </a:r>
              <a:r>
                <a:rPr lang="zh-CN" altLang="en-US" sz="28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 </a:t>
              </a:r>
              <a:r>
                <a:rPr lang="zh-CN" altLang="en-US" sz="32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30 章</a:t>
              </a:r>
            </a:p>
          </p:txBody>
        </p:sp>
      </p:grpSp>
      <p:sp>
        <p:nvSpPr>
          <p:cNvPr id="917622" name="Text Box 11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7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7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1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620" grpId="0" animBg="1"/>
      <p:bldP spid="917616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9555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9556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9557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1955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1955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1956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956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1956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19665" name="Picture 1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6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6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9566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19567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19568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19569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19570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1957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7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73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7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7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9581" name="Rectangle 29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19582" name="Rectangle 30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82</a:t>
            </a:r>
          </a:p>
        </p:txBody>
      </p:sp>
      <p:sp>
        <p:nvSpPr>
          <p:cNvPr id="919583" name="Text Box 31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grpSp>
        <p:nvGrpSpPr>
          <p:cNvPr id="919584" name="Group 32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919585" name="Group 33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919586" name="Text Box 34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6600" i="1">
                    <a:solidFill>
                      <a:srgbClr val="FF262D"/>
                    </a:solidFill>
                    <a:latin typeface="" charset="0"/>
                    <a:ea typeface="宋体" charset="0"/>
                    <a:cs typeface="宋体" charset="0"/>
                  </a:rPr>
                  <a:t>7</a:t>
                </a:r>
              </a:p>
            </p:txBody>
          </p:sp>
          <p:sp>
            <p:nvSpPr>
              <p:cNvPr id="919587" name="Line 35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9588" name="Line 36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9589" name="Group 37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919590" name="Text Box 3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rgbClr val="00FFFF"/>
                  </a:solidFill>
                  <a:latin typeface="Arial" charset="0"/>
                  <a:ea typeface="宋体" charset="0"/>
                  <a:cs typeface="宋体" charset="0"/>
                </a:rPr>
                <a:t>C 7 S J</a:t>
              </a:r>
            </a:p>
          </p:txBody>
        </p:sp>
        <p:sp>
          <p:nvSpPr>
            <p:cNvPr id="919591" name="Line 3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9592" name="Group 40"/>
          <p:cNvGrpSpPr>
            <a:grpSpLocks/>
          </p:cNvGrpSpPr>
          <p:nvPr/>
        </p:nvGrpSpPr>
        <p:grpSpPr bwMode="auto">
          <a:xfrm>
            <a:off x="2195513" y="1403350"/>
            <a:ext cx="2690812" cy="441325"/>
            <a:chOff x="1383" y="884"/>
            <a:chExt cx="1695" cy="278"/>
          </a:xfrm>
        </p:grpSpPr>
        <p:sp>
          <p:nvSpPr>
            <p:cNvPr id="919593" name="Rectangle 41"/>
            <p:cNvSpPr>
              <a:spLocks noChangeArrowheads="1"/>
            </p:cNvSpPr>
            <p:nvPr/>
          </p:nvSpPr>
          <p:spPr bwMode="auto">
            <a:xfrm>
              <a:off x="1383" y="893"/>
              <a:ext cx="80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4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个人物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9594" name="Rectangle 42"/>
            <p:cNvSpPr>
              <a:spLocks noChangeArrowheads="1"/>
            </p:cNvSpPr>
            <p:nvPr/>
          </p:nvSpPr>
          <p:spPr bwMode="auto">
            <a:xfrm>
              <a:off x="2154" y="884"/>
              <a:ext cx="9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  </a:t>
              </a:r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3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个时期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9595" name="Rectangle 43"/>
          <p:cNvSpPr>
            <a:spLocks noChangeArrowheads="1"/>
          </p:cNvSpPr>
          <p:nvPr/>
        </p:nvSpPr>
        <p:spPr bwMode="auto">
          <a:xfrm>
            <a:off x="2124075" y="1839913"/>
            <a:ext cx="14335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DDC0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19596" name="Rectangle 44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9597" name="Group 45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19598" name="Rectangle 46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9599" name="Rectangle 47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9600" name="Rectangle 48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9601" name="Rectangle 49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9602" name="Rectangle 50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9603" name="Rectangle 51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9604" name="Rectangle 52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9605" name="Rectangle 53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19606" name="Rectangle 54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9607" name="Text Box 55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19608" name="Line 56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9609" name="Line 57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9611" name="Group 59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19612" name="Picture 6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13" name="Picture 6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14" name="Picture 62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15" name="Picture 63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16" name="Picture 64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17" name="Picture 65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9618" name="Text Box 66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2</a:t>
            </a:r>
          </a:p>
        </p:txBody>
      </p:sp>
      <p:pic>
        <p:nvPicPr>
          <p:cNvPr id="919619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9620" name="Group 68"/>
          <p:cNvGrpSpPr>
            <a:grpSpLocks/>
          </p:cNvGrpSpPr>
          <p:nvPr/>
        </p:nvGrpSpPr>
        <p:grpSpPr bwMode="auto">
          <a:xfrm>
            <a:off x="3052763" y="3622675"/>
            <a:ext cx="5664200" cy="669925"/>
            <a:chOff x="1787" y="2273"/>
            <a:chExt cx="3568" cy="422"/>
          </a:xfrm>
        </p:grpSpPr>
        <p:pic>
          <p:nvPicPr>
            <p:cNvPr id="919621" name="Picture 69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22" name="Picture 70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23" name="Picture 71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24" name="Picture 72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962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835819" y="4356894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9666" name="Group 114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19667" name="Picture 1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68" name="Picture 1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69" name="Picture 1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670" name="Picture 1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9578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6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19576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77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79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9632" name="Group 8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19633" name="Group 8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19634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635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63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63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63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63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4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4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4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4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4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64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64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64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64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9649" name="Group 9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19650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51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5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5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5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5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5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5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5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5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6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6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6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6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1966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19671" name="Text Box 119"/>
          <p:cNvSpPr txBox="1">
            <a:spLocks noChangeArrowheads="1"/>
          </p:cNvSpPr>
          <p:nvPr/>
        </p:nvSpPr>
        <p:spPr bwMode="auto">
          <a:xfrm>
            <a:off x="4787900" y="4300538"/>
            <a:ext cx="29035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大卫之约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grpSp>
        <p:nvGrpSpPr>
          <p:cNvPr id="919672" name="Group 120"/>
          <p:cNvGrpSpPr>
            <a:grpSpLocks/>
          </p:cNvGrpSpPr>
          <p:nvPr/>
        </p:nvGrpSpPr>
        <p:grpSpPr bwMode="auto">
          <a:xfrm>
            <a:off x="4787900" y="5013325"/>
            <a:ext cx="3600450" cy="658813"/>
            <a:chOff x="2872" y="3148"/>
            <a:chExt cx="1823" cy="415"/>
          </a:xfrm>
        </p:grpSpPr>
        <p:sp>
          <p:nvSpPr>
            <p:cNvPr id="919673" name="AutoShape 121"/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19674" name="Text Box 122"/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32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撒母耳记下 7 章</a:t>
              </a:r>
              <a:endPara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19626" name="Text Box 74"/>
          <p:cNvSpPr txBox="1">
            <a:spLocks noChangeArrowheads="1"/>
          </p:cNvSpPr>
          <p:nvPr/>
        </p:nvSpPr>
        <p:spPr bwMode="auto">
          <a:xfrm>
            <a:off x="3267075" y="3519488"/>
            <a:ext cx="323373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土地之约</a:t>
            </a:r>
            <a:endParaRPr lang="en-US" altLang="zh-CN" sz="40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19631" name="Text Box 79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19675" name="AutoShape 123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9676" name="Text Box 124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9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9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1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671" grpId="0" autoUpdateAnimBg="0"/>
      <p:bldP spid="91967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603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21604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21605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2160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2160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2160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160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161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2161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1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614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21615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21616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2161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21618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2161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2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2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22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23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25" name="Rectangle 25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21626" name="Rectangle 26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83</a:t>
            </a:r>
          </a:p>
        </p:txBody>
      </p:sp>
      <p:sp>
        <p:nvSpPr>
          <p:cNvPr id="921627" name="Text Box 27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grpSp>
        <p:nvGrpSpPr>
          <p:cNvPr id="921628" name="Group 28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921629" name="Group 29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921630" name="Text Box 30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6600" i="1">
                    <a:solidFill>
                      <a:srgbClr val="FF262D"/>
                    </a:solidFill>
                    <a:latin typeface="" charset="0"/>
                    <a:ea typeface="宋体" charset="0"/>
                    <a:cs typeface="宋体" charset="0"/>
                  </a:rPr>
                  <a:t>7</a:t>
                </a:r>
              </a:p>
            </p:txBody>
          </p:sp>
          <p:sp>
            <p:nvSpPr>
              <p:cNvPr id="921631" name="Line 31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1632" name="Line 32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1633" name="Group 33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921634" name="Text Box 34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rgbClr val="00FFFF"/>
                  </a:solidFill>
                  <a:latin typeface="Arial" charset="0"/>
                  <a:ea typeface="宋体" charset="0"/>
                  <a:cs typeface="宋体" charset="0"/>
                </a:rPr>
                <a:t>C 7 S J</a:t>
              </a:r>
            </a:p>
          </p:txBody>
        </p:sp>
        <p:sp>
          <p:nvSpPr>
            <p:cNvPr id="921635" name="Line 35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1636" name="Group 36"/>
          <p:cNvGrpSpPr>
            <a:grpSpLocks/>
          </p:cNvGrpSpPr>
          <p:nvPr/>
        </p:nvGrpSpPr>
        <p:grpSpPr bwMode="auto">
          <a:xfrm>
            <a:off x="2195513" y="1403350"/>
            <a:ext cx="2690812" cy="441325"/>
            <a:chOff x="1383" y="884"/>
            <a:chExt cx="1695" cy="278"/>
          </a:xfrm>
        </p:grpSpPr>
        <p:sp>
          <p:nvSpPr>
            <p:cNvPr id="921637" name="Rectangle 37"/>
            <p:cNvSpPr>
              <a:spLocks noChangeArrowheads="1"/>
            </p:cNvSpPr>
            <p:nvPr/>
          </p:nvSpPr>
          <p:spPr bwMode="auto">
            <a:xfrm>
              <a:off x="1383" y="893"/>
              <a:ext cx="80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4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个人物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1638" name="Rectangle 38"/>
            <p:cNvSpPr>
              <a:spLocks noChangeArrowheads="1"/>
            </p:cNvSpPr>
            <p:nvPr/>
          </p:nvSpPr>
          <p:spPr bwMode="auto">
            <a:xfrm>
              <a:off x="2154" y="884"/>
              <a:ext cx="9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  </a:t>
              </a:r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3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个时期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1639" name="Rectangle 39"/>
          <p:cNvSpPr>
            <a:spLocks noChangeArrowheads="1"/>
          </p:cNvSpPr>
          <p:nvPr/>
        </p:nvSpPr>
        <p:spPr bwMode="auto">
          <a:xfrm>
            <a:off x="2124075" y="1839913"/>
            <a:ext cx="14335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DDC0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21640" name="Rectangle 4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641" name="Group 41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21642" name="Rectangle 42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1643" name="Rectangle 43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1644" name="Rectangle 44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1645" name="Rectangle 45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1646" name="Rectangle 46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1647" name="Rectangle 47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1648" name="Rectangle 48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1649" name="Rectangle 49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1650" name="Rectangle 50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1651" name="Text Box 51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21652" name="Line 52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53" name="Line 5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654" name="Group 5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21655" name="Picture 55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56" name="Picture 5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57" name="Picture 5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58" name="Picture 5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59" name="Picture 5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60" name="Picture 6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1661" name="Text Box 61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3</a:t>
            </a:r>
          </a:p>
        </p:txBody>
      </p:sp>
      <p:pic>
        <p:nvPicPr>
          <p:cNvPr id="921662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663" name="Group 63"/>
          <p:cNvGrpSpPr>
            <a:grpSpLocks/>
          </p:cNvGrpSpPr>
          <p:nvPr/>
        </p:nvGrpSpPr>
        <p:grpSpPr bwMode="auto">
          <a:xfrm>
            <a:off x="3052763" y="3622675"/>
            <a:ext cx="5664200" cy="669925"/>
            <a:chOff x="1787" y="2273"/>
            <a:chExt cx="3568" cy="422"/>
          </a:xfrm>
        </p:grpSpPr>
        <p:pic>
          <p:nvPicPr>
            <p:cNvPr id="921664" name="Picture 6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65" name="Picture 6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66" name="Picture 6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67" name="Picture 67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668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835819" y="4356894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669" name="Group 69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21670" name="Picture 7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71" name="Picture 7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72" name="Picture 7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73" name="Picture 7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675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76" name="Picture 7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21677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78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79" name="Picture 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680" name="Group 8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21681" name="Group 8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21682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68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684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685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686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68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688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689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690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691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692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693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694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695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696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1697" name="Group 9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21698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699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0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1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2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3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4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5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6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7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8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09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10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11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1712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21713" name="Text Box 113"/>
          <p:cNvSpPr txBox="1">
            <a:spLocks noChangeArrowheads="1"/>
          </p:cNvSpPr>
          <p:nvPr/>
        </p:nvSpPr>
        <p:spPr bwMode="auto">
          <a:xfrm>
            <a:off x="4787900" y="4300538"/>
            <a:ext cx="29035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大卫之约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1717" name="Text Box 117"/>
          <p:cNvSpPr txBox="1">
            <a:spLocks noChangeArrowheads="1"/>
          </p:cNvSpPr>
          <p:nvPr/>
        </p:nvSpPr>
        <p:spPr bwMode="auto">
          <a:xfrm>
            <a:off x="3267075" y="3519488"/>
            <a:ext cx="323373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土地之约</a:t>
            </a:r>
            <a:endParaRPr lang="en-US" altLang="zh-CN" sz="40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1718" name="Text Box 118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921719" name="Group 119"/>
          <p:cNvGrpSpPr>
            <a:grpSpLocks/>
          </p:cNvGrpSpPr>
          <p:nvPr/>
        </p:nvGrpSpPr>
        <p:grpSpPr bwMode="auto">
          <a:xfrm>
            <a:off x="4048125" y="5137150"/>
            <a:ext cx="4697413" cy="603250"/>
            <a:chOff x="2414" y="3236"/>
            <a:chExt cx="2959" cy="380"/>
          </a:xfrm>
        </p:grpSpPr>
        <p:pic>
          <p:nvPicPr>
            <p:cNvPr id="921720" name="Picture 120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721" name="Picture 121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722" name="Picture 122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723" name="Picture 123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1724" name="Text Box 12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b="0">
                <a:solidFill>
                  <a:schemeClr val="accent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1725" name="Text Box 125"/>
          <p:cNvSpPr txBox="1">
            <a:spLocks noChangeArrowheads="1"/>
          </p:cNvSpPr>
          <p:nvPr/>
        </p:nvSpPr>
        <p:spPr bwMode="auto">
          <a:xfrm>
            <a:off x="4870450" y="5092700"/>
            <a:ext cx="29416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新约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grpSp>
        <p:nvGrpSpPr>
          <p:cNvPr id="921726" name="Group 126"/>
          <p:cNvGrpSpPr>
            <a:grpSpLocks/>
          </p:cNvGrpSpPr>
          <p:nvPr/>
        </p:nvGrpSpPr>
        <p:grpSpPr bwMode="auto">
          <a:xfrm>
            <a:off x="4784725" y="5788025"/>
            <a:ext cx="3417888" cy="768350"/>
            <a:chOff x="2878" y="3646"/>
            <a:chExt cx="2153" cy="484"/>
          </a:xfrm>
        </p:grpSpPr>
        <p:sp>
          <p:nvSpPr>
            <p:cNvPr id="921727" name="AutoShape 12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 sz="18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21728" name="Text Box 12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3200">
                  <a:solidFill>
                    <a:srgbClr val="FFFF00"/>
                  </a:solidFill>
                  <a:latin typeface="宋体" charset="0"/>
                  <a:ea typeface="宋体" charset="0"/>
                  <a:cs typeface="宋体" charset="0"/>
                </a:rPr>
                <a:t>耶利米 31 章</a:t>
              </a:r>
              <a:endPara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1729" name="AutoShape 129"/>
          <p:cNvSpPr>
            <a:spLocks noChangeArrowheads="1"/>
          </p:cNvSpPr>
          <p:nvPr/>
        </p:nvSpPr>
        <p:spPr bwMode="auto">
          <a:xfrm>
            <a:off x="4084638" y="4967288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0" name="AutoShape 130"/>
          <p:cNvSpPr>
            <a:spLocks noChangeArrowheads="1"/>
          </p:cNvSpPr>
          <p:nvPr/>
        </p:nvSpPr>
        <p:spPr bwMode="auto">
          <a:xfrm>
            <a:off x="40846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1" name="AutoShape 131"/>
          <p:cNvSpPr>
            <a:spLocks noChangeArrowheads="1"/>
          </p:cNvSpPr>
          <p:nvPr/>
        </p:nvSpPr>
        <p:spPr bwMode="auto">
          <a:xfrm>
            <a:off x="29845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2" name="AutoShape 132"/>
          <p:cNvSpPr>
            <a:spLocks noChangeArrowheads="1"/>
          </p:cNvSpPr>
          <p:nvPr/>
        </p:nvSpPr>
        <p:spPr bwMode="auto">
          <a:xfrm>
            <a:off x="2217738" y="2565400"/>
            <a:ext cx="708025" cy="939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33" name="Text Box 13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25" grpId="0" autoUpdateAnimBg="0"/>
      <p:bldP spid="921729" grpId="0" animBg="1"/>
      <p:bldP spid="921730" grpId="0" animBg="1"/>
      <p:bldP spid="921731" grpId="0" animBg="1"/>
      <p:bldP spid="92173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651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23652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23653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2365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2365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2365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65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65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236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3662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23663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23664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23665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23666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2366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6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6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7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71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673" name="Rectangle 25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23674" name="Rectangle 26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84</a:t>
            </a:r>
          </a:p>
        </p:txBody>
      </p:sp>
      <p:sp>
        <p:nvSpPr>
          <p:cNvPr id="923675" name="Text Box 27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grpSp>
        <p:nvGrpSpPr>
          <p:cNvPr id="923676" name="Group 28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923677" name="Group 29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923678" name="Text Box 30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6600" i="1">
                    <a:solidFill>
                      <a:srgbClr val="FF262D"/>
                    </a:solidFill>
                    <a:latin typeface="" charset="0"/>
                    <a:ea typeface="宋体" charset="0"/>
                    <a:cs typeface="宋体" charset="0"/>
                  </a:rPr>
                  <a:t>7</a:t>
                </a:r>
              </a:p>
            </p:txBody>
          </p:sp>
          <p:sp>
            <p:nvSpPr>
              <p:cNvPr id="923679" name="Line 31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3680" name="Line 32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681" name="Group 33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923682" name="Text Box 34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rgbClr val="00FFFF"/>
                  </a:solidFill>
                  <a:latin typeface="Arial" charset="0"/>
                  <a:ea typeface="宋体" charset="0"/>
                  <a:cs typeface="宋体" charset="0"/>
                </a:rPr>
                <a:t>C 7 S J</a:t>
              </a:r>
            </a:p>
          </p:txBody>
        </p:sp>
        <p:sp>
          <p:nvSpPr>
            <p:cNvPr id="923683" name="Line 35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684" name="Group 36"/>
          <p:cNvGrpSpPr>
            <a:grpSpLocks/>
          </p:cNvGrpSpPr>
          <p:nvPr/>
        </p:nvGrpSpPr>
        <p:grpSpPr bwMode="auto">
          <a:xfrm>
            <a:off x="2195513" y="1403350"/>
            <a:ext cx="2690812" cy="441325"/>
            <a:chOff x="1383" y="884"/>
            <a:chExt cx="1695" cy="278"/>
          </a:xfrm>
        </p:grpSpPr>
        <p:sp>
          <p:nvSpPr>
            <p:cNvPr id="923685" name="Rectangle 37"/>
            <p:cNvSpPr>
              <a:spLocks noChangeArrowheads="1"/>
            </p:cNvSpPr>
            <p:nvPr/>
          </p:nvSpPr>
          <p:spPr bwMode="auto">
            <a:xfrm>
              <a:off x="1383" y="893"/>
              <a:ext cx="80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4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个人物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3686" name="Rectangle 38"/>
            <p:cNvSpPr>
              <a:spLocks noChangeArrowheads="1"/>
            </p:cNvSpPr>
            <p:nvPr/>
          </p:nvSpPr>
          <p:spPr bwMode="auto">
            <a:xfrm>
              <a:off x="2154" y="884"/>
              <a:ext cx="9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  </a:t>
              </a:r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3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个时期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3687" name="Rectangle 39"/>
          <p:cNvSpPr>
            <a:spLocks noChangeArrowheads="1"/>
          </p:cNvSpPr>
          <p:nvPr/>
        </p:nvSpPr>
        <p:spPr bwMode="auto">
          <a:xfrm>
            <a:off x="2124075" y="1839913"/>
            <a:ext cx="14335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DDC0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23688" name="Rectangle 4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689" name="Group 41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23690" name="Rectangle 42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3691" name="Rectangle 43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3692" name="Rectangle 44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3693" name="Rectangle 45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3694" name="Rectangle 46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3695" name="Rectangle 47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3696" name="Rectangle 48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3697" name="Rectangle 49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3698" name="Rectangle 50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3699" name="Text Box 51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23700" name="Line 52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701" name="Line 5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702" name="Group 5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23703" name="Picture 55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04" name="Picture 5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05" name="Picture 5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06" name="Picture 5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07" name="Picture 5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08" name="Picture 6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3709" name="Text Box 61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5</a:t>
            </a:r>
          </a:p>
        </p:txBody>
      </p:sp>
      <p:pic>
        <p:nvPicPr>
          <p:cNvPr id="923710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3711" name="Group 63"/>
          <p:cNvGrpSpPr>
            <a:grpSpLocks/>
          </p:cNvGrpSpPr>
          <p:nvPr/>
        </p:nvGrpSpPr>
        <p:grpSpPr bwMode="auto">
          <a:xfrm>
            <a:off x="3052763" y="3622675"/>
            <a:ext cx="5664200" cy="669925"/>
            <a:chOff x="1787" y="2273"/>
            <a:chExt cx="3568" cy="422"/>
          </a:xfrm>
        </p:grpSpPr>
        <p:pic>
          <p:nvPicPr>
            <p:cNvPr id="923712" name="Picture 6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13" name="Picture 6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14" name="Picture 6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15" name="Picture 67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3716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835819" y="4356894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3717" name="Group 69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23718" name="Picture 7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19" name="Picture 7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20" name="Picture 7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21" name="Picture 7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3722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23" name="Picture 7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23724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25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26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3727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23728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23729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30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31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32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33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3744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23745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46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47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48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49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1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2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3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375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23760" name="Text Box 112"/>
          <p:cNvSpPr txBox="1">
            <a:spLocks noChangeArrowheads="1"/>
          </p:cNvSpPr>
          <p:nvPr/>
        </p:nvSpPr>
        <p:spPr bwMode="auto">
          <a:xfrm>
            <a:off x="4787900" y="4300538"/>
            <a:ext cx="29035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大卫之约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3761" name="Text Box 113"/>
          <p:cNvSpPr txBox="1">
            <a:spLocks noChangeArrowheads="1"/>
          </p:cNvSpPr>
          <p:nvPr/>
        </p:nvSpPr>
        <p:spPr bwMode="auto">
          <a:xfrm>
            <a:off x="3267075" y="3519488"/>
            <a:ext cx="323373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土地之约</a:t>
            </a:r>
            <a:endParaRPr lang="en-US" altLang="zh-CN" sz="40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3762" name="Text Box 114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923763" name="Group 115"/>
          <p:cNvGrpSpPr>
            <a:grpSpLocks/>
          </p:cNvGrpSpPr>
          <p:nvPr/>
        </p:nvGrpSpPr>
        <p:grpSpPr bwMode="auto">
          <a:xfrm>
            <a:off x="4048125" y="5137150"/>
            <a:ext cx="4697413" cy="603250"/>
            <a:chOff x="2414" y="3236"/>
            <a:chExt cx="2959" cy="380"/>
          </a:xfrm>
        </p:grpSpPr>
        <p:pic>
          <p:nvPicPr>
            <p:cNvPr id="923764" name="Picture 116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65" name="Picture 117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66" name="Picture 118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67" name="Picture 119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768" name="Text Box 120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b="0">
                <a:solidFill>
                  <a:schemeClr val="accent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3769" name="Text Box 121"/>
          <p:cNvSpPr txBox="1">
            <a:spLocks noChangeArrowheads="1"/>
          </p:cNvSpPr>
          <p:nvPr/>
        </p:nvSpPr>
        <p:spPr bwMode="auto">
          <a:xfrm>
            <a:off x="4870450" y="5092700"/>
            <a:ext cx="29416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新约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grpSp>
        <p:nvGrpSpPr>
          <p:cNvPr id="923777" name="Group 129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923778" name="AutoShape 130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79" name="Text Box 131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4000">
                  <a:solidFill>
                    <a:schemeClr val="tx1"/>
                  </a:solidFill>
                  <a:ea typeface="宋体" charset="0"/>
                  <a:cs typeface="宋体" charset="0"/>
                </a:rPr>
                <a:t>末世 时期</a:t>
              </a:r>
              <a:endParaRPr lang="en-US" altLang="zh-CN" sz="400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23780" name="Rectangle 132"/>
          <p:cNvSpPr>
            <a:spLocks noChangeArrowheads="1"/>
          </p:cNvSpPr>
          <p:nvPr/>
        </p:nvSpPr>
        <p:spPr bwMode="auto">
          <a:xfrm rot="17945350">
            <a:off x="5226050" y="1344613"/>
            <a:ext cx="1522413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>
                <a:solidFill>
                  <a:srgbClr val="EEFF4B"/>
                </a:solidFill>
                <a:ea typeface="宋体" charset="0"/>
                <a:cs typeface="宋体" charset="0"/>
              </a:rPr>
              <a:t>羔羊婚宴</a:t>
            </a:r>
            <a:endParaRPr lang="zh-CN" altLang="en-US" sz="2000">
              <a:solidFill>
                <a:srgbClr val="FFEA18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23781" name="Rectangle 133"/>
          <p:cNvSpPr>
            <a:spLocks noChangeArrowheads="1"/>
          </p:cNvSpPr>
          <p:nvPr/>
        </p:nvSpPr>
        <p:spPr bwMode="auto">
          <a:xfrm rot="17945350">
            <a:off x="5495925" y="1360488"/>
            <a:ext cx="17875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000">
                <a:solidFill>
                  <a:schemeClr val="hlink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2000">
                <a:solidFill>
                  <a:srgbClr val="3399FF"/>
                </a:solidFill>
                <a:ea typeface="宋体" charset="0"/>
                <a:cs typeface="宋体" charset="0"/>
              </a:rPr>
              <a:t>基督再临</a:t>
            </a:r>
          </a:p>
        </p:txBody>
      </p:sp>
      <p:sp>
        <p:nvSpPr>
          <p:cNvPr id="923782" name="Rectangle 134"/>
          <p:cNvSpPr>
            <a:spLocks noChangeArrowheads="1"/>
          </p:cNvSpPr>
          <p:nvPr/>
        </p:nvSpPr>
        <p:spPr bwMode="auto">
          <a:xfrm rot="17945350">
            <a:off x="5900738" y="1187450"/>
            <a:ext cx="191135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00FF00"/>
                </a:solidFill>
                <a:ea typeface="宋体" charset="0"/>
                <a:cs typeface="宋体" charset="0"/>
              </a:rPr>
              <a:t>基督千年统治</a:t>
            </a:r>
          </a:p>
        </p:txBody>
      </p:sp>
      <p:sp>
        <p:nvSpPr>
          <p:cNvPr id="923783" name="Rectangle 135"/>
          <p:cNvSpPr>
            <a:spLocks noChangeArrowheads="1"/>
          </p:cNvSpPr>
          <p:nvPr/>
        </p:nvSpPr>
        <p:spPr bwMode="auto">
          <a:xfrm rot="17945350">
            <a:off x="6122194" y="1010444"/>
            <a:ext cx="2271712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ea typeface="宋体" charset="0"/>
                <a:cs typeface="宋体" charset="0"/>
              </a:rPr>
              <a:t>白色大宝座审判</a:t>
            </a:r>
          </a:p>
        </p:txBody>
      </p:sp>
      <p:sp>
        <p:nvSpPr>
          <p:cNvPr id="923784" name="Rectangle 136"/>
          <p:cNvSpPr>
            <a:spLocks noChangeArrowheads="1"/>
          </p:cNvSpPr>
          <p:nvPr/>
        </p:nvSpPr>
        <p:spPr bwMode="auto">
          <a:xfrm rot="17945350">
            <a:off x="6761163" y="1417638"/>
            <a:ext cx="13684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F87B57"/>
                </a:solidFill>
                <a:latin typeface="Arial" charset="0"/>
                <a:ea typeface="宋体" charset="0"/>
                <a:cs typeface="宋体" charset="0"/>
              </a:rPr>
              <a:t>新天新地</a:t>
            </a:r>
            <a:endParaRPr lang="zh-CN" altLang="en-US" sz="2000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923785" name="Text Box 137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3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3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3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3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3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3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3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80" grpId="0" autoUpdateAnimBg="0"/>
      <p:bldP spid="923781" grpId="0" autoUpdateAnimBg="0"/>
      <p:bldP spid="923782" grpId="0" autoUpdateAnimBg="0"/>
      <p:bldP spid="923783" grpId="0" autoUpdateAnimBg="0"/>
      <p:bldP spid="923784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ea typeface="宋体" charset="0"/>
              <a:cs typeface="宋体" charset="0"/>
            </a:endParaRPr>
          </a:p>
        </p:txBody>
      </p:sp>
      <p:grpSp>
        <p:nvGrpSpPr>
          <p:cNvPr id="925699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25700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25701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2570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2570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2570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570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570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257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5710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25711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25712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25713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25714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2571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1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1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18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19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5721" name="Rectangle 25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25722" name="Rectangle 26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85</a:t>
            </a:r>
          </a:p>
        </p:txBody>
      </p:sp>
      <p:sp>
        <p:nvSpPr>
          <p:cNvPr id="925723" name="Text Box 27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grpSp>
        <p:nvGrpSpPr>
          <p:cNvPr id="925724" name="Group 28"/>
          <p:cNvGrpSpPr>
            <a:grpSpLocks/>
          </p:cNvGrpSpPr>
          <p:nvPr/>
        </p:nvGrpSpPr>
        <p:grpSpPr bwMode="auto">
          <a:xfrm>
            <a:off x="3227388" y="92075"/>
            <a:ext cx="722312" cy="1139825"/>
            <a:chOff x="2137" y="346"/>
            <a:chExt cx="455" cy="718"/>
          </a:xfrm>
        </p:grpSpPr>
        <p:grpSp>
          <p:nvGrpSpPr>
            <p:cNvPr id="925725" name="Group 29"/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925726" name="Text Box 30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6600" i="1">
                    <a:solidFill>
                      <a:srgbClr val="FF262D"/>
                    </a:solidFill>
                    <a:latin typeface="" charset="0"/>
                    <a:ea typeface="宋体" charset="0"/>
                    <a:cs typeface="宋体" charset="0"/>
                  </a:rPr>
                  <a:t>7</a:t>
                </a:r>
              </a:p>
            </p:txBody>
          </p:sp>
          <p:sp>
            <p:nvSpPr>
              <p:cNvPr id="925727" name="Line 31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5728" name="Line 32"/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5729" name="Group 33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925730" name="Text Box 34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rgbClr val="00FFFF"/>
                  </a:solidFill>
                  <a:latin typeface="Arial" charset="0"/>
                  <a:ea typeface="宋体" charset="0"/>
                  <a:cs typeface="宋体" charset="0"/>
                </a:rPr>
                <a:t>C 7 S J</a:t>
              </a:r>
            </a:p>
          </p:txBody>
        </p:sp>
        <p:sp>
          <p:nvSpPr>
            <p:cNvPr id="925731" name="Line 35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5732" name="Group 36"/>
          <p:cNvGrpSpPr>
            <a:grpSpLocks/>
          </p:cNvGrpSpPr>
          <p:nvPr/>
        </p:nvGrpSpPr>
        <p:grpSpPr bwMode="auto">
          <a:xfrm>
            <a:off x="2195513" y="1403350"/>
            <a:ext cx="2690812" cy="441325"/>
            <a:chOff x="1383" y="884"/>
            <a:chExt cx="1695" cy="278"/>
          </a:xfrm>
        </p:grpSpPr>
        <p:sp>
          <p:nvSpPr>
            <p:cNvPr id="925733" name="Rectangle 37"/>
            <p:cNvSpPr>
              <a:spLocks noChangeArrowheads="1"/>
            </p:cNvSpPr>
            <p:nvPr/>
          </p:nvSpPr>
          <p:spPr bwMode="auto">
            <a:xfrm>
              <a:off x="1383" y="893"/>
              <a:ext cx="800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4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个人物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5734" name="Rectangle 38"/>
            <p:cNvSpPr>
              <a:spLocks noChangeArrowheads="1"/>
            </p:cNvSpPr>
            <p:nvPr/>
          </p:nvSpPr>
          <p:spPr bwMode="auto">
            <a:xfrm>
              <a:off x="2154" y="884"/>
              <a:ext cx="924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  </a:t>
              </a:r>
              <a:r>
                <a:rPr lang="en-US" altLang="zh-CN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3</a:t>
              </a:r>
              <a:r>
                <a:rPr lang="zh-CN" altLang="en-US" sz="2800" i="1">
                  <a:solidFill>
                    <a:srgbClr val="FFEA18"/>
                  </a:solidFill>
                  <a:latin typeface="" charset="0"/>
                  <a:ea typeface="宋体" charset="0"/>
                  <a:cs typeface="宋体" charset="0"/>
                </a:rPr>
                <a:t>个时期</a:t>
              </a:r>
              <a:endParaRPr lang="zh-CN" altLang="en-US" sz="4000" b="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5735" name="Rectangle 39"/>
          <p:cNvSpPr>
            <a:spLocks noChangeArrowheads="1"/>
          </p:cNvSpPr>
          <p:nvPr/>
        </p:nvSpPr>
        <p:spPr bwMode="auto">
          <a:xfrm>
            <a:off x="2124075" y="1839913"/>
            <a:ext cx="14335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DDC07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25736" name="Rectangle 4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5737" name="Group 41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25738" name="Rectangle 42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5739" name="Rectangle 43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5740" name="Rectangle 44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5741" name="Rectangle 45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5742" name="Rectangle 46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5743" name="Rectangle 47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5744" name="Rectangle 48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5745" name="Rectangle 49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5746" name="Rectangle 50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5747" name="Text Box 51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25748" name="Line 52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749" name="Line 5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5750" name="Group 5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25751" name="Picture 55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52" name="Picture 5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53" name="Picture 5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54" name="Picture 5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55" name="Picture 5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56" name="Picture 6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5757" name="Text Box 61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3</a:t>
            </a:r>
          </a:p>
        </p:txBody>
      </p:sp>
      <p:pic>
        <p:nvPicPr>
          <p:cNvPr id="92575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5759" name="Group 63"/>
          <p:cNvGrpSpPr>
            <a:grpSpLocks/>
          </p:cNvGrpSpPr>
          <p:nvPr/>
        </p:nvGrpSpPr>
        <p:grpSpPr bwMode="auto">
          <a:xfrm>
            <a:off x="3052763" y="3622675"/>
            <a:ext cx="5664200" cy="669925"/>
            <a:chOff x="1787" y="2273"/>
            <a:chExt cx="3568" cy="422"/>
          </a:xfrm>
        </p:grpSpPr>
        <p:pic>
          <p:nvPicPr>
            <p:cNvPr id="925760" name="Picture 6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61" name="Picture 6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62" name="Picture 6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63" name="Picture 67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5764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835819" y="4356894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5765" name="Group 69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25766" name="Picture 7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67" name="Picture 7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68" name="Picture 7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769" name="Picture 7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5770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71" name="Picture 7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25772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73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74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5775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25776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2577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778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779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780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781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782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8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8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8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8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8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78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78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79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79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5792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25793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94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95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96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97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98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799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80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801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802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803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80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805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806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5807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25808" name="Text Box 112"/>
          <p:cNvSpPr txBox="1">
            <a:spLocks noChangeArrowheads="1"/>
          </p:cNvSpPr>
          <p:nvPr/>
        </p:nvSpPr>
        <p:spPr bwMode="auto">
          <a:xfrm>
            <a:off x="4787900" y="4300538"/>
            <a:ext cx="29035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大卫之约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5809" name="Text Box 113"/>
          <p:cNvSpPr txBox="1">
            <a:spLocks noChangeArrowheads="1"/>
          </p:cNvSpPr>
          <p:nvPr/>
        </p:nvSpPr>
        <p:spPr bwMode="auto">
          <a:xfrm>
            <a:off x="3267075" y="3519488"/>
            <a:ext cx="323373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土地之约</a:t>
            </a:r>
            <a:endParaRPr lang="en-US" altLang="zh-CN" sz="40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5810" name="Text Box 114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925811" name="Group 115"/>
          <p:cNvGrpSpPr>
            <a:grpSpLocks/>
          </p:cNvGrpSpPr>
          <p:nvPr/>
        </p:nvGrpSpPr>
        <p:grpSpPr bwMode="auto">
          <a:xfrm>
            <a:off x="4048125" y="5137150"/>
            <a:ext cx="4697413" cy="603250"/>
            <a:chOff x="2414" y="3236"/>
            <a:chExt cx="2959" cy="380"/>
          </a:xfrm>
        </p:grpSpPr>
        <p:pic>
          <p:nvPicPr>
            <p:cNvPr id="925812" name="Picture 116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813" name="Picture 117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814" name="Picture 118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815" name="Picture 119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5816" name="Text Box 120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b="0">
                <a:solidFill>
                  <a:schemeClr val="accent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5817" name="Text Box 121"/>
          <p:cNvSpPr txBox="1">
            <a:spLocks noChangeArrowheads="1"/>
          </p:cNvSpPr>
          <p:nvPr/>
        </p:nvSpPr>
        <p:spPr bwMode="auto">
          <a:xfrm>
            <a:off x="4870450" y="5092700"/>
            <a:ext cx="29416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新约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5821" name="Rectangle 125"/>
          <p:cNvSpPr>
            <a:spLocks noChangeArrowheads="1"/>
          </p:cNvSpPr>
          <p:nvPr/>
        </p:nvSpPr>
        <p:spPr bwMode="auto">
          <a:xfrm rot="17945350">
            <a:off x="5170488" y="1250950"/>
            <a:ext cx="17383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>
                <a:solidFill>
                  <a:srgbClr val="EEFF4B"/>
                </a:solidFill>
                <a:ea typeface="宋体" charset="0"/>
                <a:cs typeface="宋体" charset="0"/>
              </a:rPr>
              <a:t>羔羊婚宴</a:t>
            </a:r>
            <a:endParaRPr lang="zh-CN" altLang="en-US" sz="2000">
              <a:solidFill>
                <a:srgbClr val="FFEA18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25822" name="Rectangle 126"/>
          <p:cNvSpPr>
            <a:spLocks noChangeArrowheads="1"/>
          </p:cNvSpPr>
          <p:nvPr/>
        </p:nvSpPr>
        <p:spPr bwMode="auto">
          <a:xfrm rot="17945350">
            <a:off x="5495925" y="1360488"/>
            <a:ext cx="17875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000">
                <a:solidFill>
                  <a:schemeClr val="hlink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2000">
                <a:solidFill>
                  <a:srgbClr val="3399FF"/>
                </a:solidFill>
                <a:ea typeface="宋体" charset="0"/>
                <a:cs typeface="宋体" charset="0"/>
              </a:rPr>
              <a:t>基督再临</a:t>
            </a:r>
          </a:p>
        </p:txBody>
      </p:sp>
      <p:sp>
        <p:nvSpPr>
          <p:cNvPr id="925823" name="Rectangle 127"/>
          <p:cNvSpPr>
            <a:spLocks noChangeArrowheads="1"/>
          </p:cNvSpPr>
          <p:nvPr/>
        </p:nvSpPr>
        <p:spPr bwMode="auto">
          <a:xfrm rot="17945350">
            <a:off x="5863432" y="1123156"/>
            <a:ext cx="2055812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00FF00"/>
                </a:solidFill>
                <a:ea typeface="宋体" charset="0"/>
                <a:cs typeface="宋体" charset="0"/>
              </a:rPr>
              <a:t>基督千年统治</a:t>
            </a:r>
          </a:p>
        </p:txBody>
      </p:sp>
      <p:sp>
        <p:nvSpPr>
          <p:cNvPr id="925824" name="Rectangle 128"/>
          <p:cNvSpPr>
            <a:spLocks noChangeArrowheads="1"/>
          </p:cNvSpPr>
          <p:nvPr/>
        </p:nvSpPr>
        <p:spPr bwMode="auto">
          <a:xfrm rot="17945350">
            <a:off x="6122194" y="1010444"/>
            <a:ext cx="2271712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ea typeface="宋体" charset="0"/>
                <a:cs typeface="宋体" charset="0"/>
              </a:rPr>
              <a:t>白色大宝座审判</a:t>
            </a:r>
          </a:p>
        </p:txBody>
      </p:sp>
      <p:sp>
        <p:nvSpPr>
          <p:cNvPr id="925825" name="Rectangle 129"/>
          <p:cNvSpPr>
            <a:spLocks noChangeArrowheads="1"/>
          </p:cNvSpPr>
          <p:nvPr/>
        </p:nvSpPr>
        <p:spPr bwMode="auto">
          <a:xfrm rot="17945350">
            <a:off x="6707188" y="1323975"/>
            <a:ext cx="15843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F87B57"/>
                </a:solidFill>
                <a:latin typeface="Arial" charset="0"/>
                <a:ea typeface="宋体" charset="0"/>
                <a:cs typeface="宋体" charset="0"/>
              </a:rPr>
              <a:t>新天新地</a:t>
            </a:r>
            <a:endParaRPr lang="zh-CN" altLang="en-US" sz="2000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925826" name="Line 130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827" name="Line 131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828" name="Line 132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830" name="AutoShape 134"/>
          <p:cNvSpPr>
            <a:spLocks noChangeArrowheads="1"/>
          </p:cNvSpPr>
          <p:nvPr/>
        </p:nvSpPr>
        <p:spPr bwMode="auto">
          <a:xfrm>
            <a:off x="7675563" y="1477963"/>
            <a:ext cx="1217612" cy="5264150"/>
          </a:xfrm>
          <a:prstGeom prst="rightArrow">
            <a:avLst>
              <a:gd name="adj1" fmla="val 67370"/>
              <a:gd name="adj2" fmla="val 28787"/>
            </a:avLst>
          </a:prstGeom>
          <a:solidFill>
            <a:srgbClr val="FC030C">
              <a:alpha val="50000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80501" dir="1384263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831" name="Text Box 135"/>
          <p:cNvSpPr txBox="1">
            <a:spLocks noChangeArrowheads="1"/>
          </p:cNvSpPr>
          <p:nvPr/>
        </p:nvSpPr>
        <p:spPr bwMode="auto">
          <a:xfrm>
            <a:off x="7380288" y="2206625"/>
            <a:ext cx="1476375" cy="3581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9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?</a:t>
            </a:r>
          </a:p>
        </p:txBody>
      </p:sp>
      <p:grpSp>
        <p:nvGrpSpPr>
          <p:cNvPr id="925832" name="Group 136"/>
          <p:cNvGrpSpPr>
            <a:grpSpLocks/>
          </p:cNvGrpSpPr>
          <p:nvPr/>
        </p:nvGrpSpPr>
        <p:grpSpPr bwMode="auto">
          <a:xfrm>
            <a:off x="204788" y="2851150"/>
            <a:ext cx="8734425" cy="2597150"/>
            <a:chOff x="170" y="1773"/>
            <a:chExt cx="5502" cy="1636"/>
          </a:xfrm>
        </p:grpSpPr>
        <p:sp>
          <p:nvSpPr>
            <p:cNvPr id="925833" name="AutoShape 137"/>
            <p:cNvSpPr>
              <a:spLocks noChangeArrowheads="1"/>
            </p:cNvSpPr>
            <p:nvPr/>
          </p:nvSpPr>
          <p:spPr bwMode="auto">
            <a:xfrm>
              <a:off x="181" y="1773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0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179829" dir="488305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834" name="Text Box 138"/>
            <p:cNvSpPr txBox="1">
              <a:spLocks noChangeArrowheads="1"/>
            </p:cNvSpPr>
            <p:nvPr/>
          </p:nvSpPr>
          <p:spPr bwMode="auto">
            <a:xfrm>
              <a:off x="170" y="2269"/>
              <a:ext cx="5381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800" i="1">
                  <a:solidFill>
                    <a:srgbClr val="FF0000"/>
                  </a:solidFill>
                  <a:ea typeface="宋体" charset="0"/>
                  <a:cs typeface="宋体" charset="0"/>
                </a:rPr>
                <a:t> 在这里有些事情即将发生！</a:t>
              </a:r>
              <a:endParaRPr lang="en-US" altLang="zh-CN" sz="4800" i="1">
                <a:solidFill>
                  <a:srgbClr val="FF0000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25846" name="Text Box 150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25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925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925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925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826" grpId="0" animBg="1"/>
      <p:bldP spid="925827" grpId="0" animBg="1"/>
      <p:bldP spid="925828" grpId="0" animBg="1"/>
      <p:bldP spid="925830" grpId="0" animBg="1"/>
      <p:bldP spid="925830" grpId="1" animBg="1"/>
      <p:bldP spid="925831" grpId="0" autoUpdateAnimBg="0"/>
      <p:bldP spid="925831" grpId="1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ea typeface="宋体" charset="0"/>
              <a:cs typeface="宋体" charset="0"/>
            </a:endParaRPr>
          </a:p>
        </p:txBody>
      </p:sp>
      <p:grpSp>
        <p:nvGrpSpPr>
          <p:cNvPr id="929795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29796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29797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2979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2979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2980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980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980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298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98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980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9806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29807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29808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29809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29810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2981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981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9813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981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981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9819" name="Text Box 27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sp>
        <p:nvSpPr>
          <p:cNvPr id="929844" name="Line 52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9845" name="Line 5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9846" name="Group 5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29847" name="Picture 55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48" name="Picture 5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49" name="Picture 5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50" name="Picture 5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51" name="Picture 5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52" name="Picture 6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9854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9855" name="Group 63"/>
          <p:cNvGrpSpPr>
            <a:grpSpLocks/>
          </p:cNvGrpSpPr>
          <p:nvPr/>
        </p:nvGrpSpPr>
        <p:grpSpPr bwMode="auto">
          <a:xfrm>
            <a:off x="3052763" y="3622675"/>
            <a:ext cx="5664200" cy="669925"/>
            <a:chOff x="1787" y="2273"/>
            <a:chExt cx="3568" cy="422"/>
          </a:xfrm>
        </p:grpSpPr>
        <p:pic>
          <p:nvPicPr>
            <p:cNvPr id="929856" name="Picture 6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57" name="Picture 65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58" name="Picture 66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59" name="Picture 67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9860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835819" y="4356894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9861" name="Group 69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29862" name="Picture 7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63" name="Picture 7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64" name="Picture 7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865" name="Picture 7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9866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9867" name="Picture 7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29868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9869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9870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9871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29872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29873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874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875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87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87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87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7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8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8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8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8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88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88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88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88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9888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29889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0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1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89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90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90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90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2990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29904" name="Text Box 112"/>
          <p:cNvSpPr txBox="1">
            <a:spLocks noChangeArrowheads="1"/>
          </p:cNvSpPr>
          <p:nvPr/>
        </p:nvSpPr>
        <p:spPr bwMode="auto">
          <a:xfrm>
            <a:off x="4787900" y="4300538"/>
            <a:ext cx="29035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大卫之约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9905" name="Text Box 113"/>
          <p:cNvSpPr txBox="1">
            <a:spLocks noChangeArrowheads="1"/>
          </p:cNvSpPr>
          <p:nvPr/>
        </p:nvSpPr>
        <p:spPr bwMode="auto">
          <a:xfrm>
            <a:off x="3267075" y="3519488"/>
            <a:ext cx="323373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土地之约</a:t>
            </a:r>
            <a:endParaRPr lang="en-US" altLang="zh-CN" sz="40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9906" name="Text Box 114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929907" name="Group 115"/>
          <p:cNvGrpSpPr>
            <a:grpSpLocks/>
          </p:cNvGrpSpPr>
          <p:nvPr/>
        </p:nvGrpSpPr>
        <p:grpSpPr bwMode="auto">
          <a:xfrm>
            <a:off x="4048125" y="5137150"/>
            <a:ext cx="4697413" cy="603250"/>
            <a:chOff x="2414" y="3236"/>
            <a:chExt cx="2959" cy="380"/>
          </a:xfrm>
        </p:grpSpPr>
        <p:pic>
          <p:nvPicPr>
            <p:cNvPr id="929908" name="Picture 116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909" name="Picture 117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910" name="Picture 118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911" name="Picture 119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9912" name="Text Box 120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b="0">
                <a:solidFill>
                  <a:schemeClr val="accent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29913" name="Text Box 121"/>
          <p:cNvSpPr txBox="1">
            <a:spLocks noChangeArrowheads="1"/>
          </p:cNvSpPr>
          <p:nvPr/>
        </p:nvSpPr>
        <p:spPr bwMode="auto">
          <a:xfrm>
            <a:off x="4870450" y="5092700"/>
            <a:ext cx="29416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新约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29914" name="Rectangle 122"/>
          <p:cNvSpPr>
            <a:spLocks noChangeArrowheads="1"/>
          </p:cNvSpPr>
          <p:nvPr/>
        </p:nvSpPr>
        <p:spPr bwMode="auto">
          <a:xfrm rot="17945350">
            <a:off x="5353844" y="1566069"/>
            <a:ext cx="102235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>
                <a:solidFill>
                  <a:srgbClr val="EEFF4B"/>
                </a:solidFill>
                <a:ea typeface="宋体" charset="0"/>
                <a:cs typeface="宋体" charset="0"/>
              </a:rPr>
              <a:t>羔羊婚宴</a:t>
            </a:r>
            <a:endParaRPr lang="zh-CN" altLang="en-US" sz="2000">
              <a:solidFill>
                <a:srgbClr val="FFEA18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29915" name="Rectangle 123"/>
          <p:cNvSpPr>
            <a:spLocks noChangeArrowheads="1"/>
          </p:cNvSpPr>
          <p:nvPr/>
        </p:nvSpPr>
        <p:spPr bwMode="auto">
          <a:xfrm rot="17945350">
            <a:off x="5664994" y="1648619"/>
            <a:ext cx="11318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000">
                <a:solidFill>
                  <a:schemeClr val="hlink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2000">
                <a:solidFill>
                  <a:srgbClr val="3399FF"/>
                </a:solidFill>
                <a:ea typeface="宋体" charset="0"/>
                <a:cs typeface="宋体" charset="0"/>
              </a:rPr>
              <a:t>基督再临</a:t>
            </a:r>
          </a:p>
        </p:txBody>
      </p:sp>
      <p:sp>
        <p:nvSpPr>
          <p:cNvPr id="929916" name="Rectangle 124"/>
          <p:cNvSpPr>
            <a:spLocks noChangeArrowheads="1"/>
          </p:cNvSpPr>
          <p:nvPr/>
        </p:nvSpPr>
        <p:spPr bwMode="auto">
          <a:xfrm rot="17945350">
            <a:off x="5999163" y="1355725"/>
            <a:ext cx="15335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00FF00"/>
                </a:solidFill>
                <a:ea typeface="宋体" charset="0"/>
                <a:cs typeface="宋体" charset="0"/>
              </a:rPr>
              <a:t>基督千年统治</a:t>
            </a:r>
          </a:p>
        </p:txBody>
      </p:sp>
      <p:sp>
        <p:nvSpPr>
          <p:cNvPr id="929917" name="Rectangle 125"/>
          <p:cNvSpPr>
            <a:spLocks noChangeArrowheads="1"/>
          </p:cNvSpPr>
          <p:nvPr/>
        </p:nvSpPr>
        <p:spPr bwMode="auto">
          <a:xfrm rot="17945350">
            <a:off x="6247606" y="1224757"/>
            <a:ext cx="178911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ea typeface="宋体" charset="0"/>
                <a:cs typeface="宋体" charset="0"/>
              </a:rPr>
              <a:t>白色大宝座审判</a:t>
            </a:r>
          </a:p>
        </p:txBody>
      </p:sp>
      <p:sp>
        <p:nvSpPr>
          <p:cNvPr id="929918" name="Rectangle 126"/>
          <p:cNvSpPr>
            <a:spLocks noChangeArrowheads="1"/>
          </p:cNvSpPr>
          <p:nvPr/>
        </p:nvSpPr>
        <p:spPr bwMode="auto">
          <a:xfrm rot="17945350">
            <a:off x="6851651" y="1571625"/>
            <a:ext cx="102235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F87B57"/>
                </a:solidFill>
                <a:latin typeface="Arial" charset="0"/>
                <a:ea typeface="宋体" charset="0"/>
                <a:cs typeface="宋体" charset="0"/>
              </a:rPr>
              <a:t>新天新地</a:t>
            </a:r>
            <a:endParaRPr lang="zh-CN" altLang="en-US" sz="2000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929919" name="Line 127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9920" name="Line 128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9921" name="Line 129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9928" name="Rectangle 136"/>
          <p:cNvSpPr>
            <a:spLocks noChangeArrowheads="1"/>
          </p:cNvSpPr>
          <p:nvPr/>
        </p:nvSpPr>
        <p:spPr bwMode="auto">
          <a:xfrm>
            <a:off x="15875" y="26988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9817" name="Rectangle 25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29818" name="Rectangle 26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86</a:t>
            </a:r>
          </a:p>
        </p:txBody>
      </p:sp>
      <p:sp>
        <p:nvSpPr>
          <p:cNvPr id="929853" name="Text Box 61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929930" name="Group 138"/>
          <p:cNvGrpSpPr>
            <a:grpSpLocks/>
          </p:cNvGrpSpPr>
          <p:nvPr/>
        </p:nvGrpSpPr>
        <p:grpSpPr bwMode="auto">
          <a:xfrm>
            <a:off x="2124075" y="92075"/>
            <a:ext cx="2762250" cy="2179638"/>
            <a:chOff x="1338" y="58"/>
            <a:chExt cx="1740" cy="1373"/>
          </a:xfrm>
        </p:grpSpPr>
        <p:grpSp>
          <p:nvGrpSpPr>
            <p:cNvPr id="929929" name="Group 137"/>
            <p:cNvGrpSpPr>
              <a:grpSpLocks/>
            </p:cNvGrpSpPr>
            <p:nvPr/>
          </p:nvGrpSpPr>
          <p:grpSpPr bwMode="auto">
            <a:xfrm>
              <a:off x="1383" y="58"/>
              <a:ext cx="1695" cy="1104"/>
              <a:chOff x="1383" y="58"/>
              <a:chExt cx="1695" cy="1104"/>
            </a:xfrm>
          </p:grpSpPr>
          <p:grpSp>
            <p:nvGrpSpPr>
              <p:cNvPr id="929820" name="Group 28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2137" y="346"/>
                <a:chExt cx="455" cy="718"/>
              </a:xfrm>
            </p:grpSpPr>
            <p:grpSp>
              <p:nvGrpSpPr>
                <p:cNvPr id="929821" name="Group 29"/>
                <p:cNvGrpSpPr>
                  <a:grpSpLocks/>
                </p:cNvGrpSpPr>
                <p:nvPr/>
              </p:nvGrpSpPr>
              <p:grpSpPr bwMode="auto">
                <a:xfrm>
                  <a:off x="2137" y="346"/>
                  <a:ext cx="455" cy="718"/>
                  <a:chOff x="1814" y="109"/>
                  <a:chExt cx="455" cy="718"/>
                </a:xfrm>
              </p:grpSpPr>
              <p:sp>
                <p:nvSpPr>
                  <p:cNvPr id="92982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7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63500" dir="3187806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6600" i="1">
                        <a:solidFill>
                          <a:srgbClr val="FF262D"/>
                        </a:solidFill>
                        <a:latin typeface="" charset="0"/>
                        <a:ea typeface="宋体" charset="0"/>
                        <a:cs typeface="宋体" charset="0"/>
                      </a:rPr>
                      <a:t>7</a:t>
                    </a:r>
                  </a:p>
                </p:txBody>
              </p:sp>
              <p:sp>
                <p:nvSpPr>
                  <p:cNvPr id="9298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=""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29824" name="Line 32"/>
                <p:cNvSpPr>
                  <a:spLocks noChangeShapeType="1"/>
                </p:cNvSpPr>
                <p:nvPr/>
              </p:nvSpPr>
              <p:spPr bwMode="auto">
                <a:xfrm>
                  <a:off x="2299" y="709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9825" name="Group 33"/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929826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3200">
                      <a:solidFill>
                        <a:srgbClr val="00FFFF"/>
                      </a:solidFill>
                      <a:latin typeface="Arial" charset="0"/>
                      <a:ea typeface="宋体" charset="0"/>
                      <a:cs typeface="宋体" charset="0"/>
                    </a:rPr>
                    <a:t>C 7 S J</a:t>
                  </a:r>
                </a:p>
              </p:txBody>
            </p:sp>
            <p:sp>
              <p:nvSpPr>
                <p:cNvPr id="929827" name="Line 35"/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9828" name="Group 36"/>
              <p:cNvGrpSpPr>
                <a:grpSpLocks/>
              </p:cNvGrpSpPr>
              <p:nvPr/>
            </p:nvGrpSpPr>
            <p:grpSpPr bwMode="auto">
              <a:xfrm>
                <a:off x="1383" y="884"/>
                <a:ext cx="1695" cy="278"/>
                <a:chOff x="1383" y="884"/>
                <a:chExt cx="1695" cy="278"/>
              </a:xfrm>
            </p:grpSpPr>
            <p:sp>
              <p:nvSpPr>
                <p:cNvPr id="929829" name="Rectangle 37"/>
                <p:cNvSpPr>
                  <a:spLocks noChangeArrowheads="1"/>
                </p:cNvSpPr>
                <p:nvPr/>
              </p:nvSpPr>
              <p:spPr bwMode="auto">
                <a:xfrm>
                  <a:off x="1383" y="893"/>
                  <a:ext cx="800" cy="26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zh-CN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4</a:t>
                  </a:r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个人物</a:t>
                  </a:r>
                  <a:endParaRPr lang="zh-CN" altLang="en-US" sz="4000" b="0">
                    <a:solidFill>
                      <a:srgbClr val="FFEA18"/>
                    </a:solidFill>
                    <a:latin typeface="Times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929830" name="Rectangle 38"/>
                <p:cNvSpPr>
                  <a:spLocks noChangeArrowheads="1"/>
                </p:cNvSpPr>
                <p:nvPr/>
              </p:nvSpPr>
              <p:spPr bwMode="auto">
                <a:xfrm>
                  <a:off x="2154" y="884"/>
                  <a:ext cx="924" cy="26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  </a:t>
                  </a:r>
                  <a:r>
                    <a:rPr lang="en-US" altLang="zh-CN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3</a:t>
                  </a:r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个时期</a:t>
                  </a:r>
                  <a:endParaRPr lang="zh-CN" altLang="en-US" sz="4000" b="0">
                    <a:solidFill>
                      <a:srgbClr val="FFEA18"/>
                    </a:solidFill>
                    <a:latin typeface="Times" charset="0"/>
                    <a:ea typeface="宋体" charset="0"/>
                    <a:cs typeface="宋体" charset="0"/>
                  </a:endParaRPr>
                </a:p>
              </p:txBody>
            </p:sp>
          </p:grpSp>
        </p:grpSp>
        <p:sp>
          <p:nvSpPr>
            <p:cNvPr id="929831" name="Rectangle 39"/>
            <p:cNvSpPr>
              <a:spLocks noChangeArrowheads="1"/>
            </p:cNvSpPr>
            <p:nvPr/>
          </p:nvSpPr>
          <p:spPr bwMode="auto">
            <a:xfrm>
              <a:off x="1338" y="1159"/>
              <a:ext cx="903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zh-CN" altLang="en-US" b="0">
                <a:solidFill>
                  <a:srgbClr val="FDDC07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29832" name="Rectangle 40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9843" name="Text Box 51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grpSp>
        <p:nvGrpSpPr>
          <p:cNvPr id="929931" name="Group 139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29932" name="Rectangle 140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9933" name="Rectangle 141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9934" name="Rectangle 142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9935" name="Rectangle 143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9936" name="Rectangle 144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9937" name="Rectangle 145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9938" name="Rectangle 146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9939" name="Rectangle 147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29940" name="Rectangle 148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929941" name="Group 149"/>
          <p:cNvGrpSpPr>
            <a:grpSpLocks/>
          </p:cNvGrpSpPr>
          <p:nvPr/>
        </p:nvGrpSpPr>
        <p:grpSpPr bwMode="auto">
          <a:xfrm>
            <a:off x="1862138" y="5775325"/>
            <a:ext cx="5746750" cy="914400"/>
            <a:chOff x="1173" y="3638"/>
            <a:chExt cx="3620" cy="576"/>
          </a:xfrm>
        </p:grpSpPr>
        <p:sp>
          <p:nvSpPr>
            <p:cNvPr id="929942" name="Text Box 150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5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有什么</a:t>
              </a:r>
              <a:endParaRPr lang="zh-CN" altLang="en-US" sz="5400">
                <a:solidFill>
                  <a:srgbClr val="FC030C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29943" name="AutoShape 151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944" name="AutoShape 152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9945" name="Group 153"/>
          <p:cNvGrpSpPr>
            <a:grpSpLocks/>
          </p:cNvGrpSpPr>
          <p:nvPr/>
        </p:nvGrpSpPr>
        <p:grpSpPr bwMode="auto">
          <a:xfrm rot="1465616">
            <a:off x="2301875" y="3698875"/>
            <a:ext cx="5746750" cy="914400"/>
            <a:chOff x="1173" y="3638"/>
            <a:chExt cx="3620" cy="576"/>
          </a:xfrm>
        </p:grpSpPr>
        <p:sp>
          <p:nvSpPr>
            <p:cNvPr id="929946" name="Text Box 154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5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为什么</a:t>
              </a:r>
              <a:endParaRPr lang="zh-CN" altLang="en-US" sz="5400">
                <a:solidFill>
                  <a:srgbClr val="FC030C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29947" name="AutoShape 155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948" name="AutoShape 156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9949" name="Text Box 157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ea typeface="宋体" charset="0"/>
              <a:cs typeface="宋体" charset="0"/>
            </a:endParaRPr>
          </a:p>
        </p:txBody>
      </p:sp>
      <p:grpSp>
        <p:nvGrpSpPr>
          <p:cNvPr id="931843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31844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31845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3184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3184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3184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3184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3185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3185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5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5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1854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31855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31856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3185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31858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3185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6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6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62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63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65" name="Text Box 25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sp>
        <p:nvSpPr>
          <p:cNvPr id="931866" name="Line 26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67" name="Line 27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868" name="Group 28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31869" name="Picture 29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70" name="Picture 30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71" name="Picture 31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72" name="Picture 32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73" name="Picture 33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74" name="Picture 34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1875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1876" name="Group 36"/>
          <p:cNvGrpSpPr>
            <a:grpSpLocks/>
          </p:cNvGrpSpPr>
          <p:nvPr/>
        </p:nvGrpSpPr>
        <p:grpSpPr bwMode="auto">
          <a:xfrm>
            <a:off x="3052763" y="3622675"/>
            <a:ext cx="5664200" cy="669925"/>
            <a:chOff x="1787" y="2273"/>
            <a:chExt cx="3568" cy="422"/>
          </a:xfrm>
        </p:grpSpPr>
        <p:pic>
          <p:nvPicPr>
            <p:cNvPr id="931877" name="Picture 37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78" name="Picture 38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79" name="Picture 39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80" name="Picture 40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1881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835819" y="4356894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1882" name="Group 42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31883" name="Picture 4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84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85" name="Picture 4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86" name="Picture 4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1887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8" name="Picture 4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31889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0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1" name="Picture 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1892" name="Group 5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31893" name="Group 5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3189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895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896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897" name="AutoShape 5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898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899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00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01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02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03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04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905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906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907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908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1909" name="Group 6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31910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11" name="AutoShape 7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12" name="AutoShape 7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13" name="AutoShape 7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14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15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16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17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18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19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20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21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22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23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1924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31925" name="Text Box 85"/>
          <p:cNvSpPr txBox="1">
            <a:spLocks noChangeArrowheads="1"/>
          </p:cNvSpPr>
          <p:nvPr/>
        </p:nvSpPr>
        <p:spPr bwMode="auto">
          <a:xfrm>
            <a:off x="4787900" y="4300538"/>
            <a:ext cx="29035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大卫之约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31926" name="Text Box 86"/>
          <p:cNvSpPr txBox="1">
            <a:spLocks noChangeArrowheads="1"/>
          </p:cNvSpPr>
          <p:nvPr/>
        </p:nvSpPr>
        <p:spPr bwMode="auto">
          <a:xfrm>
            <a:off x="3267075" y="3519488"/>
            <a:ext cx="323373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土地之约</a:t>
            </a:r>
            <a:endParaRPr lang="en-US" altLang="zh-CN" sz="40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31927" name="Text Box 87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931928" name="Group 88"/>
          <p:cNvGrpSpPr>
            <a:grpSpLocks/>
          </p:cNvGrpSpPr>
          <p:nvPr/>
        </p:nvGrpSpPr>
        <p:grpSpPr bwMode="auto">
          <a:xfrm>
            <a:off x="4048125" y="5137150"/>
            <a:ext cx="4697413" cy="603250"/>
            <a:chOff x="2414" y="3236"/>
            <a:chExt cx="2959" cy="380"/>
          </a:xfrm>
        </p:grpSpPr>
        <p:pic>
          <p:nvPicPr>
            <p:cNvPr id="931929" name="Picture 89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30" name="Picture 90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31" name="Picture 91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32" name="Picture 92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1933" name="Text Box 93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b="0">
                <a:solidFill>
                  <a:schemeClr val="accent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31934" name="Text Box 94"/>
          <p:cNvSpPr txBox="1">
            <a:spLocks noChangeArrowheads="1"/>
          </p:cNvSpPr>
          <p:nvPr/>
        </p:nvSpPr>
        <p:spPr bwMode="auto">
          <a:xfrm>
            <a:off x="4870450" y="5092700"/>
            <a:ext cx="29416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新约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31935" name="Rectangle 95"/>
          <p:cNvSpPr>
            <a:spLocks noChangeArrowheads="1"/>
          </p:cNvSpPr>
          <p:nvPr/>
        </p:nvSpPr>
        <p:spPr bwMode="auto">
          <a:xfrm rot="17945350">
            <a:off x="5353844" y="1566069"/>
            <a:ext cx="102235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>
                <a:solidFill>
                  <a:srgbClr val="EEFF4B"/>
                </a:solidFill>
                <a:ea typeface="宋体" charset="0"/>
                <a:cs typeface="宋体" charset="0"/>
              </a:rPr>
              <a:t>羔羊婚宴</a:t>
            </a:r>
            <a:endParaRPr lang="zh-CN" altLang="en-US" sz="2000">
              <a:solidFill>
                <a:srgbClr val="FFEA18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31936" name="Rectangle 96"/>
          <p:cNvSpPr>
            <a:spLocks noChangeArrowheads="1"/>
          </p:cNvSpPr>
          <p:nvPr/>
        </p:nvSpPr>
        <p:spPr bwMode="auto">
          <a:xfrm rot="17945350">
            <a:off x="5664994" y="1648619"/>
            <a:ext cx="11318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000">
                <a:solidFill>
                  <a:schemeClr val="hlink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2000">
                <a:solidFill>
                  <a:srgbClr val="3399FF"/>
                </a:solidFill>
                <a:ea typeface="宋体" charset="0"/>
                <a:cs typeface="宋体" charset="0"/>
              </a:rPr>
              <a:t>基督再临</a:t>
            </a:r>
          </a:p>
        </p:txBody>
      </p:sp>
      <p:sp>
        <p:nvSpPr>
          <p:cNvPr id="931937" name="Rectangle 97"/>
          <p:cNvSpPr>
            <a:spLocks noChangeArrowheads="1"/>
          </p:cNvSpPr>
          <p:nvPr/>
        </p:nvSpPr>
        <p:spPr bwMode="auto">
          <a:xfrm rot="17945350">
            <a:off x="5999163" y="1355725"/>
            <a:ext cx="15335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00FF00"/>
                </a:solidFill>
                <a:ea typeface="宋体" charset="0"/>
                <a:cs typeface="宋体" charset="0"/>
              </a:rPr>
              <a:t>基督千年统治</a:t>
            </a:r>
          </a:p>
        </p:txBody>
      </p:sp>
      <p:sp>
        <p:nvSpPr>
          <p:cNvPr id="931938" name="Rectangle 98"/>
          <p:cNvSpPr>
            <a:spLocks noChangeArrowheads="1"/>
          </p:cNvSpPr>
          <p:nvPr/>
        </p:nvSpPr>
        <p:spPr bwMode="auto">
          <a:xfrm rot="17945350">
            <a:off x="6247606" y="1224757"/>
            <a:ext cx="178911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ea typeface="宋体" charset="0"/>
                <a:cs typeface="宋体" charset="0"/>
              </a:rPr>
              <a:t>白色大宝座审判</a:t>
            </a:r>
          </a:p>
        </p:txBody>
      </p:sp>
      <p:sp>
        <p:nvSpPr>
          <p:cNvPr id="931939" name="Rectangle 99"/>
          <p:cNvSpPr>
            <a:spLocks noChangeArrowheads="1"/>
          </p:cNvSpPr>
          <p:nvPr/>
        </p:nvSpPr>
        <p:spPr bwMode="auto">
          <a:xfrm rot="17945350">
            <a:off x="6851651" y="1571625"/>
            <a:ext cx="102235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F87B57"/>
                </a:solidFill>
                <a:latin typeface="Arial" charset="0"/>
                <a:ea typeface="宋体" charset="0"/>
                <a:cs typeface="宋体" charset="0"/>
              </a:rPr>
              <a:t>新天新地</a:t>
            </a:r>
            <a:endParaRPr lang="zh-CN" altLang="en-US" sz="2000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931940" name="Line 100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1" name="Line 101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2" name="Line 102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947" name="Group 107"/>
          <p:cNvGrpSpPr>
            <a:grpSpLocks/>
          </p:cNvGrpSpPr>
          <p:nvPr/>
        </p:nvGrpSpPr>
        <p:grpSpPr bwMode="auto">
          <a:xfrm>
            <a:off x="2124075" y="92075"/>
            <a:ext cx="2762250" cy="2179638"/>
            <a:chOff x="1338" y="58"/>
            <a:chExt cx="1740" cy="1373"/>
          </a:xfrm>
        </p:grpSpPr>
        <p:grpSp>
          <p:nvGrpSpPr>
            <p:cNvPr id="931948" name="Group 108"/>
            <p:cNvGrpSpPr>
              <a:grpSpLocks/>
            </p:cNvGrpSpPr>
            <p:nvPr/>
          </p:nvGrpSpPr>
          <p:grpSpPr bwMode="auto">
            <a:xfrm>
              <a:off x="1383" y="58"/>
              <a:ext cx="1695" cy="1104"/>
              <a:chOff x="1383" y="58"/>
              <a:chExt cx="1695" cy="1104"/>
            </a:xfrm>
          </p:grpSpPr>
          <p:grpSp>
            <p:nvGrpSpPr>
              <p:cNvPr id="931949" name="Group 109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2137" y="346"/>
                <a:chExt cx="455" cy="718"/>
              </a:xfrm>
            </p:grpSpPr>
            <p:grpSp>
              <p:nvGrpSpPr>
                <p:cNvPr id="931950" name="Group 110"/>
                <p:cNvGrpSpPr>
                  <a:grpSpLocks/>
                </p:cNvGrpSpPr>
                <p:nvPr/>
              </p:nvGrpSpPr>
              <p:grpSpPr bwMode="auto">
                <a:xfrm>
                  <a:off x="2137" y="346"/>
                  <a:ext cx="455" cy="718"/>
                  <a:chOff x="1814" y="109"/>
                  <a:chExt cx="455" cy="718"/>
                </a:xfrm>
              </p:grpSpPr>
              <p:sp>
                <p:nvSpPr>
                  <p:cNvPr id="931951" name="Text Box 1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7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63500" dir="3187806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6600" i="1">
                        <a:solidFill>
                          <a:srgbClr val="FF262D"/>
                        </a:solidFill>
                        <a:latin typeface="" charset="0"/>
                        <a:ea typeface="宋体" charset="0"/>
                        <a:cs typeface="宋体" charset="0"/>
                      </a:rPr>
                      <a:t>7</a:t>
                    </a:r>
                  </a:p>
                </p:txBody>
              </p:sp>
              <p:sp>
                <p:nvSpPr>
                  <p:cNvPr id="931952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=""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1953" name="Line 113"/>
                <p:cNvSpPr>
                  <a:spLocks noChangeShapeType="1"/>
                </p:cNvSpPr>
                <p:nvPr/>
              </p:nvSpPr>
              <p:spPr bwMode="auto">
                <a:xfrm>
                  <a:off x="2299" y="709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31954" name="Group 114"/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931955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3200">
                      <a:latin typeface="Arial" charset="0"/>
                      <a:ea typeface="宋体" charset="0"/>
                      <a:cs typeface="宋体" charset="0"/>
                    </a:rPr>
                    <a:t>C 7 S J</a:t>
                  </a:r>
                </a:p>
              </p:txBody>
            </p:sp>
            <p:sp>
              <p:nvSpPr>
                <p:cNvPr id="931956" name="Line 116"/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31957" name="Group 117"/>
              <p:cNvGrpSpPr>
                <a:grpSpLocks/>
              </p:cNvGrpSpPr>
              <p:nvPr/>
            </p:nvGrpSpPr>
            <p:grpSpPr bwMode="auto">
              <a:xfrm>
                <a:off x="1383" y="884"/>
                <a:ext cx="1695" cy="278"/>
                <a:chOff x="1383" y="884"/>
                <a:chExt cx="1695" cy="278"/>
              </a:xfrm>
            </p:grpSpPr>
            <p:sp>
              <p:nvSpPr>
                <p:cNvPr id="931958" name="Rectangle 118"/>
                <p:cNvSpPr>
                  <a:spLocks noChangeArrowheads="1"/>
                </p:cNvSpPr>
                <p:nvPr/>
              </p:nvSpPr>
              <p:spPr bwMode="auto">
                <a:xfrm>
                  <a:off x="1383" y="893"/>
                  <a:ext cx="800" cy="26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zh-CN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4</a:t>
                  </a:r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个人物</a:t>
                  </a:r>
                  <a:endParaRPr lang="zh-CN" altLang="en-US" sz="4000" b="0">
                    <a:solidFill>
                      <a:srgbClr val="FFEA18"/>
                    </a:solidFill>
                    <a:latin typeface="Times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931959" name="Rectangle 119"/>
                <p:cNvSpPr>
                  <a:spLocks noChangeArrowheads="1"/>
                </p:cNvSpPr>
                <p:nvPr/>
              </p:nvSpPr>
              <p:spPr bwMode="auto">
                <a:xfrm>
                  <a:off x="2154" y="884"/>
                  <a:ext cx="924" cy="26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  </a:t>
                  </a:r>
                  <a:r>
                    <a:rPr lang="en-US" altLang="zh-CN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3</a:t>
                  </a:r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个时期</a:t>
                  </a:r>
                  <a:endParaRPr lang="zh-CN" altLang="en-US" sz="4000" b="0">
                    <a:solidFill>
                      <a:srgbClr val="FFEA18"/>
                    </a:solidFill>
                    <a:latin typeface="Times" charset="0"/>
                    <a:ea typeface="宋体" charset="0"/>
                    <a:cs typeface="宋体" charset="0"/>
                  </a:endParaRPr>
                </a:p>
              </p:txBody>
            </p:sp>
          </p:grpSp>
        </p:grpSp>
        <p:sp>
          <p:nvSpPr>
            <p:cNvPr id="931960" name="Rectangle 120"/>
            <p:cNvSpPr>
              <a:spLocks noChangeArrowheads="1"/>
            </p:cNvSpPr>
            <p:nvPr/>
          </p:nvSpPr>
          <p:spPr bwMode="auto">
            <a:xfrm>
              <a:off x="1338" y="1159"/>
              <a:ext cx="903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zh-CN" altLang="en-US" b="0">
                <a:solidFill>
                  <a:srgbClr val="FDDC07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31961" name="Rectangle 121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1963" name="Group 123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31964" name="Rectangle 124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1965" name="Rectangle 125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1966" name="Rectangle 126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1967" name="Rectangle 127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1968" name="Rectangle 128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1969" name="Rectangle 129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1970" name="Rectangle 130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1971" name="Rectangle 131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1972" name="Rectangle 132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31962" name="Text Box 122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31943" name="Rectangle 103"/>
          <p:cNvSpPr>
            <a:spLocks noChangeArrowheads="1"/>
          </p:cNvSpPr>
          <p:nvPr/>
        </p:nvSpPr>
        <p:spPr bwMode="auto">
          <a:xfrm>
            <a:off x="0" y="26988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4" name="Rectangle 104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31945" name="Rectangle 10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87</a:t>
            </a:r>
          </a:p>
        </p:txBody>
      </p:sp>
      <p:sp>
        <p:nvSpPr>
          <p:cNvPr id="931946" name="Text Box 106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931993" name="Group 153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931994" name="Group 154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931995" name="Line 155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996" name="Line 156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997" name="Line 157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1998" name="Text Box 158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5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经线</a:t>
              </a:r>
              <a:endParaRPr lang="zh-CN" altLang="en-US" sz="320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31999" name="Group 159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932000" name="Group 160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932001" name="Line 161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02" name="Line 162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03" name="Line 163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2004" name="Text Box 164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纬线</a:t>
              </a:r>
              <a:endParaRPr lang="zh-CN" altLang="en-US" b="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32005" name="Text Box 165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6" name="Text Box 7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69051" name="Text Box 91"/>
          <p:cNvSpPr txBox="1">
            <a:spLocks noChangeArrowheads="1"/>
          </p:cNvSpPr>
          <p:nvPr/>
        </p:nvSpPr>
        <p:spPr bwMode="auto">
          <a:xfrm>
            <a:off x="8572500" y="64658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169039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2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045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1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4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6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718175"/>
            <a:ext cx="8408987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想想蒺藜的形状</a:t>
            </a:r>
            <a:r>
              <a:rPr lang="en-US" altLang="zh-CN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…</a:t>
            </a:r>
          </a:p>
        </p:txBody>
      </p:sp>
      <p:grpSp>
        <p:nvGrpSpPr>
          <p:cNvPr id="169055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57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58" name="Group 98"/>
          <p:cNvGrpSpPr>
            <a:grpSpLocks/>
          </p:cNvGrpSpPr>
          <p:nvPr/>
        </p:nvGrpSpPr>
        <p:grpSpPr bwMode="auto">
          <a:xfrm>
            <a:off x="601980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0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8" name="Group 10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69069" name="AutoShape 10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0" name="Rectangle 1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1" name="Line 1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2" name="Line 1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3" name="Line 1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4" name="Line 1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5" name="Line 1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6" name="Rectangle 116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12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主耶稣</a:t>
              </a:r>
            </a:p>
          </p:txBody>
        </p:sp>
        <p:sp>
          <p:nvSpPr>
            <p:cNvPr id="169077" name="Rectangle 1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8" name="Line 1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79" name="Line 1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80" name="Rectangle 1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81" name="Rectangle 1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82" name="Rectangle 122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69084" name="Text Box 124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39-41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69085" name="Rectangle 1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ea typeface="宋体" charset="0"/>
              <a:cs typeface="宋体" charset="0"/>
            </a:endParaRPr>
          </a:p>
        </p:txBody>
      </p:sp>
      <p:grpSp>
        <p:nvGrpSpPr>
          <p:cNvPr id="934033" name="Group 14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34034" name="Picture 14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4035" name="Picture 14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4036" name="Rectangle 148"/>
          <p:cNvSpPr>
            <a:spLocks noChangeArrowheads="1"/>
          </p:cNvSpPr>
          <p:nvPr/>
        </p:nvSpPr>
        <p:spPr bwMode="auto">
          <a:xfrm>
            <a:off x="0" y="-26988"/>
            <a:ext cx="9178925" cy="688498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3891" name="Group 3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33892" name="Rectangle 4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33893" name="Rectangle 5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3389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3389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3389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3389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3389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3389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90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90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3902" name="Group 14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33903" name="Rectangle 15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33904" name="Rectangle 16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33905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33906" name="Rectangle 1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3390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90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909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9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91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3913" name="Text Box 25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sp>
        <p:nvSpPr>
          <p:cNvPr id="933914" name="Line 26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3915" name="Line 27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3916" name="Group 28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33917" name="Picture 29"/>
            <p:cNvPicPr>
              <a:picLocks noChangeAspect="1" noChangeArrowheads="1"/>
            </p:cNvPicPr>
            <p:nvPr/>
          </p:nvPicPr>
          <p:blipFill>
            <a:blip r:embed="rId10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18" name="Picture 30"/>
            <p:cNvPicPr>
              <a:picLocks noChangeAspect="1" noChangeArrowheads="1"/>
            </p:cNvPicPr>
            <p:nvPr/>
          </p:nvPicPr>
          <p:blipFill>
            <a:blip r:embed="rId10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19" name="Picture 31"/>
            <p:cNvPicPr>
              <a:picLocks noChangeAspect="1" noChangeArrowheads="1"/>
            </p:cNvPicPr>
            <p:nvPr/>
          </p:nvPicPr>
          <p:blipFill>
            <a:blip r:embed="rId10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20" name="Picture 32"/>
            <p:cNvPicPr>
              <a:picLocks noChangeAspect="1" noChangeArrowheads="1"/>
            </p:cNvPicPr>
            <p:nvPr/>
          </p:nvPicPr>
          <p:blipFill>
            <a:blip r:embed="rId10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21" name="Picture 33"/>
            <p:cNvPicPr>
              <a:picLocks noChangeAspect="1" noChangeArrowheads="1"/>
            </p:cNvPicPr>
            <p:nvPr/>
          </p:nvPicPr>
          <p:blipFill>
            <a:blip r:embed="rId10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22" name="Picture 34"/>
            <p:cNvPicPr>
              <a:picLocks noChangeAspect="1" noChangeArrowheads="1"/>
            </p:cNvPicPr>
            <p:nvPr/>
          </p:nvPicPr>
          <p:blipFill>
            <a:blip r:embed="rId10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3923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3924" name="Group 36"/>
          <p:cNvGrpSpPr>
            <a:grpSpLocks/>
          </p:cNvGrpSpPr>
          <p:nvPr/>
        </p:nvGrpSpPr>
        <p:grpSpPr bwMode="auto">
          <a:xfrm>
            <a:off x="3052763" y="3622675"/>
            <a:ext cx="5664200" cy="669925"/>
            <a:chOff x="1787" y="2273"/>
            <a:chExt cx="3568" cy="422"/>
          </a:xfrm>
        </p:grpSpPr>
        <p:pic>
          <p:nvPicPr>
            <p:cNvPr id="933925" name="Picture 37"/>
            <p:cNvPicPr>
              <a:picLocks noChangeAspect="1" noChangeArrowheads="1"/>
            </p:cNvPicPr>
            <p:nvPr/>
          </p:nvPicPr>
          <p:blipFill>
            <a:blip r:embed="rId11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26" name="Picture 38"/>
            <p:cNvPicPr>
              <a:picLocks noChangeAspect="1" noChangeArrowheads="1"/>
            </p:cNvPicPr>
            <p:nvPr/>
          </p:nvPicPr>
          <p:blipFill>
            <a:blip r:embed="rId11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27" name="Picture 39"/>
            <p:cNvPicPr>
              <a:picLocks noChangeAspect="1" noChangeArrowheads="1"/>
            </p:cNvPicPr>
            <p:nvPr/>
          </p:nvPicPr>
          <p:blipFill>
            <a:blip r:embed="rId11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28" name="Picture 40"/>
            <p:cNvPicPr>
              <a:picLocks noChangeAspect="1" noChangeArrowheads="1"/>
            </p:cNvPicPr>
            <p:nvPr/>
          </p:nvPicPr>
          <p:blipFill>
            <a:blip r:embed="rId11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392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835819" y="4356894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3930" name="Group 42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33931" name="Picture 4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32" name="Picture 4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33" name="Picture 4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34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3935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936" name="Picture 4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33937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938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3939" name="Picture 5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3940" name="Group 5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33941" name="Group 5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33942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43" name="AutoShape 5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44" name="AutoShape 5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45" name="AutoShape 5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4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4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4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4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5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5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5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5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5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5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5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3957" name="Group 6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33958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59" name="AutoShape 7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0" name="AutoShape 7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1" name="AutoShape 7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2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3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4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5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6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7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8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69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70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71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3972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33973" name="Text Box 85"/>
          <p:cNvSpPr txBox="1">
            <a:spLocks noChangeArrowheads="1"/>
          </p:cNvSpPr>
          <p:nvPr/>
        </p:nvSpPr>
        <p:spPr bwMode="auto">
          <a:xfrm>
            <a:off x="4787900" y="4300538"/>
            <a:ext cx="29035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大卫之约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33974" name="Text Box 86"/>
          <p:cNvSpPr txBox="1">
            <a:spLocks noChangeArrowheads="1"/>
          </p:cNvSpPr>
          <p:nvPr/>
        </p:nvSpPr>
        <p:spPr bwMode="auto">
          <a:xfrm>
            <a:off x="3267075" y="3519488"/>
            <a:ext cx="323373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土地之约</a:t>
            </a:r>
            <a:endParaRPr lang="en-US" altLang="zh-CN" sz="40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33975" name="Text Box 87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933976" name="Group 88"/>
          <p:cNvGrpSpPr>
            <a:grpSpLocks/>
          </p:cNvGrpSpPr>
          <p:nvPr/>
        </p:nvGrpSpPr>
        <p:grpSpPr bwMode="auto">
          <a:xfrm>
            <a:off x="4048125" y="5137150"/>
            <a:ext cx="4697413" cy="603250"/>
            <a:chOff x="2414" y="3236"/>
            <a:chExt cx="2959" cy="380"/>
          </a:xfrm>
        </p:grpSpPr>
        <p:pic>
          <p:nvPicPr>
            <p:cNvPr id="933977" name="Picture 89"/>
            <p:cNvPicPr>
              <a:picLocks noChangeAspect="1" noChangeArrowheads="1"/>
            </p:cNvPicPr>
            <p:nvPr/>
          </p:nvPicPr>
          <p:blipFill>
            <a:blip r:embed="rId15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78" name="Picture 90"/>
            <p:cNvPicPr>
              <a:picLocks noChangeAspect="1" noChangeArrowheads="1"/>
            </p:cNvPicPr>
            <p:nvPr/>
          </p:nvPicPr>
          <p:blipFill>
            <a:blip r:embed="rId15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79" name="Picture 91"/>
            <p:cNvPicPr>
              <a:picLocks noChangeAspect="1" noChangeArrowheads="1"/>
            </p:cNvPicPr>
            <p:nvPr/>
          </p:nvPicPr>
          <p:blipFill>
            <a:blip r:embed="rId15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3980" name="Picture 92"/>
            <p:cNvPicPr>
              <a:picLocks noChangeAspect="1" noChangeArrowheads="1"/>
            </p:cNvPicPr>
            <p:nvPr/>
          </p:nvPicPr>
          <p:blipFill>
            <a:blip r:embed="rId15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3981" name="Text Box 93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b="0">
                <a:solidFill>
                  <a:schemeClr val="accent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33982" name="Text Box 94"/>
          <p:cNvSpPr txBox="1">
            <a:spLocks noChangeArrowheads="1"/>
          </p:cNvSpPr>
          <p:nvPr/>
        </p:nvSpPr>
        <p:spPr bwMode="auto">
          <a:xfrm>
            <a:off x="4870450" y="5092700"/>
            <a:ext cx="29416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新约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33983" name="Rectangle 95"/>
          <p:cNvSpPr>
            <a:spLocks noChangeArrowheads="1"/>
          </p:cNvSpPr>
          <p:nvPr/>
        </p:nvSpPr>
        <p:spPr bwMode="auto">
          <a:xfrm rot="17945350">
            <a:off x="5353844" y="1566069"/>
            <a:ext cx="102235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>
                <a:solidFill>
                  <a:srgbClr val="EEFF4B"/>
                </a:solidFill>
                <a:ea typeface="宋体" charset="0"/>
                <a:cs typeface="宋体" charset="0"/>
              </a:rPr>
              <a:t>羔羊婚宴</a:t>
            </a:r>
            <a:endParaRPr lang="zh-CN" altLang="en-US" sz="2000">
              <a:solidFill>
                <a:srgbClr val="FFEA18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33984" name="Rectangle 96"/>
          <p:cNvSpPr>
            <a:spLocks noChangeArrowheads="1"/>
          </p:cNvSpPr>
          <p:nvPr/>
        </p:nvSpPr>
        <p:spPr bwMode="auto">
          <a:xfrm rot="17945350">
            <a:off x="5664994" y="1648619"/>
            <a:ext cx="11318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000">
                <a:solidFill>
                  <a:schemeClr val="hlink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2000">
                <a:solidFill>
                  <a:srgbClr val="3399FF"/>
                </a:solidFill>
                <a:ea typeface="宋体" charset="0"/>
                <a:cs typeface="宋体" charset="0"/>
              </a:rPr>
              <a:t>基督再临</a:t>
            </a:r>
          </a:p>
        </p:txBody>
      </p:sp>
      <p:sp>
        <p:nvSpPr>
          <p:cNvPr id="933985" name="Rectangle 97"/>
          <p:cNvSpPr>
            <a:spLocks noChangeArrowheads="1"/>
          </p:cNvSpPr>
          <p:nvPr/>
        </p:nvSpPr>
        <p:spPr bwMode="auto">
          <a:xfrm rot="17945350">
            <a:off x="5999163" y="1355725"/>
            <a:ext cx="15335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00FF00"/>
                </a:solidFill>
                <a:ea typeface="宋体" charset="0"/>
                <a:cs typeface="宋体" charset="0"/>
              </a:rPr>
              <a:t>基督千年统治</a:t>
            </a:r>
          </a:p>
        </p:txBody>
      </p:sp>
      <p:sp>
        <p:nvSpPr>
          <p:cNvPr id="933986" name="Rectangle 98"/>
          <p:cNvSpPr>
            <a:spLocks noChangeArrowheads="1"/>
          </p:cNvSpPr>
          <p:nvPr/>
        </p:nvSpPr>
        <p:spPr bwMode="auto">
          <a:xfrm rot="17945350">
            <a:off x="6247606" y="1224757"/>
            <a:ext cx="178911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ea typeface="宋体" charset="0"/>
                <a:cs typeface="宋体" charset="0"/>
              </a:rPr>
              <a:t>白色大宝座审判</a:t>
            </a:r>
          </a:p>
        </p:txBody>
      </p:sp>
      <p:sp>
        <p:nvSpPr>
          <p:cNvPr id="933987" name="Rectangle 99"/>
          <p:cNvSpPr>
            <a:spLocks noChangeArrowheads="1"/>
          </p:cNvSpPr>
          <p:nvPr/>
        </p:nvSpPr>
        <p:spPr bwMode="auto">
          <a:xfrm rot="17945350">
            <a:off x="6851651" y="1571625"/>
            <a:ext cx="102235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F87B57"/>
                </a:solidFill>
                <a:latin typeface="Arial" charset="0"/>
                <a:ea typeface="宋体" charset="0"/>
                <a:cs typeface="宋体" charset="0"/>
              </a:rPr>
              <a:t>新天新地</a:t>
            </a:r>
            <a:endParaRPr lang="zh-CN" altLang="en-US" sz="2000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933988" name="Line 100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3989" name="Line 101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3990" name="Line 102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3991" name="Group 103"/>
          <p:cNvGrpSpPr>
            <a:grpSpLocks/>
          </p:cNvGrpSpPr>
          <p:nvPr/>
        </p:nvGrpSpPr>
        <p:grpSpPr bwMode="auto">
          <a:xfrm>
            <a:off x="2124075" y="92075"/>
            <a:ext cx="2762250" cy="2179638"/>
            <a:chOff x="1338" y="58"/>
            <a:chExt cx="1740" cy="1373"/>
          </a:xfrm>
        </p:grpSpPr>
        <p:grpSp>
          <p:nvGrpSpPr>
            <p:cNvPr id="933992" name="Group 104"/>
            <p:cNvGrpSpPr>
              <a:grpSpLocks/>
            </p:cNvGrpSpPr>
            <p:nvPr/>
          </p:nvGrpSpPr>
          <p:grpSpPr bwMode="auto">
            <a:xfrm>
              <a:off x="1383" y="58"/>
              <a:ext cx="1695" cy="1104"/>
              <a:chOff x="1383" y="58"/>
              <a:chExt cx="1695" cy="1104"/>
            </a:xfrm>
          </p:grpSpPr>
          <p:grpSp>
            <p:nvGrpSpPr>
              <p:cNvPr id="933993" name="Group 105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2137" y="346"/>
                <a:chExt cx="455" cy="718"/>
              </a:xfrm>
            </p:grpSpPr>
            <p:grpSp>
              <p:nvGrpSpPr>
                <p:cNvPr id="933994" name="Group 106"/>
                <p:cNvGrpSpPr>
                  <a:grpSpLocks/>
                </p:cNvGrpSpPr>
                <p:nvPr/>
              </p:nvGrpSpPr>
              <p:grpSpPr bwMode="auto">
                <a:xfrm>
                  <a:off x="2137" y="346"/>
                  <a:ext cx="455" cy="718"/>
                  <a:chOff x="1814" y="109"/>
                  <a:chExt cx="455" cy="718"/>
                </a:xfrm>
              </p:grpSpPr>
              <p:sp>
                <p:nvSpPr>
                  <p:cNvPr id="933995" name="Text Box 1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7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63500" dir="3187806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6600" i="1">
                        <a:solidFill>
                          <a:srgbClr val="FF262D"/>
                        </a:solidFill>
                        <a:latin typeface="" charset="0"/>
                        <a:ea typeface="宋体" charset="0"/>
                        <a:cs typeface="宋体" charset="0"/>
                      </a:rPr>
                      <a:t>7</a:t>
                    </a:r>
                  </a:p>
                </p:txBody>
              </p:sp>
              <p:sp>
                <p:nvSpPr>
                  <p:cNvPr id="933996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=""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3997" name="Line 109"/>
                <p:cNvSpPr>
                  <a:spLocks noChangeShapeType="1"/>
                </p:cNvSpPr>
                <p:nvPr/>
              </p:nvSpPr>
              <p:spPr bwMode="auto">
                <a:xfrm>
                  <a:off x="2299" y="709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33998" name="Group 110"/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933999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3200">
                      <a:latin typeface="Arial" charset="0"/>
                      <a:ea typeface="宋体" charset="0"/>
                      <a:cs typeface="宋体" charset="0"/>
                    </a:rPr>
                    <a:t>C 7 S J</a:t>
                  </a:r>
                </a:p>
              </p:txBody>
            </p:sp>
            <p:sp>
              <p:nvSpPr>
                <p:cNvPr id="934000" name="Line 112"/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34001" name="Group 113"/>
              <p:cNvGrpSpPr>
                <a:grpSpLocks/>
              </p:cNvGrpSpPr>
              <p:nvPr/>
            </p:nvGrpSpPr>
            <p:grpSpPr bwMode="auto">
              <a:xfrm>
                <a:off x="1383" y="884"/>
                <a:ext cx="1695" cy="278"/>
                <a:chOff x="1383" y="884"/>
                <a:chExt cx="1695" cy="278"/>
              </a:xfrm>
            </p:grpSpPr>
            <p:sp>
              <p:nvSpPr>
                <p:cNvPr id="934002" name="Rectangle 114"/>
                <p:cNvSpPr>
                  <a:spLocks noChangeArrowheads="1"/>
                </p:cNvSpPr>
                <p:nvPr/>
              </p:nvSpPr>
              <p:spPr bwMode="auto">
                <a:xfrm>
                  <a:off x="1383" y="893"/>
                  <a:ext cx="800" cy="26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zh-CN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4</a:t>
                  </a:r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个人物</a:t>
                  </a:r>
                  <a:endParaRPr lang="zh-CN" altLang="en-US" sz="4000" b="0">
                    <a:solidFill>
                      <a:srgbClr val="FFEA18"/>
                    </a:solidFill>
                    <a:latin typeface="Times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934003" name="Rectangle 115"/>
                <p:cNvSpPr>
                  <a:spLocks noChangeArrowheads="1"/>
                </p:cNvSpPr>
                <p:nvPr/>
              </p:nvSpPr>
              <p:spPr bwMode="auto">
                <a:xfrm>
                  <a:off x="2154" y="884"/>
                  <a:ext cx="924" cy="26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  </a:t>
                  </a:r>
                  <a:r>
                    <a:rPr lang="en-US" altLang="zh-CN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3</a:t>
                  </a:r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个时期</a:t>
                  </a:r>
                  <a:endParaRPr lang="zh-CN" altLang="en-US" sz="4000" b="0">
                    <a:solidFill>
                      <a:srgbClr val="FFEA18"/>
                    </a:solidFill>
                    <a:latin typeface="Times" charset="0"/>
                    <a:ea typeface="宋体" charset="0"/>
                    <a:cs typeface="宋体" charset="0"/>
                  </a:endParaRPr>
                </a:p>
              </p:txBody>
            </p:sp>
          </p:grpSp>
        </p:grpSp>
        <p:sp>
          <p:nvSpPr>
            <p:cNvPr id="934004" name="Rectangle 116"/>
            <p:cNvSpPr>
              <a:spLocks noChangeArrowheads="1"/>
            </p:cNvSpPr>
            <p:nvPr/>
          </p:nvSpPr>
          <p:spPr bwMode="auto">
            <a:xfrm>
              <a:off x="1338" y="1159"/>
              <a:ext cx="903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zh-CN" altLang="en-US" b="0">
                <a:solidFill>
                  <a:srgbClr val="FDDC07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34005" name="Rectangle 117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4006" name="Group 118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34007" name="Rectangle 119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4008" name="Rectangle 120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4009" name="Rectangle 121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4010" name="Rectangle 122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4011" name="Rectangle 123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4012" name="Rectangle 124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4013" name="Rectangle 125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4014" name="Rectangle 126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4015" name="Rectangle 127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34016" name="Text Box 128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34018" name="Rectangle 130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34019" name="Rectangle 131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88</a:t>
            </a:r>
          </a:p>
        </p:txBody>
      </p:sp>
      <p:grpSp>
        <p:nvGrpSpPr>
          <p:cNvPr id="934021" name="Group 133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934022" name="Group 134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934023" name="Line 135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024" name="Line 136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025" name="Line 137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4026" name="Text Box 138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5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经线</a:t>
              </a:r>
              <a:endParaRPr lang="zh-CN" altLang="en-US" sz="320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34027" name="Group 139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934028" name="Group 140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934029" name="Line 141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030" name="Line 142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031" name="Line 143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4032" name="Text Box 144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纬线</a:t>
              </a:r>
              <a:endParaRPr lang="zh-CN" altLang="en-US" b="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34037" name="Text Box 149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03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ea typeface="宋体" charset="0"/>
              <a:cs typeface="宋体" charset="0"/>
            </a:endParaRPr>
          </a:p>
        </p:txBody>
      </p:sp>
      <p:grpSp>
        <p:nvGrpSpPr>
          <p:cNvPr id="935943" name="Group 7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35944" name="Rectangle 8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35945" name="Rectangle 9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35946" name="Group 10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35947" name="Rectangle 11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  <p:sp>
          <p:nvSpPr>
            <p:cNvPr id="935948" name="Rectangle 12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35949" name="Rectangle 13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=""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35950" name="Rectangle 14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zh-CN" altLang="en-US" b="0">
                <a:ea typeface="宋体" charset="0"/>
                <a:cs typeface="宋体" charset="0"/>
              </a:endParaRPr>
            </a:p>
          </p:txBody>
        </p:sp>
      </p:grpSp>
      <p:pic>
        <p:nvPicPr>
          <p:cNvPr id="93595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5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5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1868488" y="1971675"/>
            <a:ext cx="301625" cy="460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5954" name="Group 18"/>
          <p:cNvGrpSpPr>
            <a:grpSpLocks/>
          </p:cNvGrpSpPr>
          <p:nvPr/>
        </p:nvGrpSpPr>
        <p:grpSpPr bwMode="auto">
          <a:xfrm>
            <a:off x="8145463" y="4979988"/>
            <a:ext cx="168275" cy="179387"/>
            <a:chOff x="4315" y="856"/>
            <a:chExt cx="145" cy="705"/>
          </a:xfrm>
        </p:grpSpPr>
        <p:sp>
          <p:nvSpPr>
            <p:cNvPr id="935955" name="Rectangle 19"/>
            <p:cNvSpPr>
              <a:spLocks noChangeArrowheads="1"/>
            </p:cNvSpPr>
            <p:nvPr/>
          </p:nvSpPr>
          <p:spPr bwMode="auto">
            <a:xfrm rot="16200000">
              <a:off x="4388" y="783"/>
              <a:ext cx="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zh-CN" altLang="en-US" sz="110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935956" name="Rectangle 20"/>
            <p:cNvSpPr>
              <a:spLocks noChangeArrowheads="1"/>
            </p:cNvSpPr>
            <p:nvPr/>
          </p:nvSpPr>
          <p:spPr bwMode="auto">
            <a:xfrm rot="16200000">
              <a:off x="4106" y="1230"/>
              <a:ext cx="662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zh-CN" altLang="en-US" sz="1100" b="0">
                <a:solidFill>
                  <a:srgbClr val="FF262D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35957" name="Rectangle 21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35958" name="Rectangle 2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zh-CN" altLang="en-US" sz="3600" b="0">
              <a:solidFill>
                <a:srgbClr val="FF262D"/>
              </a:solidFill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93595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986588" y="1970088"/>
            <a:ext cx="301625" cy="4662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60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61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62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63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5965" name="Text Box 29"/>
          <p:cNvSpPr txBox="1">
            <a:spLocks noChangeArrowheads="1"/>
          </p:cNvSpPr>
          <p:nvPr/>
        </p:nvSpPr>
        <p:spPr bwMode="auto">
          <a:xfrm>
            <a:off x="120650" y="106363"/>
            <a:ext cx="324961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ea typeface="宋体" charset="0"/>
                <a:cs typeface="宋体" charset="0"/>
              </a:rPr>
              <a:t>“年代综览”布块</a:t>
            </a:r>
          </a:p>
        </p:txBody>
      </p:sp>
      <p:sp>
        <p:nvSpPr>
          <p:cNvPr id="935966" name="Line 30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5967" name="Line 31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5968" name="Group 3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35969" name="Picture 33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70" name="Picture 34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71" name="Picture 35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72" name="Picture 36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73" name="Picture 37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74" name="Picture 38"/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597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5976" name="Group 40"/>
          <p:cNvGrpSpPr>
            <a:grpSpLocks/>
          </p:cNvGrpSpPr>
          <p:nvPr/>
        </p:nvGrpSpPr>
        <p:grpSpPr bwMode="auto">
          <a:xfrm>
            <a:off x="3052763" y="3622675"/>
            <a:ext cx="5664200" cy="669925"/>
            <a:chOff x="1787" y="2273"/>
            <a:chExt cx="3568" cy="422"/>
          </a:xfrm>
        </p:grpSpPr>
        <p:pic>
          <p:nvPicPr>
            <p:cNvPr id="935977" name="Picture 41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78" name="Picture 42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79" name="Picture 43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80" name="Picture 44"/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5981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835819" y="4356894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5982" name="Group 46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35983" name="Picture 4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84" name="Picture 4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85" name="Picture 4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986" name="Picture 5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5987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88" name="Picture 5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pic>
        <p:nvPicPr>
          <p:cNvPr id="935989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90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5991" name="Picture 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5992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35993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935994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995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996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997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998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999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00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01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02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0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0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00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00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00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00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6009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36010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11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12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13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14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15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16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17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18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1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2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2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2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2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  <p:sp>
            <p:nvSpPr>
              <p:cNvPr id="93602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zh-CN" altLang="en-US" b="0">
                  <a:solidFill>
                    <a:srgbClr val="FF262D"/>
                  </a:solidFill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36025" name="Text Box 89"/>
          <p:cNvSpPr txBox="1">
            <a:spLocks noChangeArrowheads="1"/>
          </p:cNvSpPr>
          <p:nvPr/>
        </p:nvSpPr>
        <p:spPr bwMode="auto">
          <a:xfrm>
            <a:off x="4787900" y="4300538"/>
            <a:ext cx="29035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大卫之约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36026" name="Text Box 90"/>
          <p:cNvSpPr txBox="1">
            <a:spLocks noChangeArrowheads="1"/>
          </p:cNvSpPr>
          <p:nvPr/>
        </p:nvSpPr>
        <p:spPr bwMode="auto">
          <a:xfrm>
            <a:off x="3267075" y="3519488"/>
            <a:ext cx="3233738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土地之约</a:t>
            </a:r>
            <a:endParaRPr lang="en-US" altLang="zh-CN" sz="40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36027" name="Text Box 91"/>
          <p:cNvSpPr txBox="1">
            <a:spLocks noChangeArrowheads="1"/>
          </p:cNvSpPr>
          <p:nvPr/>
        </p:nvSpPr>
        <p:spPr bwMode="auto">
          <a:xfrm>
            <a:off x="2709863" y="2595563"/>
            <a:ext cx="5246687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  <a:endParaRPr lang="zh-CN" altLang="en-US" sz="4800" b="0">
              <a:solidFill>
                <a:schemeClr val="accent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936028" name="Group 92"/>
          <p:cNvGrpSpPr>
            <a:grpSpLocks/>
          </p:cNvGrpSpPr>
          <p:nvPr/>
        </p:nvGrpSpPr>
        <p:grpSpPr bwMode="auto">
          <a:xfrm>
            <a:off x="4048125" y="5137150"/>
            <a:ext cx="4697413" cy="603250"/>
            <a:chOff x="2414" y="3236"/>
            <a:chExt cx="2959" cy="380"/>
          </a:xfrm>
        </p:grpSpPr>
        <p:pic>
          <p:nvPicPr>
            <p:cNvPr id="936029" name="Picture 93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6030" name="Picture 94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6031" name="Picture 95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6032" name="Picture 96"/>
            <p:cNvPicPr>
              <a:picLocks noChangeAspect="1" noChangeArrowheads="1"/>
            </p:cNvPicPr>
            <p:nvPr/>
          </p:nvPicPr>
          <p:blipFill>
            <a:blip r:embed="rId1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6033" name="Text Box 97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en-US" b="0">
                <a:solidFill>
                  <a:schemeClr val="accent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36034" name="Text Box 98"/>
          <p:cNvSpPr txBox="1">
            <a:spLocks noChangeArrowheads="1"/>
          </p:cNvSpPr>
          <p:nvPr/>
        </p:nvSpPr>
        <p:spPr bwMode="auto">
          <a:xfrm>
            <a:off x="4870450" y="5092700"/>
            <a:ext cx="2941638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chemeClr val="accent2"/>
                </a:solidFill>
                <a:latin typeface="" charset="0"/>
                <a:ea typeface="宋体" charset="0"/>
                <a:cs typeface="宋体" charset="0"/>
              </a:rPr>
              <a:t>新约</a:t>
            </a:r>
            <a:endParaRPr lang="en-US" altLang="zh-CN" sz="3600">
              <a:solidFill>
                <a:schemeClr val="accent2"/>
              </a:solidFill>
              <a:latin typeface="" charset="0"/>
              <a:ea typeface="宋体" charset="0"/>
              <a:cs typeface="宋体" charset="0"/>
            </a:endParaRPr>
          </a:p>
        </p:txBody>
      </p:sp>
      <p:sp>
        <p:nvSpPr>
          <p:cNvPr id="936035" name="Rectangle 99"/>
          <p:cNvSpPr>
            <a:spLocks noChangeArrowheads="1"/>
          </p:cNvSpPr>
          <p:nvPr/>
        </p:nvSpPr>
        <p:spPr bwMode="auto">
          <a:xfrm rot="17945350">
            <a:off x="5353844" y="1566069"/>
            <a:ext cx="102235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>
                <a:solidFill>
                  <a:srgbClr val="EEFF4B"/>
                </a:solidFill>
                <a:ea typeface="宋体" charset="0"/>
                <a:cs typeface="宋体" charset="0"/>
              </a:rPr>
              <a:t>羔羊婚宴</a:t>
            </a:r>
            <a:endParaRPr lang="zh-CN" altLang="en-US" sz="2000">
              <a:solidFill>
                <a:srgbClr val="FFEA18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36036" name="Rectangle 100"/>
          <p:cNvSpPr>
            <a:spLocks noChangeArrowheads="1"/>
          </p:cNvSpPr>
          <p:nvPr/>
        </p:nvSpPr>
        <p:spPr bwMode="auto">
          <a:xfrm rot="17945350">
            <a:off x="5664994" y="1648619"/>
            <a:ext cx="11318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000">
                <a:solidFill>
                  <a:schemeClr val="hlink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2000">
                <a:solidFill>
                  <a:srgbClr val="3399FF"/>
                </a:solidFill>
                <a:ea typeface="宋体" charset="0"/>
                <a:cs typeface="宋体" charset="0"/>
              </a:rPr>
              <a:t>基督再临</a:t>
            </a:r>
          </a:p>
        </p:txBody>
      </p:sp>
      <p:sp>
        <p:nvSpPr>
          <p:cNvPr id="936037" name="Rectangle 101"/>
          <p:cNvSpPr>
            <a:spLocks noChangeArrowheads="1"/>
          </p:cNvSpPr>
          <p:nvPr/>
        </p:nvSpPr>
        <p:spPr bwMode="auto">
          <a:xfrm rot="17945350">
            <a:off x="5999163" y="1355725"/>
            <a:ext cx="15335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00FF00"/>
                </a:solidFill>
                <a:ea typeface="宋体" charset="0"/>
                <a:cs typeface="宋体" charset="0"/>
              </a:rPr>
              <a:t>基督千年统治</a:t>
            </a:r>
          </a:p>
        </p:txBody>
      </p:sp>
      <p:sp>
        <p:nvSpPr>
          <p:cNvPr id="936038" name="Rectangle 102"/>
          <p:cNvSpPr>
            <a:spLocks noChangeArrowheads="1"/>
          </p:cNvSpPr>
          <p:nvPr/>
        </p:nvSpPr>
        <p:spPr bwMode="auto">
          <a:xfrm rot="17945350">
            <a:off x="6247606" y="1224757"/>
            <a:ext cx="178911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ea typeface="宋体" charset="0"/>
                <a:cs typeface="宋体" charset="0"/>
              </a:rPr>
              <a:t>白色大宝座审判</a:t>
            </a:r>
          </a:p>
        </p:txBody>
      </p:sp>
      <p:sp>
        <p:nvSpPr>
          <p:cNvPr id="936039" name="Rectangle 103"/>
          <p:cNvSpPr>
            <a:spLocks noChangeArrowheads="1"/>
          </p:cNvSpPr>
          <p:nvPr/>
        </p:nvSpPr>
        <p:spPr bwMode="auto">
          <a:xfrm rot="17945350">
            <a:off x="6851651" y="1571625"/>
            <a:ext cx="1022350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000">
                <a:solidFill>
                  <a:srgbClr val="F87B57"/>
                </a:solidFill>
                <a:latin typeface="Arial" charset="0"/>
                <a:ea typeface="宋体" charset="0"/>
                <a:cs typeface="宋体" charset="0"/>
              </a:rPr>
              <a:t>新天新地</a:t>
            </a:r>
            <a:endParaRPr lang="zh-CN" altLang="en-US" sz="2000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936040" name="Line 104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6041" name="Line 105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6042" name="Line 106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6043" name="Group 107"/>
          <p:cNvGrpSpPr>
            <a:grpSpLocks/>
          </p:cNvGrpSpPr>
          <p:nvPr/>
        </p:nvGrpSpPr>
        <p:grpSpPr bwMode="auto">
          <a:xfrm>
            <a:off x="2124075" y="92075"/>
            <a:ext cx="2762250" cy="2179638"/>
            <a:chOff x="1338" y="58"/>
            <a:chExt cx="1740" cy="1373"/>
          </a:xfrm>
        </p:grpSpPr>
        <p:grpSp>
          <p:nvGrpSpPr>
            <p:cNvPr id="936044" name="Group 108"/>
            <p:cNvGrpSpPr>
              <a:grpSpLocks/>
            </p:cNvGrpSpPr>
            <p:nvPr/>
          </p:nvGrpSpPr>
          <p:grpSpPr bwMode="auto">
            <a:xfrm>
              <a:off x="1383" y="58"/>
              <a:ext cx="1695" cy="1104"/>
              <a:chOff x="1383" y="58"/>
              <a:chExt cx="1695" cy="1104"/>
            </a:xfrm>
          </p:grpSpPr>
          <p:grpSp>
            <p:nvGrpSpPr>
              <p:cNvPr id="936045" name="Group 109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718"/>
                <a:chOff x="2137" y="346"/>
                <a:chExt cx="455" cy="718"/>
              </a:xfrm>
            </p:grpSpPr>
            <p:grpSp>
              <p:nvGrpSpPr>
                <p:cNvPr id="936046" name="Group 110"/>
                <p:cNvGrpSpPr>
                  <a:grpSpLocks/>
                </p:cNvGrpSpPr>
                <p:nvPr/>
              </p:nvGrpSpPr>
              <p:grpSpPr bwMode="auto">
                <a:xfrm>
                  <a:off x="2137" y="346"/>
                  <a:ext cx="455" cy="718"/>
                  <a:chOff x="1814" y="109"/>
                  <a:chExt cx="455" cy="718"/>
                </a:xfrm>
              </p:grpSpPr>
              <p:sp>
                <p:nvSpPr>
                  <p:cNvPr id="936047" name="Text Box 1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4" y="109"/>
                    <a:ext cx="455" cy="7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63500" dir="3187806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6600" i="1">
                        <a:solidFill>
                          <a:srgbClr val="FF262D"/>
                        </a:solidFill>
                        <a:latin typeface="" charset="0"/>
                        <a:ea typeface="宋体" charset="0"/>
                        <a:cs typeface="宋体" charset="0"/>
                      </a:rPr>
                      <a:t>7</a:t>
                    </a:r>
                  </a:p>
                </p:txBody>
              </p:sp>
              <p:sp>
                <p:nvSpPr>
                  <p:cNvPr id="936048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915" y="345"/>
                    <a:ext cx="129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="" xmlns:a14="http://schemas.microsoft.com/office/drawing/2010/main" w="28575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6049" name="Line 113"/>
                <p:cNvSpPr>
                  <a:spLocks noChangeShapeType="1"/>
                </p:cNvSpPr>
                <p:nvPr/>
              </p:nvSpPr>
              <p:spPr bwMode="auto">
                <a:xfrm>
                  <a:off x="2299" y="709"/>
                  <a:ext cx="180" cy="0"/>
                </a:xfrm>
                <a:prstGeom prst="line">
                  <a:avLst/>
                </a:prstGeom>
                <a:noFill/>
                <a:ln w="76200">
                  <a:solidFill>
                    <a:srgbClr val="FF262D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36050" name="Group 114"/>
              <p:cNvGrpSpPr>
                <a:grpSpLocks/>
              </p:cNvGrpSpPr>
              <p:nvPr/>
            </p:nvGrpSpPr>
            <p:grpSpPr bwMode="auto">
              <a:xfrm>
                <a:off x="1639" y="578"/>
                <a:ext cx="1275" cy="365"/>
                <a:chOff x="1639" y="554"/>
                <a:chExt cx="1275" cy="365"/>
              </a:xfrm>
            </p:grpSpPr>
            <p:sp>
              <p:nvSpPr>
                <p:cNvPr id="936051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1639" y="554"/>
                  <a:ext cx="1275" cy="36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3200">
                      <a:latin typeface="Arial" charset="0"/>
                      <a:ea typeface="宋体" charset="0"/>
                      <a:cs typeface="宋体" charset="0"/>
                    </a:rPr>
                    <a:t>C 7 S J</a:t>
                  </a:r>
                </a:p>
              </p:txBody>
            </p:sp>
            <p:sp>
              <p:nvSpPr>
                <p:cNvPr id="936052" name="Line 116"/>
                <p:cNvSpPr>
                  <a:spLocks noChangeShapeType="1"/>
                </p:cNvSpPr>
                <p:nvPr/>
              </p:nvSpPr>
              <p:spPr bwMode="auto">
                <a:xfrm>
                  <a:off x="2123" y="744"/>
                  <a:ext cx="94" cy="0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36053" name="Group 117"/>
              <p:cNvGrpSpPr>
                <a:grpSpLocks/>
              </p:cNvGrpSpPr>
              <p:nvPr/>
            </p:nvGrpSpPr>
            <p:grpSpPr bwMode="auto">
              <a:xfrm>
                <a:off x="1383" y="884"/>
                <a:ext cx="1695" cy="278"/>
                <a:chOff x="1383" y="884"/>
                <a:chExt cx="1695" cy="278"/>
              </a:xfrm>
            </p:grpSpPr>
            <p:sp>
              <p:nvSpPr>
                <p:cNvPr id="936054" name="Rectangle 118"/>
                <p:cNvSpPr>
                  <a:spLocks noChangeArrowheads="1"/>
                </p:cNvSpPr>
                <p:nvPr/>
              </p:nvSpPr>
              <p:spPr bwMode="auto">
                <a:xfrm>
                  <a:off x="1383" y="893"/>
                  <a:ext cx="800" cy="26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zh-CN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4</a:t>
                  </a:r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个人物</a:t>
                  </a:r>
                  <a:endParaRPr lang="zh-CN" altLang="en-US" sz="4000" b="0">
                    <a:solidFill>
                      <a:srgbClr val="FFEA18"/>
                    </a:solidFill>
                    <a:latin typeface="Times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936055" name="Rectangle 119"/>
                <p:cNvSpPr>
                  <a:spLocks noChangeArrowheads="1"/>
                </p:cNvSpPr>
                <p:nvPr/>
              </p:nvSpPr>
              <p:spPr bwMode="auto">
                <a:xfrm>
                  <a:off x="2154" y="884"/>
                  <a:ext cx="924" cy="26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  </a:t>
                  </a:r>
                  <a:r>
                    <a:rPr lang="en-US" altLang="zh-CN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3</a:t>
                  </a:r>
                  <a:r>
                    <a:rPr lang="zh-CN" altLang="en-US" sz="2800" i="1">
                      <a:solidFill>
                        <a:srgbClr val="FFEA18"/>
                      </a:solidFill>
                      <a:latin typeface="" charset="0"/>
                      <a:ea typeface="宋体" charset="0"/>
                      <a:cs typeface="宋体" charset="0"/>
                    </a:rPr>
                    <a:t>个时期</a:t>
                  </a:r>
                  <a:endParaRPr lang="zh-CN" altLang="en-US" sz="4000" b="0">
                    <a:solidFill>
                      <a:srgbClr val="FFEA18"/>
                    </a:solidFill>
                    <a:latin typeface="Times" charset="0"/>
                    <a:ea typeface="宋体" charset="0"/>
                    <a:cs typeface="宋体" charset="0"/>
                  </a:endParaRPr>
                </a:p>
              </p:txBody>
            </p:sp>
          </p:grpSp>
        </p:grpSp>
        <p:sp>
          <p:nvSpPr>
            <p:cNvPr id="936056" name="Rectangle 120"/>
            <p:cNvSpPr>
              <a:spLocks noChangeArrowheads="1"/>
            </p:cNvSpPr>
            <p:nvPr/>
          </p:nvSpPr>
          <p:spPr bwMode="auto">
            <a:xfrm>
              <a:off x="1338" y="1159"/>
              <a:ext cx="903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zh-CN" altLang="en-US" b="0">
                <a:solidFill>
                  <a:srgbClr val="FDDC07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936057" name="Rectangle 121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6058" name="Group 122"/>
          <p:cNvGrpSpPr>
            <a:grpSpLocks/>
          </p:cNvGrpSpPr>
          <p:nvPr/>
        </p:nvGrpSpPr>
        <p:grpSpPr bwMode="auto">
          <a:xfrm>
            <a:off x="1763713" y="1844675"/>
            <a:ext cx="3313112" cy="377825"/>
            <a:chOff x="1111" y="1162"/>
            <a:chExt cx="2087" cy="238"/>
          </a:xfrm>
        </p:grpSpPr>
        <p:sp>
          <p:nvSpPr>
            <p:cNvPr id="936059" name="Rectangle 123"/>
            <p:cNvSpPr>
              <a:spLocks noChangeArrowheads="1"/>
            </p:cNvSpPr>
            <p:nvPr/>
          </p:nvSpPr>
          <p:spPr bwMode="auto">
            <a:xfrm>
              <a:off x="111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tx2"/>
                  </a:solidFill>
                  <a:latin typeface="楷体" charset="0"/>
                  <a:ea typeface="宋体" charset="0"/>
                  <a:cs typeface="宋体" charset="0"/>
                </a:rPr>
                <a:t>造</a:t>
              </a:r>
              <a:endParaRPr lang="zh-CN" altLang="en-US" sz="36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6060" name="Rectangle 124"/>
            <p:cNvSpPr>
              <a:spLocks noChangeArrowheads="1"/>
            </p:cNvSpPr>
            <p:nvPr/>
          </p:nvSpPr>
          <p:spPr bwMode="auto">
            <a:xfrm>
              <a:off x="1347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亚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6061" name="Rectangle 125"/>
            <p:cNvSpPr>
              <a:spLocks noChangeArrowheads="1"/>
            </p:cNvSpPr>
            <p:nvPr/>
          </p:nvSpPr>
          <p:spPr bwMode="auto">
            <a:xfrm>
              <a:off x="1583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6062" name="Rectangle 126"/>
            <p:cNvSpPr>
              <a:spLocks noChangeArrowheads="1"/>
            </p:cNvSpPr>
            <p:nvPr/>
          </p:nvSpPr>
          <p:spPr bwMode="auto">
            <a:xfrm>
              <a:off x="1801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摩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6063" name="Rectangle 127"/>
            <p:cNvSpPr>
              <a:spLocks noChangeArrowheads="1"/>
            </p:cNvSpPr>
            <p:nvPr/>
          </p:nvSpPr>
          <p:spPr bwMode="auto">
            <a:xfrm>
              <a:off x="2012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楷体" charset="0"/>
                  <a:ea typeface="宋体" charset="0"/>
                  <a:cs typeface="宋体" charset="0"/>
                </a:rPr>
                <a:t>书</a:t>
              </a:r>
              <a:endParaRPr lang="zh-CN" altLang="en-US" sz="3600">
                <a:solidFill>
                  <a:srgbClr val="FF00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6064" name="Rectangle 128"/>
            <p:cNvSpPr>
              <a:spLocks noChangeArrowheads="1"/>
            </p:cNvSpPr>
            <p:nvPr/>
          </p:nvSpPr>
          <p:spPr bwMode="auto">
            <a:xfrm>
              <a:off x="228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无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6065" name="Rectangle 129"/>
            <p:cNvSpPr>
              <a:spLocks noChangeArrowheads="1"/>
            </p:cNvSpPr>
            <p:nvPr/>
          </p:nvSpPr>
          <p:spPr bwMode="auto">
            <a:xfrm>
              <a:off x="2496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王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6066" name="Rectangle 130"/>
            <p:cNvSpPr>
              <a:spLocks noChangeArrowheads="1"/>
            </p:cNvSpPr>
            <p:nvPr/>
          </p:nvSpPr>
          <p:spPr bwMode="auto">
            <a:xfrm>
              <a:off x="2713" y="1170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rgbClr val="00FF00"/>
                  </a:solidFill>
                  <a:latin typeface="楷体" charset="0"/>
                  <a:ea typeface="宋体" charset="0"/>
                  <a:cs typeface="宋体" charset="0"/>
                </a:rPr>
                <a:t>掳</a:t>
              </a:r>
              <a:endParaRPr lang="zh-CN" altLang="en-US" sz="36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936067" name="Rectangle 131"/>
            <p:cNvSpPr>
              <a:spLocks noChangeArrowheads="1"/>
            </p:cNvSpPr>
            <p:nvPr/>
          </p:nvSpPr>
          <p:spPr bwMode="auto">
            <a:xfrm>
              <a:off x="3005" y="1162"/>
              <a:ext cx="19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>
                  <a:solidFill>
                    <a:schemeClr val="accent1"/>
                  </a:solidFill>
                  <a:latin typeface="楷体" charset="0"/>
                  <a:ea typeface="宋体" charset="0"/>
                  <a:cs typeface="宋体" charset="0"/>
                </a:rPr>
                <a:t>默</a:t>
              </a:r>
              <a:endParaRPr lang="zh-CN" altLang="en-US" sz="36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936068" name="Text Box 132"/>
          <p:cNvSpPr txBox="1">
            <a:spLocks noChangeArrowheads="1"/>
          </p:cNvSpPr>
          <p:nvPr/>
        </p:nvSpPr>
        <p:spPr bwMode="auto">
          <a:xfrm>
            <a:off x="4986338" y="1697038"/>
            <a:ext cx="57150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charset="0"/>
                <a:ea typeface="宋体" charset="0"/>
                <a:cs typeface="宋体" charset="0"/>
              </a:rPr>
              <a:t>主</a:t>
            </a:r>
          </a:p>
        </p:txBody>
      </p:sp>
      <p:sp>
        <p:nvSpPr>
          <p:cNvPr id="936069" name="Rectangle 133"/>
          <p:cNvSpPr>
            <a:spLocks noChangeArrowheads="1"/>
          </p:cNvSpPr>
          <p:nvPr/>
        </p:nvSpPr>
        <p:spPr bwMode="auto">
          <a:xfrm>
            <a:off x="7559675" y="651986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36070" name="Rectangle 134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89</a:t>
            </a:r>
          </a:p>
        </p:txBody>
      </p:sp>
      <p:grpSp>
        <p:nvGrpSpPr>
          <p:cNvPr id="936071" name="Group 135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936072" name="Group 136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936073" name="Line 137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074" name="Line 138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075" name="Line 139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6076" name="Text Box 140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5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经线</a:t>
              </a:r>
              <a:endParaRPr lang="zh-CN" altLang="en-US" sz="320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936077" name="Group 141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936078" name="Group 142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936079" name="Line 143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080" name="Line 144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081" name="Line 145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6082" name="Text Box 146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纬线</a:t>
              </a:r>
              <a:endParaRPr lang="zh-CN" altLang="en-US" b="0">
                <a:solidFill>
                  <a:schemeClr val="tx1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936083" name="Text Box 147"/>
          <p:cNvSpPr txBox="1">
            <a:spLocks noChangeArrowheads="1"/>
          </p:cNvSpPr>
          <p:nvPr/>
        </p:nvSpPr>
        <p:spPr bwMode="auto">
          <a:xfrm>
            <a:off x="258763" y="5299075"/>
            <a:ext cx="3898900" cy="636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学习帮助</a:t>
            </a:r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#08</a:t>
            </a:r>
          </a:p>
        </p:txBody>
      </p:sp>
      <p:sp>
        <p:nvSpPr>
          <p:cNvPr id="936084" name="AutoShape 148"/>
          <p:cNvSpPr>
            <a:spLocks noChangeArrowheads="1"/>
          </p:cNvSpPr>
          <p:nvPr/>
        </p:nvSpPr>
        <p:spPr bwMode="auto">
          <a:xfrm>
            <a:off x="692150" y="885825"/>
            <a:ext cx="8018463" cy="5434013"/>
          </a:xfrm>
          <a:custGeom>
            <a:avLst/>
            <a:gdLst>
              <a:gd name="G0" fmla="+- 14497 0 0"/>
              <a:gd name="G1" fmla="+- 5092 0 0"/>
              <a:gd name="G2" fmla="+- 21600 0 5092"/>
              <a:gd name="G3" fmla="+- 10800 0 5092"/>
              <a:gd name="G4" fmla="+- 21600 0 14497"/>
              <a:gd name="G5" fmla="*/ G4 G3 10800"/>
              <a:gd name="G6" fmla="+- 21600 0 G5"/>
              <a:gd name="T0" fmla="*/ 14497 w 21600"/>
              <a:gd name="T1" fmla="*/ 0 h 21600"/>
              <a:gd name="T2" fmla="*/ 0 w 21600"/>
              <a:gd name="T3" fmla="*/ 10800 h 21600"/>
              <a:gd name="T4" fmla="*/ 1449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FFFF05">
                  <a:gamma/>
                  <a:shade val="0"/>
                  <a:invGamma/>
                </a:srgbClr>
              </a:gs>
              <a:gs pos="100000">
                <a:srgbClr val="FFFF05"/>
              </a:gs>
            </a:gsLst>
            <a:lin ang="2700000" scaled="1"/>
          </a:gradFill>
          <a:ln w="12700">
            <a:miter lim="800000"/>
            <a:headEnd/>
            <a:tailEnd/>
          </a:ln>
          <a:effectLst/>
          <a:scene3d>
            <a:camera prst="legacyObliqueLeft">
              <a:rot lat="197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36085" name="Text Box 149"/>
          <p:cNvSpPr txBox="1">
            <a:spLocks noChangeArrowheads="1"/>
          </p:cNvSpPr>
          <p:nvPr/>
        </p:nvSpPr>
        <p:spPr bwMode="auto">
          <a:xfrm>
            <a:off x="2181225" y="2705100"/>
            <a:ext cx="5334000" cy="1920875"/>
          </a:xfrm>
          <a:prstGeom prst="rect">
            <a:avLst/>
          </a:prstGeom>
          <a:noFill/>
          <a:ln>
            <a:noFill/>
          </a:ln>
          <a:effectLst>
            <a:outerShdw blurRad="63500" dist="89803" dir="135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rgbClr val="FFFF00"/>
                </a:solidFill>
                <a:ea typeface="宋体" charset="0"/>
                <a:cs typeface="宋体" charset="0"/>
              </a:rPr>
              <a:t>亚伯拉罕之约正在向前发展!</a:t>
            </a:r>
          </a:p>
        </p:txBody>
      </p:sp>
      <p:sp>
        <p:nvSpPr>
          <p:cNvPr id="936086" name="Text Box 150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3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3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084" grpId="0" animBg="1"/>
      <p:bldP spid="936085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6757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586758" name="Picture 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5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0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586761" name="Picture 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3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586764" name="Picture 1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5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6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586767" name="Picture 1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9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586770" name="Picture 1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1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2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586773" name="Picture 2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4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5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586776" name="Picture 2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7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8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586779" name="Picture 2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0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1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586782" name="Picture 3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3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4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586785" name="Picture 3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6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7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586788" name="Picture 3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9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0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586791" name="Picture 3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2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3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586794" name="Picture 4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5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6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586797" name="Picture 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8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9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586800" name="Picture 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1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2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586803" name="Picture 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4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5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586806" name="Picture 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7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8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586809" name="Picture 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0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1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586812" name="Picture 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3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4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586815" name="Picture 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6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7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586818" name="Picture 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9" name="Picture 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0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586821" name="Picture 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2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3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586824" name="Picture 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5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6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586827" name="Picture 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8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9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586830" name="Picture 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1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2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586833" name="Picture 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4" name="Picture 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5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586836" name="Picture 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7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8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586839" name="Picture 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0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1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586842" name="Picture 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3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4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586845" name="Picture 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6" name="Picture 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7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586848" name="Picture 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9" name="Picture 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0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586851" name="Picture 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2" name="Picture 1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3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586854" name="Picture 1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5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6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586857" name="Picture 1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8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9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586860" name="Picture 1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1" name="Picture 1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2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586863" name="Picture 1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4" name="Picture 1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5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586866" name="Picture 1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7" name="Picture 1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8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586869" name="Picture 1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0" name="Picture 1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1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586872" name="Picture 1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3" name="Picture 1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4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586875" name="Picture 1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6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7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586878" name="Picture 1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9" name="Picture 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586881" name="Picture 1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2" name="Picture 1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586884" name="Picture 1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5" name="Picture 1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586887" name="Picture 1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8" name="Picture 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586890" name="Picture 1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1" name="Picture 1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586893" name="Picture 1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4" name="Picture 1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195513" y="2297113"/>
            <a:ext cx="5040312" cy="20685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zh-CN" altLang="en-US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我们信仰            基础的               文字纪录</a:t>
            </a:r>
            <a:r>
              <a:rPr lang="en-US" altLang="zh-CN" sz="4800">
                <a:solidFill>
                  <a:schemeClr val="accent1"/>
                </a:solidFill>
                <a:latin typeface="Arial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534988" y="1487488"/>
            <a:ext cx="7874000" cy="4052887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TW" altLang="en-US" sz="72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主耶稣啊， 我愿你来！</a:t>
            </a:r>
            <a:endParaRPr lang="en-US" sz="72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86900" name="Rectangle 1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90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1900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3900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4400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4900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5400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6400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6900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7400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7900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18900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19400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19900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0900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1400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2400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2900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年代综览记忆卡片</a:t>
            </a:r>
            <a:endParaRPr lang="en-US" altLang="zh-CN" sz="2800">
              <a:solidFill>
                <a:srgbClr val="FFFF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684213" y="5300663"/>
            <a:ext cx="3581400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学习帮助</a:t>
            </a:r>
            <a:r>
              <a:rPr lang="en-US" altLang="zh-CN" sz="32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#09</a:t>
            </a:r>
          </a:p>
        </p:txBody>
      </p:sp>
      <p:sp>
        <p:nvSpPr>
          <p:cNvPr id="587928" name="Rectangle 1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91</a:t>
            </a:r>
          </a:p>
        </p:txBody>
      </p:sp>
      <p:pic>
        <p:nvPicPr>
          <p:cNvPr id="587931" name="Picture 155" descr="Quick C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60350"/>
            <a:ext cx="3744912" cy="460851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932" name="Picture 156" descr="Quick C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49275"/>
            <a:ext cx="3960813" cy="518477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7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7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130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117088" dir="2436078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4131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FEC14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44132" name="Text Box 4"/>
          <p:cNvSpPr txBox="1">
            <a:spLocks noChangeArrowheads="1"/>
          </p:cNvSpPr>
          <p:nvPr/>
        </p:nvSpPr>
        <p:spPr bwMode="auto">
          <a:xfrm>
            <a:off x="2667000" y="438150"/>
            <a:ext cx="6418263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FF0A1E"/>
                </a:solidFill>
                <a:ea typeface="宋体" charset="0"/>
                <a:cs typeface="宋体" charset="0"/>
              </a:rPr>
              <a:t>圣经</a:t>
            </a:r>
            <a:r>
              <a:rPr lang="en-US" altLang="zh-CN" sz="3200" i="1">
                <a:solidFill>
                  <a:srgbClr val="FF0A1E"/>
                </a:solidFill>
                <a:ea typeface="宋体" charset="0"/>
                <a:cs typeface="宋体" charset="0"/>
              </a:rPr>
              <a:t>…</a:t>
            </a:r>
            <a:r>
              <a:rPr lang="zh-CN" altLang="en-US" sz="3200" i="1">
                <a:solidFill>
                  <a:srgbClr val="FF0A1E"/>
                </a:solidFill>
                <a:ea typeface="宋体" charset="0"/>
                <a:cs typeface="宋体" charset="0"/>
              </a:rPr>
              <a:t>基要进行到这里，你已经掌握了以下几点</a:t>
            </a:r>
            <a:r>
              <a:rPr lang="en-US" altLang="zh-CN" sz="3200" i="1">
                <a:solidFill>
                  <a:srgbClr val="FF0A1E"/>
                </a:solidFill>
                <a:ea typeface="宋体" charset="0"/>
                <a:cs typeface="宋体" charset="0"/>
              </a:rPr>
              <a:t>…</a:t>
            </a:r>
          </a:p>
        </p:txBody>
      </p:sp>
      <p:sp>
        <p:nvSpPr>
          <p:cNvPr id="944135" name="Rectangle 7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92</a:t>
            </a:r>
          </a:p>
        </p:txBody>
      </p:sp>
      <p:sp>
        <p:nvSpPr>
          <p:cNvPr id="944136" name="Text Box 8"/>
          <p:cNvSpPr txBox="1">
            <a:spLocks noChangeArrowheads="1"/>
          </p:cNvSpPr>
          <p:nvPr/>
        </p:nvSpPr>
        <p:spPr bwMode="auto">
          <a:xfrm>
            <a:off x="1547813" y="4221163"/>
            <a:ext cx="6913562" cy="2235200"/>
          </a:xfrm>
          <a:prstGeom prst="rect">
            <a:avLst/>
          </a:prstGeom>
          <a:noFill/>
          <a:ln>
            <a:noFill/>
          </a:ln>
          <a:effectLst>
            <a:outerShdw blurRad="63500" dist="137372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4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• </a:t>
            </a:r>
            <a:r>
              <a:rPr lang="zh-CN" altLang="en-US" sz="4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深意</a:t>
            </a:r>
          </a:p>
          <a:p>
            <a:pPr>
              <a:lnSpc>
                <a:spcPct val="80000"/>
              </a:lnSpc>
            </a:pPr>
            <a:r>
              <a:rPr lang="en-US" sz="4400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US" altLang="zh-CN" sz="4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sz="4400">
                <a:solidFill>
                  <a:schemeClr val="tx1"/>
                </a:solidFill>
                <a:latin typeface="Times" charset="0"/>
              </a:rPr>
              <a:t>• 原因</a:t>
            </a:r>
            <a:endParaRPr lang="zh-CN" altLang="en-US" sz="44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  <a:p>
            <a:pPr>
              <a:lnSpc>
                <a:spcPct val="80000"/>
              </a:lnSpc>
            </a:pPr>
            <a:r>
              <a:rPr lang="en-US" sz="4400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US" altLang="zh-CN" sz="4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       </a:t>
            </a:r>
            <a:r>
              <a:rPr lang="en-US" sz="4400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US" altLang="zh-CN" sz="4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Times" charset="0"/>
              </a:rPr>
              <a:t>• 目的</a:t>
            </a:r>
            <a:endParaRPr lang="zh-CN" altLang="en-US" sz="44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  <a:p>
            <a:pPr>
              <a:lnSpc>
                <a:spcPct val="80000"/>
              </a:lnSpc>
            </a:pPr>
            <a:r>
              <a:rPr lang="en-US" sz="4400">
                <a:solidFill>
                  <a:schemeClr val="tx1"/>
                </a:solidFill>
                <a:latin typeface="Times" charset="0"/>
              </a:rPr>
              <a:t>		</a:t>
            </a:r>
            <a:r>
              <a:rPr lang="en-US" altLang="zh-CN" sz="4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                </a:t>
            </a:r>
            <a:r>
              <a:rPr lang="en-US" sz="4400">
                <a:solidFill>
                  <a:schemeClr val="tx1"/>
                </a:solidFill>
                <a:latin typeface="Times" charset="0"/>
              </a:rPr>
              <a:t>• 确据</a:t>
            </a:r>
            <a:endParaRPr lang="zh-CN" altLang="en-US" sz="44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944137" name="Text Box 9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944139" name="Text Box 11"/>
          <p:cNvSpPr txBox="1">
            <a:spLocks noChangeArrowheads="1"/>
          </p:cNvSpPr>
          <p:nvPr/>
        </p:nvSpPr>
        <p:spPr bwMode="auto">
          <a:xfrm>
            <a:off x="469900" y="1568450"/>
            <a:ext cx="8062913" cy="23653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             </a:t>
            </a:r>
            <a:r>
              <a:rPr lang="en-US" altLang="zh-CN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•</a:t>
            </a:r>
            <a:r>
              <a:rPr lang="zh-CN" altLang="en-US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一个称为</a:t>
            </a:r>
            <a:r>
              <a:rPr lang="zh-CN" altLang="en-US" sz="2700">
                <a:solidFill>
                  <a:srgbClr val="1EAFCC"/>
                </a:solidFill>
                <a:latin typeface="Comic Sans MS" charset="0"/>
                <a:ea typeface="宋体" charset="0"/>
                <a:cs typeface="宋体" charset="0"/>
              </a:rPr>
              <a:t>“圣经档案”</a:t>
            </a:r>
            <a:r>
              <a:rPr lang="zh-CN" altLang="en-US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的概念</a:t>
            </a:r>
          </a:p>
          <a:p>
            <a:pPr>
              <a:spcBef>
                <a:spcPct val="50000"/>
              </a:spcBef>
            </a:pPr>
            <a:r>
              <a:rPr lang="en-US" altLang="zh-CN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•</a:t>
            </a:r>
            <a:r>
              <a:rPr lang="zh-CN" altLang="en-US" sz="27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打开“圣经档案”的</a:t>
            </a:r>
            <a:r>
              <a:rPr lang="zh-CN" altLang="en-US" sz="2700">
                <a:solidFill>
                  <a:srgbClr val="1EAFCC"/>
                </a:solidFill>
                <a:latin typeface="Comic Sans MS" charset="0"/>
                <a:ea typeface="宋体" charset="0"/>
                <a:cs typeface="宋体" charset="0"/>
              </a:rPr>
              <a:t>智力钥匙</a:t>
            </a:r>
            <a:r>
              <a:rPr lang="en-US" altLang="zh-CN" sz="27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…</a:t>
            </a:r>
            <a:r>
              <a:rPr lang="en-US" altLang="zh-CN" sz="2700">
                <a:solidFill>
                  <a:srgbClr val="1EAFCC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zh-CN" altLang="en-US" sz="27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造 </a:t>
            </a:r>
            <a:r>
              <a:rPr lang="en-US" altLang="zh-CN" sz="27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7 </a:t>
            </a:r>
            <a:r>
              <a:rPr lang="zh-CN" altLang="en-US" sz="27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默 主</a:t>
            </a:r>
            <a:r>
              <a:rPr lang="zh-CN" altLang="en-US" sz="2700" i="1" u="sng">
                <a:solidFill>
                  <a:srgbClr val="FFFFFF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zh-CN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•</a:t>
            </a:r>
            <a:r>
              <a:rPr lang="zh-CN" altLang="en-US" sz="2700">
                <a:solidFill>
                  <a:srgbClr val="1EAFCC"/>
                </a:solidFill>
                <a:latin typeface="Comic Sans MS" charset="0"/>
                <a:ea typeface="宋体" charset="0"/>
                <a:cs typeface="宋体" charset="0"/>
              </a:rPr>
              <a:t>智力地图</a:t>
            </a:r>
            <a:r>
              <a:rPr lang="zh-CN" altLang="en-US" sz="27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－让你确定圣经里主要事项的地点</a:t>
            </a:r>
          </a:p>
          <a:p>
            <a:pPr>
              <a:spcBef>
                <a:spcPct val="50000"/>
              </a:spcBef>
            </a:pPr>
            <a:r>
              <a:rPr lang="en-US" altLang="zh-CN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•</a:t>
            </a:r>
            <a:r>
              <a:rPr lang="zh-CN" altLang="en-US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圣经的</a:t>
            </a:r>
            <a:r>
              <a:rPr lang="zh-CN" altLang="en-US" sz="2700" i="1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“故事”</a:t>
            </a:r>
            <a:r>
              <a:rPr lang="zh-CN" altLang="en-US" sz="27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核心</a:t>
            </a:r>
            <a:r>
              <a:rPr lang="en-US" altLang="zh-CN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: </a:t>
            </a:r>
            <a:r>
              <a:rPr lang="en-US" altLang="zh-CN" sz="2700">
                <a:solidFill>
                  <a:srgbClr val="1EAFCC"/>
                </a:solidFill>
                <a:latin typeface="Comic Sans MS" charset="0"/>
                <a:ea typeface="宋体" charset="0"/>
                <a:cs typeface="宋体" charset="0"/>
              </a:rPr>
              <a:t>“</a:t>
            </a:r>
            <a:r>
              <a:rPr lang="zh-CN" altLang="en-US" sz="2700">
                <a:solidFill>
                  <a:srgbClr val="1EAFCC"/>
                </a:solidFill>
                <a:latin typeface="Comic Sans MS" charset="0"/>
                <a:ea typeface="宋体" charset="0"/>
                <a:cs typeface="宋体" charset="0"/>
              </a:rPr>
              <a:t>年代综览”</a:t>
            </a:r>
            <a:r>
              <a:rPr lang="zh-CN" altLang="en-US" sz="2700">
                <a:solidFill>
                  <a:srgbClr val="FFEA18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endParaRPr lang="zh-CN" altLang="en-US" sz="2700" i="1" u="sng">
              <a:solidFill>
                <a:srgbClr val="FFFFFF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44134" name="AutoShape 6"/>
          <p:cNvSpPr>
            <a:spLocks noChangeArrowheads="1"/>
          </p:cNvSpPr>
          <p:nvPr/>
        </p:nvSpPr>
        <p:spPr bwMode="auto">
          <a:xfrm>
            <a:off x="433388" y="3357563"/>
            <a:ext cx="5867400" cy="6477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94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44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44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944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944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944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944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944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1" grpId="0" animBg="1" autoUpdateAnimBg="0"/>
      <p:bldP spid="944136" grpId="0" build="p" autoUpdateAnimBg="0"/>
      <p:bldP spid="94413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034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0035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40036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5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©2004 TBBMI</a:t>
            </a:r>
          </a:p>
        </p:txBody>
      </p:sp>
      <p:sp>
        <p:nvSpPr>
          <p:cNvPr id="940037" name="Text Box 5" descr="Brown marble"/>
          <p:cNvSpPr txBox="1">
            <a:spLocks noChangeArrowheads="1"/>
          </p:cNvSpPr>
          <p:nvPr/>
        </p:nvSpPr>
        <p:spPr bwMode="auto">
          <a:xfrm rot="118953">
            <a:off x="863600" y="979488"/>
            <a:ext cx="7170738" cy="25447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宋体" charset="0"/>
                <a:cs typeface="宋体" charset="0"/>
              </a:rPr>
              <a:t>圣经...</a:t>
            </a:r>
          </a:p>
          <a:p>
            <a:pPr algn="ctr"/>
            <a:endParaRPr lang="zh-CN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940038" name="Text Box 6" descr="Brown marble"/>
          <p:cNvSpPr txBox="1">
            <a:spLocks noChangeArrowheads="1"/>
          </p:cNvSpPr>
          <p:nvPr/>
        </p:nvSpPr>
        <p:spPr bwMode="auto">
          <a:xfrm rot="141662">
            <a:off x="1676400" y="2833688"/>
            <a:ext cx="7480300" cy="30638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  <a:ea typeface="宋体" charset="0"/>
                <a:cs typeface="宋体" charset="0"/>
              </a:rPr>
              <a:t>基要</a:t>
            </a:r>
          </a:p>
          <a:p>
            <a:pPr algn="ctr"/>
            <a:endParaRPr lang="zh-CN" altLang="en-US" sz="6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940040" name="Text Box 8"/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圣经…基要国际事工呈献            福特沃得</a:t>
            </a:r>
            <a:r>
              <a:rPr lang="en-US" altLang="zh-CN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940041" name="Text Box 9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B0C"/>
                </a:solidFill>
                <a:latin typeface="Helvetica" charset="0"/>
                <a:ea typeface="宋体" charset="0"/>
                <a:cs typeface="宋体" charset="0"/>
              </a:rPr>
              <a:t>www.biblebasically.com</a:t>
            </a:r>
          </a:p>
        </p:txBody>
      </p:sp>
      <p:sp>
        <p:nvSpPr>
          <p:cNvPr id="940042" name="Rectangle 10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93</a:t>
            </a:r>
          </a:p>
        </p:txBody>
      </p:sp>
      <p:sp>
        <p:nvSpPr>
          <p:cNvPr id="940043" name="Rectangle 11"/>
          <p:cNvSpPr>
            <a:spLocks noChangeArrowheads="1"/>
          </p:cNvSpPr>
          <p:nvPr/>
        </p:nvSpPr>
        <p:spPr bwMode="auto">
          <a:xfrm>
            <a:off x="7550150" y="6526213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940044" name="Text Box 1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05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7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94</a:t>
            </a:r>
          </a:p>
        </p:txBody>
      </p:sp>
      <p:sp>
        <p:nvSpPr>
          <p:cNvPr id="516118" name="Rectangle 22"/>
          <p:cNvSpPr>
            <a:spLocks noChangeArrowheads="1"/>
          </p:cNvSpPr>
          <p:nvPr/>
        </p:nvSpPr>
        <p:spPr bwMode="auto">
          <a:xfrm>
            <a:off x="7572375" y="6507163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516119" name="Text Box 2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000">
                <a:solidFill>
                  <a:srgbClr val="FFFFFF"/>
                </a:solidFill>
                <a:ea typeface="SimSun" charset="0"/>
                <a:cs typeface="SimSun" charset="0"/>
              </a:rPr>
              <a:t>免费获得该讲解</a:t>
            </a:r>
            <a:r>
              <a:rPr lang="en-US" altLang="ja-JP" sz="4000">
                <a:solidFill>
                  <a:srgbClr val="FFFFFF"/>
                </a:solidFill>
                <a:cs typeface="Arial" charset="0"/>
              </a:rPr>
              <a:t>!</a:t>
            </a:r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51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5107" name="Picture 5" descr="Screen Shot 2016-02-02 at 5.41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40292167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heme/theme1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6255</TotalTime>
  <Pages>52</Pages>
  <Words>4286</Words>
  <Application>Microsoft Macintosh PowerPoint</Application>
  <PresentationFormat>On-screen Show (4:3)</PresentationFormat>
  <Paragraphs>1543</Paragraphs>
  <Slides>97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16" baseType="lpstr">
      <vt:lpstr>Chicago</vt:lpstr>
      <vt:lpstr>楷体</vt:lpstr>
      <vt:lpstr>Kosher-Normal</vt:lpstr>
      <vt:lpstr>Krone</vt:lpstr>
      <vt:lpstr>MS Gothic</vt:lpstr>
      <vt:lpstr>宋体</vt:lpstr>
      <vt:lpstr>宋体</vt:lpstr>
      <vt:lpstr>Times</vt:lpstr>
      <vt:lpstr>Arial</vt:lpstr>
      <vt:lpstr>Arial Black</vt:lpstr>
      <vt:lpstr>Book Antiqua</vt:lpstr>
      <vt:lpstr>Comic Sans MS</vt:lpstr>
      <vt:lpstr>Helvetica</vt:lpstr>
      <vt:lpstr>Impact</vt:lpstr>
      <vt:lpstr>Monotype Sorts</vt:lpstr>
      <vt:lpstr>Times New Roman</vt:lpstr>
      <vt:lpstr>1_untitled 3</vt:lpstr>
      <vt:lpstr>1_untitled 1</vt:lpstr>
      <vt:lpstr>20_Default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圣经基本链接地址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341</cp:revision>
  <cp:lastPrinted>1997-02-12T13:49:34Z</cp:lastPrinted>
  <dcterms:created xsi:type="dcterms:W3CDTF">2003-05-11T22:47:54Z</dcterms:created>
  <dcterms:modified xsi:type="dcterms:W3CDTF">2024-07-14T03:51:02Z</dcterms:modified>
</cp:coreProperties>
</file>