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6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7.xml" ContentType="application/vnd.openxmlformats-officedocument.presentationml.tags+xml"/>
  <Override PartName="/ppt/notesSlides/notesSlide27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10.xml" ContentType="application/vnd.openxmlformats-officedocument.presentationml.tags+xml"/>
  <Override PartName="/ppt/notesSlides/notesSlide30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  <p:sldMasterId id="2147483661" r:id="rId2"/>
    <p:sldMasterId id="2147483685" r:id="rId3"/>
  </p:sldMasterIdLst>
  <p:notesMasterIdLst>
    <p:notesMasterId r:id="rId41"/>
  </p:notesMasterIdLst>
  <p:handoutMasterIdLst>
    <p:handoutMasterId r:id="rId42"/>
  </p:handoutMasterIdLst>
  <p:sldIdLst>
    <p:sldId id="696" r:id="rId4"/>
    <p:sldId id="693" r:id="rId5"/>
    <p:sldId id="691" r:id="rId6"/>
    <p:sldId id="684" r:id="rId7"/>
    <p:sldId id="679" r:id="rId8"/>
    <p:sldId id="685" r:id="rId9"/>
    <p:sldId id="520" r:id="rId10"/>
    <p:sldId id="622" r:id="rId11"/>
    <p:sldId id="621" r:id="rId12"/>
    <p:sldId id="680" r:id="rId13"/>
    <p:sldId id="690" r:id="rId14"/>
    <p:sldId id="587" r:id="rId15"/>
    <p:sldId id="634" r:id="rId16"/>
    <p:sldId id="669" r:id="rId17"/>
    <p:sldId id="686" r:id="rId18"/>
    <p:sldId id="682" r:id="rId19"/>
    <p:sldId id="687" r:id="rId20"/>
    <p:sldId id="673" r:id="rId21"/>
    <p:sldId id="630" r:id="rId22"/>
    <p:sldId id="688" r:id="rId23"/>
    <p:sldId id="647" r:id="rId24"/>
    <p:sldId id="521" r:id="rId25"/>
    <p:sldId id="637" r:id="rId26"/>
    <p:sldId id="524" r:id="rId27"/>
    <p:sldId id="683" r:id="rId28"/>
    <p:sldId id="526" r:id="rId29"/>
    <p:sldId id="410" r:id="rId30"/>
    <p:sldId id="411" r:id="rId31"/>
    <p:sldId id="643" r:id="rId32"/>
    <p:sldId id="677" r:id="rId33"/>
    <p:sldId id="440" r:id="rId34"/>
    <p:sldId id="689" r:id="rId35"/>
    <p:sldId id="648" r:id="rId36"/>
    <p:sldId id="646" r:id="rId37"/>
    <p:sldId id="692" r:id="rId38"/>
    <p:sldId id="641" r:id="rId39"/>
    <p:sldId id="695" r:id="rId4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5pPr>
    <a:lvl6pPr marL="2286000" algn="l" defTabSz="457200" rtl="0" eaLnBrk="1" latinLnBrk="0" hangingPunct="1">
      <a:defRPr sz="1600"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6pPr>
    <a:lvl7pPr marL="2743200" algn="l" defTabSz="457200" rtl="0" eaLnBrk="1" latinLnBrk="0" hangingPunct="1">
      <a:defRPr sz="1600"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7pPr>
    <a:lvl8pPr marL="3200400" algn="l" defTabSz="457200" rtl="0" eaLnBrk="1" latinLnBrk="0" hangingPunct="1">
      <a:defRPr sz="1600"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8pPr>
    <a:lvl9pPr marL="3657600" algn="l" defTabSz="457200" rtl="0" eaLnBrk="1" latinLnBrk="0" hangingPunct="1">
      <a:defRPr sz="1600"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94">
          <p15:clr>
            <a:srgbClr val="A4A3A4"/>
          </p15:clr>
        </p15:guide>
        <p15:guide id="2" pos="287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35A17"/>
    <a:srgbClr val="854311"/>
    <a:srgbClr val="7A3D10"/>
    <a:srgbClr val="70380E"/>
    <a:srgbClr val="814111"/>
    <a:srgbClr val="7C7C7C"/>
    <a:srgbClr val="114FFB"/>
    <a:srgbClr val="DD37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00" autoAdjust="0"/>
    <p:restoredTop sz="97046" autoAdjust="0"/>
  </p:normalViewPr>
  <p:slideViewPr>
    <p:cSldViewPr snapToGrid="0">
      <p:cViewPr varScale="1">
        <p:scale>
          <a:sx n="124" d="100"/>
          <a:sy n="124" d="100"/>
        </p:scale>
        <p:origin x="1672" y="168"/>
      </p:cViewPr>
      <p:guideLst>
        <p:guide orient="horz" pos="3194"/>
        <p:guide pos="28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3832"/>
    </p:cViewPr>
  </p:sorterViewPr>
  <p:notesViewPr>
    <p:cSldViewPr snapToGrid="0">
      <p:cViewPr varScale="1">
        <p:scale>
          <a:sx n="80" d="100"/>
          <a:sy n="80" d="100"/>
        </p:scale>
        <p:origin x="-1768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5DD6E05F-81BF-1541-9961-E30CC1ACBED9}" type="slidenum">
              <a:rPr lang="zh-CN" altLang="en-US" sz="1400" b="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pPr algn="r"/>
              <a:t>‹#›</a:t>
            </a:fld>
            <a:endParaRPr lang="en-US" altLang="zh-CN" sz="1400" b="0">
              <a:solidFill>
                <a:schemeClr val="tx1"/>
              </a:solidFill>
              <a:latin typeface="Times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093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15DFABB3-DE40-A644-8A0A-7BDD7FE625D8}" type="slidenum">
              <a:rPr lang="zh-CN" altLang="en-US" sz="1400" b="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pPr algn="r"/>
              <a:t>‹#›</a:t>
            </a:fld>
            <a:endParaRPr lang="en-US" altLang="zh-CN" sz="1400" b="0">
              <a:solidFill>
                <a:schemeClr val="tx1"/>
              </a:solidFill>
              <a:latin typeface="Times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0692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07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6603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91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15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35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36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37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07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95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09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41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42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52B146D-6953-E44E-AF99-65B8596B9A79}" type="slidenum">
              <a:rPr lang="en-US" altLang="zh-CN" sz="1200" b="0">
                <a:solidFill>
                  <a:prstClr val="black"/>
                </a:solidFill>
              </a:rPr>
              <a:pPr/>
              <a:t>2</a:t>
            </a:fld>
            <a:endParaRPr lang="en-US" altLang="zh-CN" sz="1200" b="0">
              <a:solidFill>
                <a:prstClr val="black"/>
              </a:solidFill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11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44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45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46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47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98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48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49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50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51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20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77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53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13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56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57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22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59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346384-95E7-F244-8FB7-4C2E4812600C}" type="slidenum">
              <a:rPr lang="en-US" sz="1200" b="0">
                <a:solidFill>
                  <a:srgbClr val="000000"/>
                </a:solidFill>
                <a:latin typeface="Times New Roman" charset="0"/>
                <a:cs typeface="MS PGothic" charset="0"/>
              </a:rPr>
              <a:pPr/>
              <a:t>37</a:t>
            </a:fld>
            <a:endParaRPr lang="en-US" sz="1200" b="0">
              <a:solidFill>
                <a:srgbClr val="000000"/>
              </a:solidFill>
              <a:latin typeface="Times New Roman" charset="0"/>
              <a:cs typeface="MS PGothic" charset="0"/>
            </a:endParaRPr>
          </a:p>
        </p:txBody>
      </p:sp>
      <p:sp>
        <p:nvSpPr>
          <p:cNvPr id="1761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The explanation for free!</a:t>
            </a:r>
          </a:p>
          <a:p>
            <a:pPr eaLnBrk="1" hangingPunct="1"/>
            <a:r>
              <a:rPr lang="en-US">
                <a:latin typeface="Arial" charset="0"/>
              </a:rPr>
              <a:t>The Bible…Basically link address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03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89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05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30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31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32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59759531"/>
      </p:ext>
    </p:extLst>
  </p:cSld>
  <p:clrMapOvr>
    <a:masterClrMapping/>
  </p:clrMapOvr>
  <p:transition>
    <p:cu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5943797"/>
      </p:ext>
    </p:extLst>
  </p:cSld>
  <p:clrMapOvr>
    <a:masterClrMapping/>
  </p:clrMapOvr>
  <p:transition>
    <p:cu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6291148"/>
      </p:ext>
    </p:extLst>
  </p:cSld>
  <p:clrMapOvr>
    <a:masterClrMapping/>
  </p:clrMapOvr>
  <p:transition>
    <p:cut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541226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622693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3639309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1665245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8318648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1847182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661956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125816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655868"/>
      </p:ext>
    </p:extLst>
  </p:cSld>
  <p:clrMapOvr>
    <a:masterClrMapping/>
  </p:clrMapOvr>
  <p:transition>
    <p:cut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862435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360590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3854389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1B08BD40-5991-AE47-81CB-E612AF3108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4380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7C8A04AC-506D-8E40-8EF6-3884E0571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423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040914AF-292D-9F49-89B2-BF0DFF40B5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9418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9BF89723-F332-E446-837F-375DAAFB5D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0472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47415418-9390-3144-8EB6-5BF6ECAF13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3193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B3E0ECC9-EF64-7744-847A-1638701938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9228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1082151E-D258-D048-8440-9A1B53CB4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100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1945984"/>
      </p:ext>
    </p:extLst>
  </p:cSld>
  <p:clrMapOvr>
    <a:masterClrMapping/>
  </p:clrMapOvr>
  <p:transition>
    <p:cut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733486F5-9F22-9745-80B1-B83EFFD766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3051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6BCC9ECD-89A4-3F46-B73A-8FDFD025F9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145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6FC25CAD-B8CA-0D45-954D-54D09DF59C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6020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310BBC88-6623-354D-A0EE-220C34B528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334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0710002"/>
      </p:ext>
    </p:extLst>
  </p:cSld>
  <p:clrMapOvr>
    <a:masterClrMapping/>
  </p:clrMapOvr>
  <p:transition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5386744"/>
      </p:ext>
    </p:extLst>
  </p:cSld>
  <p:clrMapOvr>
    <a:masterClrMapping/>
  </p:clrMapOvr>
  <p:transition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11890639"/>
      </p:ext>
    </p:extLst>
  </p:cSld>
  <p:clrMapOvr>
    <a:masterClrMapping/>
  </p:clrMapOvr>
  <p:transition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2862766"/>
      </p:ext>
    </p:extLst>
  </p:cSld>
  <p:clrMapOvr>
    <a:masterClrMapping/>
  </p:clrMapOvr>
  <p:transition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2242584"/>
      </p:ext>
    </p:extLst>
  </p:cSld>
  <p:clrMapOvr>
    <a:masterClrMapping/>
  </p:clrMapOvr>
  <p:transition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9737540"/>
      </p:ext>
    </p:extLst>
  </p:cSld>
  <p:clrMapOvr>
    <a:masterClrMapping/>
  </p:clrMapOvr>
  <p:transition>
    <p:cu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764" name="Group 36"/>
          <p:cNvGrpSpPr>
            <a:grpSpLocks/>
          </p:cNvGrpSpPr>
          <p:nvPr userDrawn="1"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58573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85762" name="Group 34"/>
            <p:cNvGrpSpPr>
              <a:grpSpLocks/>
            </p:cNvGrpSpPr>
            <p:nvPr userDrawn="1"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585733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5734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5735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5736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5737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5738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5739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5740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5741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5742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5743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5744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5745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5746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5747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5748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5749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5750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5751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5752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5753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5754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5755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85763" name="Group 35"/>
            <p:cNvGrpSpPr>
              <a:grpSpLocks/>
            </p:cNvGrpSpPr>
            <p:nvPr userDrawn="1"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585757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5758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5759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85760" name="Text Box 32"/>
          <p:cNvSpPr txBox="1">
            <a:spLocks noChangeArrowheads="1"/>
          </p:cNvSpPr>
          <p:nvPr/>
        </p:nvSpPr>
        <p:spPr bwMode="auto">
          <a:xfrm>
            <a:off x="439738" y="6537325"/>
            <a:ext cx="9953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0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©2006 TBBMI</a:t>
            </a:r>
          </a:p>
        </p:txBody>
      </p:sp>
      <p:sp>
        <p:nvSpPr>
          <p:cNvPr id="585761" name="Rectangle 33"/>
          <p:cNvSpPr>
            <a:spLocks noChangeArrowheads="1"/>
          </p:cNvSpPr>
          <p:nvPr/>
        </p:nvSpPr>
        <p:spPr bwMode="auto">
          <a:xfrm>
            <a:off x="7558088" y="6515100"/>
            <a:ext cx="733425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8.0.03e.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>
    <p:cut/>
  </p:transition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Arial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ChangeArrowheads="1"/>
          </p:cNvSpPr>
          <p:nvPr/>
        </p:nvSpPr>
        <p:spPr bwMode="auto">
          <a:xfrm>
            <a:off x="0" y="0"/>
            <a:ext cx="9132888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61001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>
              <a:solidFill>
                <a:srgbClr val="FFFFFF"/>
              </a:solidFill>
              <a:latin typeface="Arial" charset="0"/>
              <a:cs typeface="MS PGothic" charset="0"/>
            </a:endParaRPr>
          </a:p>
        </p:txBody>
      </p:sp>
      <p:sp>
        <p:nvSpPr>
          <p:cNvPr id="2051" name="Rectangle 35"/>
          <p:cNvSpPr>
            <a:spLocks noChangeArrowheads="1"/>
          </p:cNvSpPr>
          <p:nvPr userDrawn="1"/>
        </p:nvSpPr>
        <p:spPr bwMode="auto">
          <a:xfrm>
            <a:off x="555625" y="398463"/>
            <a:ext cx="8375650" cy="62341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>
              <a:solidFill>
                <a:srgbClr val="FFFFFF"/>
              </a:solidFill>
              <a:latin typeface="Arial" charset="0"/>
              <a:cs typeface="MS PGothic" charset="0"/>
            </a:endParaRPr>
          </a:p>
        </p:txBody>
      </p:sp>
      <p:sp>
        <p:nvSpPr>
          <p:cNvPr id="2052" name="Rectangle 5"/>
          <p:cNvSpPr>
            <a:spLocks noChangeArrowheads="1"/>
          </p:cNvSpPr>
          <p:nvPr userDrawn="1"/>
        </p:nvSpPr>
        <p:spPr bwMode="auto">
          <a:xfrm>
            <a:off x="466725" y="376238"/>
            <a:ext cx="8281988" cy="6111875"/>
          </a:xfrm>
          <a:prstGeom prst="rect">
            <a:avLst/>
          </a:prstGeom>
          <a:solidFill>
            <a:srgbClr val="53535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>
              <a:solidFill>
                <a:srgbClr val="FFFFFF"/>
              </a:solidFill>
              <a:latin typeface="Arial" charset="0"/>
              <a:cs typeface="MS PGothic" charset="0"/>
            </a:endParaRPr>
          </a:p>
        </p:txBody>
      </p:sp>
      <p:sp>
        <p:nvSpPr>
          <p:cNvPr id="2053" name="Freeform 6"/>
          <p:cNvSpPr>
            <a:spLocks/>
          </p:cNvSpPr>
          <p:nvPr userDrawn="1"/>
        </p:nvSpPr>
        <p:spPr bwMode="auto">
          <a:xfrm>
            <a:off x="4765675" y="600075"/>
            <a:ext cx="2239963" cy="5461000"/>
          </a:xfrm>
          <a:custGeom>
            <a:avLst/>
            <a:gdLst>
              <a:gd name="T0" fmla="*/ 2147483647 w 1411"/>
              <a:gd name="T1" fmla="*/ 2147483647 h 3440"/>
              <a:gd name="T2" fmla="*/ 2147483647 w 1411"/>
              <a:gd name="T3" fmla="*/ 2147483647 h 3440"/>
              <a:gd name="T4" fmla="*/ 2147483647 w 1411"/>
              <a:gd name="T5" fmla="*/ 2147483647 h 3440"/>
              <a:gd name="T6" fmla="*/ 2147483647 w 1411"/>
              <a:gd name="T7" fmla="*/ 2147483647 h 3440"/>
              <a:gd name="T8" fmla="*/ 2147483647 w 1411"/>
              <a:gd name="T9" fmla="*/ 2147483647 h 3440"/>
              <a:gd name="T10" fmla="*/ 2147483647 w 1411"/>
              <a:gd name="T11" fmla="*/ 2147483647 h 3440"/>
              <a:gd name="T12" fmla="*/ 2147483647 w 1411"/>
              <a:gd name="T13" fmla="*/ 2147483647 h 3440"/>
              <a:gd name="T14" fmla="*/ 2147483647 w 1411"/>
              <a:gd name="T15" fmla="*/ 2147483647 h 3440"/>
              <a:gd name="T16" fmla="*/ 2147483647 w 1411"/>
              <a:gd name="T17" fmla="*/ 2147483647 h 3440"/>
              <a:gd name="T18" fmla="*/ 2147483647 w 1411"/>
              <a:gd name="T19" fmla="*/ 2147483647 h 3440"/>
              <a:gd name="T20" fmla="*/ 2147483647 w 1411"/>
              <a:gd name="T21" fmla="*/ 2147483647 h 3440"/>
              <a:gd name="T22" fmla="*/ 2147483647 w 1411"/>
              <a:gd name="T23" fmla="*/ 2147483647 h 3440"/>
              <a:gd name="T24" fmla="*/ 2147483647 w 1411"/>
              <a:gd name="T25" fmla="*/ 2147483647 h 3440"/>
              <a:gd name="T26" fmla="*/ 2147483647 w 1411"/>
              <a:gd name="T27" fmla="*/ 2147483647 h 3440"/>
              <a:gd name="T28" fmla="*/ 2147483647 w 1411"/>
              <a:gd name="T29" fmla="*/ 2147483647 h 3440"/>
              <a:gd name="T30" fmla="*/ 2147483647 w 1411"/>
              <a:gd name="T31" fmla="*/ 2147483647 h 3440"/>
              <a:gd name="T32" fmla="*/ 2147483647 w 1411"/>
              <a:gd name="T33" fmla="*/ 2147483647 h 3440"/>
              <a:gd name="T34" fmla="*/ 2147483647 w 1411"/>
              <a:gd name="T35" fmla="*/ 2147483647 h 3440"/>
              <a:gd name="T36" fmla="*/ 2147483647 w 1411"/>
              <a:gd name="T37" fmla="*/ 2147483647 h 3440"/>
              <a:gd name="T38" fmla="*/ 2147483647 w 1411"/>
              <a:gd name="T39" fmla="*/ 2147483647 h 3440"/>
              <a:gd name="T40" fmla="*/ 2147483647 w 1411"/>
              <a:gd name="T41" fmla="*/ 2147483647 h 3440"/>
              <a:gd name="T42" fmla="*/ 2147483647 w 1411"/>
              <a:gd name="T43" fmla="*/ 2147483647 h 3440"/>
              <a:gd name="T44" fmla="*/ 2147483647 w 1411"/>
              <a:gd name="T45" fmla="*/ 2147483647 h 3440"/>
              <a:gd name="T46" fmla="*/ 2147483647 w 1411"/>
              <a:gd name="T47" fmla="*/ 2147483647 h 3440"/>
              <a:gd name="T48" fmla="*/ 2147483647 w 1411"/>
              <a:gd name="T49" fmla="*/ 2147483647 h 3440"/>
              <a:gd name="T50" fmla="*/ 2147483647 w 1411"/>
              <a:gd name="T51" fmla="*/ 2147483647 h 3440"/>
              <a:gd name="T52" fmla="*/ 2147483647 w 1411"/>
              <a:gd name="T53" fmla="*/ 2147483647 h 3440"/>
              <a:gd name="T54" fmla="*/ 2147483647 w 1411"/>
              <a:gd name="T55" fmla="*/ 2147483647 h 3440"/>
              <a:gd name="T56" fmla="*/ 2147483647 w 1411"/>
              <a:gd name="T57" fmla="*/ 2147483647 h 3440"/>
              <a:gd name="T58" fmla="*/ 2147483647 w 1411"/>
              <a:gd name="T59" fmla="*/ 2147483647 h 3440"/>
              <a:gd name="T60" fmla="*/ 2147483647 w 1411"/>
              <a:gd name="T61" fmla="*/ 2147483647 h 3440"/>
              <a:gd name="T62" fmla="*/ 2147483647 w 1411"/>
              <a:gd name="T63" fmla="*/ 2147483647 h 3440"/>
              <a:gd name="T64" fmla="*/ 2147483647 w 1411"/>
              <a:gd name="T65" fmla="*/ 2147483647 h 3440"/>
              <a:gd name="T66" fmla="*/ 2147483647 w 1411"/>
              <a:gd name="T67" fmla="*/ 2147483647 h 3440"/>
              <a:gd name="T68" fmla="*/ 2147483647 w 1411"/>
              <a:gd name="T69" fmla="*/ 2147483647 h 3440"/>
              <a:gd name="T70" fmla="*/ 2147483647 w 1411"/>
              <a:gd name="T71" fmla="*/ 2147483647 h 3440"/>
              <a:gd name="T72" fmla="*/ 2147483647 w 1411"/>
              <a:gd name="T73" fmla="*/ 2147483647 h 3440"/>
              <a:gd name="T74" fmla="*/ 2147483647 w 1411"/>
              <a:gd name="T75" fmla="*/ 2147483647 h 3440"/>
              <a:gd name="T76" fmla="*/ 2147483647 w 1411"/>
              <a:gd name="T77" fmla="*/ 2147483647 h 3440"/>
              <a:gd name="T78" fmla="*/ 2147483647 w 1411"/>
              <a:gd name="T79" fmla="*/ 2147483647 h 3440"/>
              <a:gd name="T80" fmla="*/ 2147483647 w 1411"/>
              <a:gd name="T81" fmla="*/ 2147483647 h 3440"/>
              <a:gd name="T82" fmla="*/ 2147483647 w 1411"/>
              <a:gd name="T83" fmla="*/ 2147483647 h 3440"/>
              <a:gd name="T84" fmla="*/ 2147483647 w 1411"/>
              <a:gd name="T85" fmla="*/ 2147483647 h 3440"/>
              <a:gd name="T86" fmla="*/ 2147483647 w 1411"/>
              <a:gd name="T87" fmla="*/ 2147483647 h 3440"/>
              <a:gd name="T88" fmla="*/ 2147483647 w 1411"/>
              <a:gd name="T89" fmla="*/ 2147483647 h 3440"/>
              <a:gd name="T90" fmla="*/ 2147483647 w 1411"/>
              <a:gd name="T91" fmla="*/ 2147483647 h 3440"/>
              <a:gd name="T92" fmla="*/ 2147483647 w 1411"/>
              <a:gd name="T93" fmla="*/ 2147483647 h 3440"/>
              <a:gd name="T94" fmla="*/ 2147483647 w 1411"/>
              <a:gd name="T95" fmla="*/ 2147483647 h 3440"/>
              <a:gd name="T96" fmla="*/ 2147483647 w 1411"/>
              <a:gd name="T97" fmla="*/ 2147483647 h 3440"/>
              <a:gd name="T98" fmla="*/ 2147483647 w 1411"/>
              <a:gd name="T99" fmla="*/ 2147483647 h 3440"/>
              <a:gd name="T100" fmla="*/ 2147483647 w 1411"/>
              <a:gd name="T101" fmla="*/ 2147483647 h 3440"/>
              <a:gd name="T102" fmla="*/ 2147483647 w 1411"/>
              <a:gd name="T103" fmla="*/ 2147483647 h 3440"/>
              <a:gd name="T104" fmla="*/ 2147483647 w 1411"/>
              <a:gd name="T105" fmla="*/ 2147483647 h 3440"/>
              <a:gd name="T106" fmla="*/ 2147483647 w 1411"/>
              <a:gd name="T107" fmla="*/ 2147483647 h 3440"/>
              <a:gd name="T108" fmla="*/ 2147483647 w 1411"/>
              <a:gd name="T109" fmla="*/ 2147483647 h 3440"/>
              <a:gd name="T110" fmla="*/ 2147483647 w 1411"/>
              <a:gd name="T111" fmla="*/ 2147483647 h 3440"/>
              <a:gd name="T112" fmla="*/ 2147483647 w 1411"/>
              <a:gd name="T113" fmla="*/ 2147483647 h 3440"/>
              <a:gd name="T114" fmla="*/ 2147483647 w 1411"/>
              <a:gd name="T115" fmla="*/ 2147483647 h 3440"/>
              <a:gd name="T116" fmla="*/ 2147483647 w 1411"/>
              <a:gd name="T117" fmla="*/ 2147483647 h 3440"/>
              <a:gd name="T118" fmla="*/ 2147483647 w 1411"/>
              <a:gd name="T119" fmla="*/ 2147483647 h 3440"/>
              <a:gd name="T120" fmla="*/ 2147483647 w 1411"/>
              <a:gd name="T121" fmla="*/ 2147483647 h 344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1411" h="3440">
                <a:moveTo>
                  <a:pt x="0" y="0"/>
                </a:moveTo>
                <a:lnTo>
                  <a:pt x="50" y="22"/>
                </a:lnTo>
                <a:lnTo>
                  <a:pt x="91" y="33"/>
                </a:lnTo>
                <a:lnTo>
                  <a:pt x="131" y="22"/>
                </a:lnTo>
                <a:lnTo>
                  <a:pt x="171" y="54"/>
                </a:lnTo>
                <a:lnTo>
                  <a:pt x="212" y="76"/>
                </a:lnTo>
                <a:lnTo>
                  <a:pt x="252" y="98"/>
                </a:lnTo>
                <a:lnTo>
                  <a:pt x="292" y="141"/>
                </a:lnTo>
                <a:lnTo>
                  <a:pt x="332" y="174"/>
                </a:lnTo>
                <a:lnTo>
                  <a:pt x="342" y="218"/>
                </a:lnTo>
                <a:lnTo>
                  <a:pt x="342" y="261"/>
                </a:lnTo>
                <a:lnTo>
                  <a:pt x="383" y="305"/>
                </a:lnTo>
                <a:lnTo>
                  <a:pt x="413" y="348"/>
                </a:lnTo>
                <a:lnTo>
                  <a:pt x="413" y="403"/>
                </a:lnTo>
                <a:lnTo>
                  <a:pt x="443" y="446"/>
                </a:lnTo>
                <a:lnTo>
                  <a:pt x="463" y="490"/>
                </a:lnTo>
                <a:lnTo>
                  <a:pt x="453" y="577"/>
                </a:lnTo>
                <a:lnTo>
                  <a:pt x="453" y="620"/>
                </a:lnTo>
                <a:lnTo>
                  <a:pt x="473" y="664"/>
                </a:lnTo>
                <a:lnTo>
                  <a:pt x="483" y="707"/>
                </a:lnTo>
                <a:lnTo>
                  <a:pt x="494" y="751"/>
                </a:lnTo>
                <a:lnTo>
                  <a:pt x="494" y="794"/>
                </a:lnTo>
                <a:lnTo>
                  <a:pt x="494" y="838"/>
                </a:lnTo>
                <a:lnTo>
                  <a:pt x="494" y="882"/>
                </a:lnTo>
                <a:lnTo>
                  <a:pt x="494" y="925"/>
                </a:lnTo>
                <a:lnTo>
                  <a:pt x="504" y="969"/>
                </a:lnTo>
                <a:lnTo>
                  <a:pt x="483" y="1012"/>
                </a:lnTo>
                <a:lnTo>
                  <a:pt x="473" y="1056"/>
                </a:lnTo>
                <a:lnTo>
                  <a:pt x="473" y="1099"/>
                </a:lnTo>
                <a:lnTo>
                  <a:pt x="473" y="1143"/>
                </a:lnTo>
                <a:lnTo>
                  <a:pt x="483" y="1186"/>
                </a:lnTo>
                <a:lnTo>
                  <a:pt x="483" y="1230"/>
                </a:lnTo>
                <a:lnTo>
                  <a:pt x="463" y="1284"/>
                </a:lnTo>
                <a:lnTo>
                  <a:pt x="453" y="1328"/>
                </a:lnTo>
                <a:lnTo>
                  <a:pt x="453" y="1382"/>
                </a:lnTo>
                <a:lnTo>
                  <a:pt x="433" y="1426"/>
                </a:lnTo>
                <a:lnTo>
                  <a:pt x="403" y="1469"/>
                </a:lnTo>
                <a:lnTo>
                  <a:pt x="383" y="1513"/>
                </a:lnTo>
                <a:lnTo>
                  <a:pt x="383" y="1556"/>
                </a:lnTo>
                <a:lnTo>
                  <a:pt x="383" y="1600"/>
                </a:lnTo>
                <a:lnTo>
                  <a:pt x="363" y="1643"/>
                </a:lnTo>
                <a:lnTo>
                  <a:pt x="353" y="1687"/>
                </a:lnTo>
                <a:lnTo>
                  <a:pt x="363" y="1730"/>
                </a:lnTo>
                <a:lnTo>
                  <a:pt x="383" y="1785"/>
                </a:lnTo>
                <a:lnTo>
                  <a:pt x="443" y="1796"/>
                </a:lnTo>
                <a:lnTo>
                  <a:pt x="463" y="1850"/>
                </a:lnTo>
                <a:lnTo>
                  <a:pt x="483" y="1894"/>
                </a:lnTo>
                <a:lnTo>
                  <a:pt x="494" y="1937"/>
                </a:lnTo>
                <a:lnTo>
                  <a:pt x="494" y="1981"/>
                </a:lnTo>
                <a:lnTo>
                  <a:pt x="524" y="2024"/>
                </a:lnTo>
                <a:lnTo>
                  <a:pt x="524" y="2068"/>
                </a:lnTo>
                <a:lnTo>
                  <a:pt x="544" y="2122"/>
                </a:lnTo>
                <a:lnTo>
                  <a:pt x="584" y="2155"/>
                </a:lnTo>
                <a:lnTo>
                  <a:pt x="614" y="2198"/>
                </a:lnTo>
                <a:lnTo>
                  <a:pt x="624" y="2275"/>
                </a:lnTo>
                <a:lnTo>
                  <a:pt x="685" y="2285"/>
                </a:lnTo>
                <a:lnTo>
                  <a:pt x="705" y="2351"/>
                </a:lnTo>
                <a:lnTo>
                  <a:pt x="745" y="2394"/>
                </a:lnTo>
                <a:lnTo>
                  <a:pt x="786" y="2438"/>
                </a:lnTo>
                <a:lnTo>
                  <a:pt x="836" y="2470"/>
                </a:lnTo>
                <a:lnTo>
                  <a:pt x="876" y="2514"/>
                </a:lnTo>
                <a:lnTo>
                  <a:pt x="896" y="2568"/>
                </a:lnTo>
                <a:lnTo>
                  <a:pt x="947" y="2612"/>
                </a:lnTo>
                <a:lnTo>
                  <a:pt x="997" y="2634"/>
                </a:lnTo>
                <a:lnTo>
                  <a:pt x="1027" y="2677"/>
                </a:lnTo>
                <a:lnTo>
                  <a:pt x="1078" y="2721"/>
                </a:lnTo>
                <a:lnTo>
                  <a:pt x="1108" y="2764"/>
                </a:lnTo>
                <a:lnTo>
                  <a:pt x="1128" y="2808"/>
                </a:lnTo>
                <a:lnTo>
                  <a:pt x="1158" y="2851"/>
                </a:lnTo>
                <a:lnTo>
                  <a:pt x="1188" y="2906"/>
                </a:lnTo>
                <a:lnTo>
                  <a:pt x="1229" y="2949"/>
                </a:lnTo>
                <a:lnTo>
                  <a:pt x="1269" y="3004"/>
                </a:lnTo>
                <a:lnTo>
                  <a:pt x="1279" y="3058"/>
                </a:lnTo>
                <a:lnTo>
                  <a:pt x="1289" y="3113"/>
                </a:lnTo>
                <a:lnTo>
                  <a:pt x="1319" y="3156"/>
                </a:lnTo>
                <a:lnTo>
                  <a:pt x="1350" y="3210"/>
                </a:lnTo>
                <a:lnTo>
                  <a:pt x="1360" y="3265"/>
                </a:lnTo>
                <a:lnTo>
                  <a:pt x="1370" y="3308"/>
                </a:lnTo>
                <a:lnTo>
                  <a:pt x="1390" y="3352"/>
                </a:lnTo>
                <a:lnTo>
                  <a:pt x="1400" y="3395"/>
                </a:lnTo>
                <a:lnTo>
                  <a:pt x="1400" y="3439"/>
                </a:lnTo>
                <a:lnTo>
                  <a:pt x="1400" y="3319"/>
                </a:lnTo>
                <a:lnTo>
                  <a:pt x="1410" y="3232"/>
                </a:lnTo>
                <a:lnTo>
                  <a:pt x="1410" y="3145"/>
                </a:lnTo>
                <a:lnTo>
                  <a:pt x="1410" y="3102"/>
                </a:lnTo>
                <a:lnTo>
                  <a:pt x="1380" y="3058"/>
                </a:lnTo>
                <a:lnTo>
                  <a:pt x="1340" y="3058"/>
                </a:lnTo>
                <a:lnTo>
                  <a:pt x="1309" y="2982"/>
                </a:lnTo>
                <a:lnTo>
                  <a:pt x="1299" y="2938"/>
                </a:lnTo>
                <a:lnTo>
                  <a:pt x="1259" y="2862"/>
                </a:lnTo>
                <a:lnTo>
                  <a:pt x="1239" y="2819"/>
                </a:lnTo>
                <a:lnTo>
                  <a:pt x="1178" y="2753"/>
                </a:lnTo>
                <a:lnTo>
                  <a:pt x="1098" y="2721"/>
                </a:lnTo>
                <a:lnTo>
                  <a:pt x="1037" y="2721"/>
                </a:lnTo>
                <a:lnTo>
                  <a:pt x="1007" y="2579"/>
                </a:lnTo>
                <a:lnTo>
                  <a:pt x="997" y="2514"/>
                </a:lnTo>
                <a:lnTo>
                  <a:pt x="967" y="2470"/>
                </a:lnTo>
                <a:lnTo>
                  <a:pt x="886" y="2460"/>
                </a:lnTo>
                <a:lnTo>
                  <a:pt x="806" y="2449"/>
                </a:lnTo>
                <a:lnTo>
                  <a:pt x="765" y="2438"/>
                </a:lnTo>
                <a:lnTo>
                  <a:pt x="755" y="2351"/>
                </a:lnTo>
                <a:lnTo>
                  <a:pt x="735" y="2307"/>
                </a:lnTo>
                <a:lnTo>
                  <a:pt x="715" y="2253"/>
                </a:lnTo>
                <a:lnTo>
                  <a:pt x="675" y="2209"/>
                </a:lnTo>
                <a:lnTo>
                  <a:pt x="635" y="2187"/>
                </a:lnTo>
                <a:lnTo>
                  <a:pt x="554" y="2100"/>
                </a:lnTo>
                <a:lnTo>
                  <a:pt x="534" y="2057"/>
                </a:lnTo>
                <a:lnTo>
                  <a:pt x="534" y="1959"/>
                </a:lnTo>
                <a:lnTo>
                  <a:pt x="524" y="1894"/>
                </a:lnTo>
                <a:lnTo>
                  <a:pt x="494" y="1839"/>
                </a:lnTo>
                <a:lnTo>
                  <a:pt x="443" y="1785"/>
                </a:lnTo>
                <a:lnTo>
                  <a:pt x="413" y="1741"/>
                </a:lnTo>
                <a:lnTo>
                  <a:pt x="393" y="1687"/>
                </a:lnTo>
                <a:lnTo>
                  <a:pt x="403" y="1632"/>
                </a:lnTo>
                <a:lnTo>
                  <a:pt x="403" y="1589"/>
                </a:lnTo>
                <a:lnTo>
                  <a:pt x="413" y="1545"/>
                </a:lnTo>
                <a:lnTo>
                  <a:pt x="433" y="1491"/>
                </a:lnTo>
                <a:lnTo>
                  <a:pt x="433" y="1447"/>
                </a:lnTo>
                <a:lnTo>
                  <a:pt x="463" y="1393"/>
                </a:lnTo>
                <a:lnTo>
                  <a:pt x="483" y="1349"/>
                </a:lnTo>
                <a:lnTo>
                  <a:pt x="494" y="1295"/>
                </a:lnTo>
                <a:lnTo>
                  <a:pt x="494" y="1252"/>
                </a:lnTo>
                <a:lnTo>
                  <a:pt x="483" y="1208"/>
                </a:lnTo>
                <a:lnTo>
                  <a:pt x="494" y="1164"/>
                </a:lnTo>
                <a:lnTo>
                  <a:pt x="524" y="1067"/>
                </a:lnTo>
                <a:lnTo>
                  <a:pt x="524" y="1023"/>
                </a:lnTo>
                <a:lnTo>
                  <a:pt x="524" y="936"/>
                </a:lnTo>
                <a:lnTo>
                  <a:pt x="524" y="871"/>
                </a:lnTo>
                <a:lnTo>
                  <a:pt x="514" y="805"/>
                </a:lnTo>
                <a:lnTo>
                  <a:pt x="524" y="762"/>
                </a:lnTo>
                <a:lnTo>
                  <a:pt x="544" y="707"/>
                </a:lnTo>
                <a:lnTo>
                  <a:pt x="534" y="642"/>
                </a:lnTo>
                <a:lnTo>
                  <a:pt x="524" y="599"/>
                </a:lnTo>
                <a:lnTo>
                  <a:pt x="514" y="555"/>
                </a:lnTo>
                <a:lnTo>
                  <a:pt x="554" y="522"/>
                </a:lnTo>
                <a:lnTo>
                  <a:pt x="584" y="479"/>
                </a:lnTo>
                <a:lnTo>
                  <a:pt x="594" y="435"/>
                </a:lnTo>
                <a:lnTo>
                  <a:pt x="665" y="392"/>
                </a:lnTo>
                <a:lnTo>
                  <a:pt x="725" y="305"/>
                </a:lnTo>
                <a:lnTo>
                  <a:pt x="786" y="239"/>
                </a:lnTo>
                <a:lnTo>
                  <a:pt x="826" y="218"/>
                </a:lnTo>
                <a:lnTo>
                  <a:pt x="856" y="174"/>
                </a:lnTo>
                <a:lnTo>
                  <a:pt x="856" y="131"/>
                </a:lnTo>
                <a:lnTo>
                  <a:pt x="876" y="76"/>
                </a:lnTo>
                <a:lnTo>
                  <a:pt x="917" y="44"/>
                </a:lnTo>
                <a:lnTo>
                  <a:pt x="957" y="0"/>
                </a:lnTo>
                <a:lnTo>
                  <a:pt x="917" y="11"/>
                </a:lnTo>
                <a:lnTo>
                  <a:pt x="856" y="22"/>
                </a:lnTo>
                <a:lnTo>
                  <a:pt x="796" y="44"/>
                </a:lnTo>
                <a:lnTo>
                  <a:pt x="765" y="87"/>
                </a:lnTo>
                <a:lnTo>
                  <a:pt x="776" y="131"/>
                </a:lnTo>
                <a:lnTo>
                  <a:pt x="755" y="174"/>
                </a:lnTo>
                <a:lnTo>
                  <a:pt x="755" y="218"/>
                </a:lnTo>
                <a:lnTo>
                  <a:pt x="826" y="229"/>
                </a:lnTo>
                <a:lnTo>
                  <a:pt x="786" y="272"/>
                </a:lnTo>
                <a:lnTo>
                  <a:pt x="745" y="305"/>
                </a:lnTo>
                <a:lnTo>
                  <a:pt x="705" y="348"/>
                </a:lnTo>
                <a:lnTo>
                  <a:pt x="665" y="424"/>
                </a:lnTo>
                <a:lnTo>
                  <a:pt x="624" y="435"/>
                </a:lnTo>
                <a:lnTo>
                  <a:pt x="584" y="468"/>
                </a:lnTo>
                <a:lnTo>
                  <a:pt x="544" y="479"/>
                </a:lnTo>
                <a:lnTo>
                  <a:pt x="534" y="522"/>
                </a:lnTo>
                <a:lnTo>
                  <a:pt x="534" y="566"/>
                </a:lnTo>
                <a:lnTo>
                  <a:pt x="494" y="620"/>
                </a:lnTo>
                <a:lnTo>
                  <a:pt x="483" y="664"/>
                </a:lnTo>
                <a:lnTo>
                  <a:pt x="483" y="707"/>
                </a:lnTo>
                <a:lnTo>
                  <a:pt x="483" y="620"/>
                </a:lnTo>
                <a:lnTo>
                  <a:pt x="473" y="511"/>
                </a:lnTo>
                <a:lnTo>
                  <a:pt x="463" y="446"/>
                </a:lnTo>
                <a:lnTo>
                  <a:pt x="453" y="403"/>
                </a:lnTo>
                <a:lnTo>
                  <a:pt x="443" y="348"/>
                </a:lnTo>
                <a:lnTo>
                  <a:pt x="413" y="305"/>
                </a:lnTo>
                <a:lnTo>
                  <a:pt x="383" y="261"/>
                </a:lnTo>
                <a:lnTo>
                  <a:pt x="383" y="218"/>
                </a:lnTo>
                <a:lnTo>
                  <a:pt x="353" y="174"/>
                </a:lnTo>
                <a:lnTo>
                  <a:pt x="312" y="141"/>
                </a:lnTo>
                <a:lnTo>
                  <a:pt x="302" y="98"/>
                </a:lnTo>
                <a:lnTo>
                  <a:pt x="262" y="76"/>
                </a:lnTo>
                <a:lnTo>
                  <a:pt x="222" y="76"/>
                </a:lnTo>
                <a:lnTo>
                  <a:pt x="181" y="33"/>
                </a:lnTo>
                <a:lnTo>
                  <a:pt x="141" y="11"/>
                </a:lnTo>
                <a:lnTo>
                  <a:pt x="101" y="0"/>
                </a:lnTo>
                <a:lnTo>
                  <a:pt x="60" y="11"/>
                </a:lnTo>
                <a:lnTo>
                  <a:pt x="20" y="11"/>
                </a:lnTo>
                <a:lnTo>
                  <a:pt x="0" y="0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054" name="Freeform 7"/>
          <p:cNvSpPr>
            <a:spLocks/>
          </p:cNvSpPr>
          <p:nvPr userDrawn="1"/>
        </p:nvSpPr>
        <p:spPr bwMode="auto">
          <a:xfrm>
            <a:off x="828675" y="5421313"/>
            <a:ext cx="3119438" cy="777875"/>
          </a:xfrm>
          <a:custGeom>
            <a:avLst/>
            <a:gdLst>
              <a:gd name="T0" fmla="*/ 2147483647 w 1965"/>
              <a:gd name="T1" fmla="*/ 2147483647 h 490"/>
              <a:gd name="T2" fmla="*/ 2147483647 w 1965"/>
              <a:gd name="T3" fmla="*/ 2147483647 h 490"/>
              <a:gd name="T4" fmla="*/ 2147483647 w 1965"/>
              <a:gd name="T5" fmla="*/ 2147483647 h 490"/>
              <a:gd name="T6" fmla="*/ 2147483647 w 1965"/>
              <a:gd name="T7" fmla="*/ 2147483647 h 490"/>
              <a:gd name="T8" fmla="*/ 2147483647 w 1965"/>
              <a:gd name="T9" fmla="*/ 2147483647 h 490"/>
              <a:gd name="T10" fmla="*/ 2147483647 w 1965"/>
              <a:gd name="T11" fmla="*/ 2147483647 h 490"/>
              <a:gd name="T12" fmla="*/ 2147483647 w 1965"/>
              <a:gd name="T13" fmla="*/ 2147483647 h 490"/>
              <a:gd name="T14" fmla="*/ 2147483647 w 1965"/>
              <a:gd name="T15" fmla="*/ 2147483647 h 490"/>
              <a:gd name="T16" fmla="*/ 2147483647 w 1965"/>
              <a:gd name="T17" fmla="*/ 2147483647 h 490"/>
              <a:gd name="T18" fmla="*/ 2147483647 w 1965"/>
              <a:gd name="T19" fmla="*/ 2147483647 h 490"/>
              <a:gd name="T20" fmla="*/ 2147483647 w 1965"/>
              <a:gd name="T21" fmla="*/ 2147483647 h 490"/>
              <a:gd name="T22" fmla="*/ 2147483647 w 1965"/>
              <a:gd name="T23" fmla="*/ 2147483647 h 490"/>
              <a:gd name="T24" fmla="*/ 2147483647 w 1965"/>
              <a:gd name="T25" fmla="*/ 2147483647 h 490"/>
              <a:gd name="T26" fmla="*/ 2147483647 w 1965"/>
              <a:gd name="T27" fmla="*/ 2147483647 h 490"/>
              <a:gd name="T28" fmla="*/ 2147483647 w 1965"/>
              <a:gd name="T29" fmla="*/ 2147483647 h 490"/>
              <a:gd name="T30" fmla="*/ 2147483647 w 1965"/>
              <a:gd name="T31" fmla="*/ 2147483647 h 490"/>
              <a:gd name="T32" fmla="*/ 2147483647 w 1965"/>
              <a:gd name="T33" fmla="*/ 2147483647 h 490"/>
              <a:gd name="T34" fmla="*/ 2147483647 w 1965"/>
              <a:gd name="T35" fmla="*/ 2147483647 h 490"/>
              <a:gd name="T36" fmla="*/ 2147483647 w 1965"/>
              <a:gd name="T37" fmla="*/ 2147483647 h 490"/>
              <a:gd name="T38" fmla="*/ 2147483647 w 1965"/>
              <a:gd name="T39" fmla="*/ 2147483647 h 490"/>
              <a:gd name="T40" fmla="*/ 2147483647 w 1965"/>
              <a:gd name="T41" fmla="*/ 2147483647 h 490"/>
              <a:gd name="T42" fmla="*/ 2147483647 w 1965"/>
              <a:gd name="T43" fmla="*/ 2147483647 h 490"/>
              <a:gd name="T44" fmla="*/ 2147483647 w 1965"/>
              <a:gd name="T45" fmla="*/ 2147483647 h 490"/>
              <a:gd name="T46" fmla="*/ 2147483647 w 1965"/>
              <a:gd name="T47" fmla="*/ 2147483647 h 490"/>
              <a:gd name="T48" fmla="*/ 2147483647 w 1965"/>
              <a:gd name="T49" fmla="*/ 2147483647 h 490"/>
              <a:gd name="T50" fmla="*/ 2147483647 w 1965"/>
              <a:gd name="T51" fmla="*/ 2147483647 h 490"/>
              <a:gd name="T52" fmla="*/ 2147483647 w 1965"/>
              <a:gd name="T53" fmla="*/ 2147483647 h 490"/>
              <a:gd name="T54" fmla="*/ 2147483647 w 1965"/>
              <a:gd name="T55" fmla="*/ 2147483647 h 490"/>
              <a:gd name="T56" fmla="*/ 2147483647 w 1965"/>
              <a:gd name="T57" fmla="*/ 2147483647 h 490"/>
              <a:gd name="T58" fmla="*/ 2147483647 w 1965"/>
              <a:gd name="T59" fmla="*/ 2147483647 h 490"/>
              <a:gd name="T60" fmla="*/ 2147483647 w 1965"/>
              <a:gd name="T61" fmla="*/ 2147483647 h 490"/>
              <a:gd name="T62" fmla="*/ 2147483647 w 1965"/>
              <a:gd name="T63" fmla="*/ 2147483647 h 490"/>
              <a:gd name="T64" fmla="*/ 2147483647 w 1965"/>
              <a:gd name="T65" fmla="*/ 2147483647 h 490"/>
              <a:gd name="T66" fmla="*/ 2147483647 w 1965"/>
              <a:gd name="T67" fmla="*/ 2147483647 h 490"/>
              <a:gd name="T68" fmla="*/ 2147483647 w 1965"/>
              <a:gd name="T69" fmla="*/ 2147483647 h 490"/>
              <a:gd name="T70" fmla="*/ 2147483647 w 1965"/>
              <a:gd name="T71" fmla="*/ 2147483647 h 490"/>
              <a:gd name="T72" fmla="*/ 2147483647 w 1965"/>
              <a:gd name="T73" fmla="*/ 2147483647 h 490"/>
              <a:gd name="T74" fmla="*/ 2147483647 w 1965"/>
              <a:gd name="T75" fmla="*/ 2147483647 h 490"/>
              <a:gd name="T76" fmla="*/ 2147483647 w 1965"/>
              <a:gd name="T77" fmla="*/ 2147483647 h 490"/>
              <a:gd name="T78" fmla="*/ 2147483647 w 1965"/>
              <a:gd name="T79" fmla="*/ 2147483647 h 490"/>
              <a:gd name="T80" fmla="*/ 2147483647 w 1965"/>
              <a:gd name="T81" fmla="*/ 2147483647 h 490"/>
              <a:gd name="T82" fmla="*/ 2147483647 w 1965"/>
              <a:gd name="T83" fmla="*/ 2147483647 h 49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965" h="490">
                <a:moveTo>
                  <a:pt x="0" y="0"/>
                </a:moveTo>
                <a:lnTo>
                  <a:pt x="40" y="43"/>
                </a:lnTo>
                <a:lnTo>
                  <a:pt x="81" y="65"/>
                </a:lnTo>
                <a:lnTo>
                  <a:pt x="141" y="65"/>
                </a:lnTo>
                <a:lnTo>
                  <a:pt x="181" y="76"/>
                </a:lnTo>
                <a:lnTo>
                  <a:pt x="232" y="76"/>
                </a:lnTo>
                <a:lnTo>
                  <a:pt x="272" y="109"/>
                </a:lnTo>
                <a:lnTo>
                  <a:pt x="363" y="130"/>
                </a:lnTo>
                <a:lnTo>
                  <a:pt x="443" y="130"/>
                </a:lnTo>
                <a:lnTo>
                  <a:pt x="504" y="130"/>
                </a:lnTo>
                <a:lnTo>
                  <a:pt x="544" y="130"/>
                </a:lnTo>
                <a:lnTo>
                  <a:pt x="604" y="141"/>
                </a:lnTo>
                <a:lnTo>
                  <a:pt x="665" y="152"/>
                </a:lnTo>
                <a:lnTo>
                  <a:pt x="705" y="196"/>
                </a:lnTo>
                <a:lnTo>
                  <a:pt x="725" y="239"/>
                </a:lnTo>
                <a:lnTo>
                  <a:pt x="765" y="250"/>
                </a:lnTo>
                <a:lnTo>
                  <a:pt x="816" y="250"/>
                </a:lnTo>
                <a:lnTo>
                  <a:pt x="906" y="261"/>
                </a:lnTo>
                <a:lnTo>
                  <a:pt x="967" y="250"/>
                </a:lnTo>
                <a:lnTo>
                  <a:pt x="1007" y="261"/>
                </a:lnTo>
                <a:lnTo>
                  <a:pt x="1068" y="261"/>
                </a:lnTo>
                <a:lnTo>
                  <a:pt x="1148" y="250"/>
                </a:lnTo>
                <a:lnTo>
                  <a:pt x="1188" y="261"/>
                </a:lnTo>
                <a:lnTo>
                  <a:pt x="1219" y="304"/>
                </a:lnTo>
                <a:lnTo>
                  <a:pt x="1259" y="326"/>
                </a:lnTo>
                <a:lnTo>
                  <a:pt x="1299" y="315"/>
                </a:lnTo>
                <a:lnTo>
                  <a:pt x="1340" y="348"/>
                </a:lnTo>
                <a:lnTo>
                  <a:pt x="1380" y="380"/>
                </a:lnTo>
                <a:lnTo>
                  <a:pt x="1420" y="402"/>
                </a:lnTo>
                <a:lnTo>
                  <a:pt x="1460" y="424"/>
                </a:lnTo>
                <a:lnTo>
                  <a:pt x="1501" y="446"/>
                </a:lnTo>
                <a:lnTo>
                  <a:pt x="1541" y="446"/>
                </a:lnTo>
                <a:lnTo>
                  <a:pt x="1622" y="446"/>
                </a:lnTo>
                <a:lnTo>
                  <a:pt x="1662" y="446"/>
                </a:lnTo>
                <a:lnTo>
                  <a:pt x="1712" y="456"/>
                </a:lnTo>
                <a:lnTo>
                  <a:pt x="1752" y="456"/>
                </a:lnTo>
                <a:lnTo>
                  <a:pt x="1843" y="456"/>
                </a:lnTo>
                <a:lnTo>
                  <a:pt x="1883" y="467"/>
                </a:lnTo>
                <a:lnTo>
                  <a:pt x="1924" y="489"/>
                </a:lnTo>
                <a:lnTo>
                  <a:pt x="1964" y="489"/>
                </a:lnTo>
                <a:lnTo>
                  <a:pt x="1914" y="467"/>
                </a:lnTo>
                <a:lnTo>
                  <a:pt x="1863" y="467"/>
                </a:lnTo>
                <a:lnTo>
                  <a:pt x="1823" y="446"/>
                </a:lnTo>
                <a:lnTo>
                  <a:pt x="1783" y="446"/>
                </a:lnTo>
                <a:lnTo>
                  <a:pt x="1742" y="446"/>
                </a:lnTo>
                <a:lnTo>
                  <a:pt x="1692" y="446"/>
                </a:lnTo>
                <a:lnTo>
                  <a:pt x="1652" y="413"/>
                </a:lnTo>
                <a:lnTo>
                  <a:pt x="1611" y="402"/>
                </a:lnTo>
                <a:lnTo>
                  <a:pt x="1571" y="402"/>
                </a:lnTo>
                <a:lnTo>
                  <a:pt x="1531" y="413"/>
                </a:lnTo>
                <a:lnTo>
                  <a:pt x="1491" y="402"/>
                </a:lnTo>
                <a:lnTo>
                  <a:pt x="1450" y="369"/>
                </a:lnTo>
                <a:lnTo>
                  <a:pt x="1410" y="348"/>
                </a:lnTo>
                <a:lnTo>
                  <a:pt x="1370" y="348"/>
                </a:lnTo>
                <a:lnTo>
                  <a:pt x="1329" y="304"/>
                </a:lnTo>
                <a:lnTo>
                  <a:pt x="1289" y="272"/>
                </a:lnTo>
                <a:lnTo>
                  <a:pt x="1249" y="261"/>
                </a:lnTo>
                <a:lnTo>
                  <a:pt x="1209" y="283"/>
                </a:lnTo>
                <a:lnTo>
                  <a:pt x="1128" y="196"/>
                </a:lnTo>
                <a:lnTo>
                  <a:pt x="1047" y="130"/>
                </a:lnTo>
                <a:lnTo>
                  <a:pt x="1007" y="120"/>
                </a:lnTo>
                <a:lnTo>
                  <a:pt x="927" y="130"/>
                </a:lnTo>
                <a:lnTo>
                  <a:pt x="917" y="185"/>
                </a:lnTo>
                <a:lnTo>
                  <a:pt x="886" y="228"/>
                </a:lnTo>
                <a:lnTo>
                  <a:pt x="846" y="239"/>
                </a:lnTo>
                <a:lnTo>
                  <a:pt x="806" y="228"/>
                </a:lnTo>
                <a:lnTo>
                  <a:pt x="765" y="206"/>
                </a:lnTo>
                <a:lnTo>
                  <a:pt x="725" y="196"/>
                </a:lnTo>
                <a:lnTo>
                  <a:pt x="675" y="152"/>
                </a:lnTo>
                <a:lnTo>
                  <a:pt x="624" y="152"/>
                </a:lnTo>
                <a:lnTo>
                  <a:pt x="584" y="141"/>
                </a:lnTo>
                <a:lnTo>
                  <a:pt x="544" y="109"/>
                </a:lnTo>
                <a:lnTo>
                  <a:pt x="483" y="109"/>
                </a:lnTo>
                <a:lnTo>
                  <a:pt x="443" y="109"/>
                </a:lnTo>
                <a:lnTo>
                  <a:pt x="403" y="109"/>
                </a:lnTo>
                <a:lnTo>
                  <a:pt x="353" y="76"/>
                </a:lnTo>
                <a:lnTo>
                  <a:pt x="312" y="65"/>
                </a:lnTo>
                <a:lnTo>
                  <a:pt x="262" y="87"/>
                </a:lnTo>
                <a:lnTo>
                  <a:pt x="222" y="87"/>
                </a:lnTo>
                <a:lnTo>
                  <a:pt x="181" y="43"/>
                </a:lnTo>
                <a:lnTo>
                  <a:pt x="141" y="33"/>
                </a:lnTo>
                <a:lnTo>
                  <a:pt x="101" y="33"/>
                </a:lnTo>
                <a:lnTo>
                  <a:pt x="60" y="43"/>
                </a:lnTo>
                <a:lnTo>
                  <a:pt x="20" y="11"/>
                </a:lnTo>
                <a:lnTo>
                  <a:pt x="0" y="0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055" name="Freeform 8"/>
          <p:cNvSpPr>
            <a:spLocks/>
          </p:cNvSpPr>
          <p:nvPr userDrawn="1"/>
        </p:nvSpPr>
        <p:spPr bwMode="auto">
          <a:xfrm>
            <a:off x="6921500" y="631825"/>
            <a:ext cx="1654175" cy="2800350"/>
          </a:xfrm>
          <a:custGeom>
            <a:avLst/>
            <a:gdLst>
              <a:gd name="T0" fmla="*/ 2147483647 w 1042"/>
              <a:gd name="T1" fmla="*/ 2147483647 h 1764"/>
              <a:gd name="T2" fmla="*/ 2147483647 w 1042"/>
              <a:gd name="T3" fmla="*/ 2147483647 h 1764"/>
              <a:gd name="T4" fmla="*/ 2147483647 w 1042"/>
              <a:gd name="T5" fmla="*/ 2147483647 h 1764"/>
              <a:gd name="T6" fmla="*/ 2147483647 w 1042"/>
              <a:gd name="T7" fmla="*/ 2147483647 h 1764"/>
              <a:gd name="T8" fmla="*/ 2147483647 w 1042"/>
              <a:gd name="T9" fmla="*/ 2147483647 h 1764"/>
              <a:gd name="T10" fmla="*/ 2147483647 w 1042"/>
              <a:gd name="T11" fmla="*/ 2147483647 h 1764"/>
              <a:gd name="T12" fmla="*/ 2147483647 w 1042"/>
              <a:gd name="T13" fmla="*/ 2147483647 h 1764"/>
              <a:gd name="T14" fmla="*/ 2147483647 w 1042"/>
              <a:gd name="T15" fmla="*/ 2147483647 h 1764"/>
              <a:gd name="T16" fmla="*/ 2147483647 w 1042"/>
              <a:gd name="T17" fmla="*/ 2147483647 h 1764"/>
              <a:gd name="T18" fmla="*/ 2147483647 w 1042"/>
              <a:gd name="T19" fmla="*/ 2147483647 h 1764"/>
              <a:gd name="T20" fmla="*/ 2147483647 w 1042"/>
              <a:gd name="T21" fmla="*/ 2147483647 h 1764"/>
              <a:gd name="T22" fmla="*/ 2147483647 w 1042"/>
              <a:gd name="T23" fmla="*/ 2147483647 h 1764"/>
              <a:gd name="T24" fmla="*/ 2147483647 w 1042"/>
              <a:gd name="T25" fmla="*/ 2147483647 h 1764"/>
              <a:gd name="T26" fmla="*/ 2147483647 w 1042"/>
              <a:gd name="T27" fmla="*/ 2147483647 h 1764"/>
              <a:gd name="T28" fmla="*/ 0 w 1042"/>
              <a:gd name="T29" fmla="*/ 2147483647 h 1764"/>
              <a:gd name="T30" fmla="*/ 2147483647 w 1042"/>
              <a:gd name="T31" fmla="*/ 2147483647 h 1764"/>
              <a:gd name="T32" fmla="*/ 2147483647 w 1042"/>
              <a:gd name="T33" fmla="*/ 2147483647 h 1764"/>
              <a:gd name="T34" fmla="*/ 2147483647 w 1042"/>
              <a:gd name="T35" fmla="*/ 2147483647 h 1764"/>
              <a:gd name="T36" fmla="*/ 2147483647 w 1042"/>
              <a:gd name="T37" fmla="*/ 2147483647 h 1764"/>
              <a:gd name="T38" fmla="*/ 2147483647 w 1042"/>
              <a:gd name="T39" fmla="*/ 2147483647 h 1764"/>
              <a:gd name="T40" fmla="*/ 2147483647 w 1042"/>
              <a:gd name="T41" fmla="*/ 2147483647 h 1764"/>
              <a:gd name="T42" fmla="*/ 2147483647 w 1042"/>
              <a:gd name="T43" fmla="*/ 2147483647 h 1764"/>
              <a:gd name="T44" fmla="*/ 2147483647 w 1042"/>
              <a:gd name="T45" fmla="*/ 2147483647 h 1764"/>
              <a:gd name="T46" fmla="*/ 2147483647 w 1042"/>
              <a:gd name="T47" fmla="*/ 2147483647 h 1764"/>
              <a:gd name="T48" fmla="*/ 2147483647 w 1042"/>
              <a:gd name="T49" fmla="*/ 2147483647 h 1764"/>
              <a:gd name="T50" fmla="*/ 2147483647 w 1042"/>
              <a:gd name="T51" fmla="*/ 2147483647 h 1764"/>
              <a:gd name="T52" fmla="*/ 2147483647 w 1042"/>
              <a:gd name="T53" fmla="*/ 2147483647 h 1764"/>
              <a:gd name="T54" fmla="*/ 2147483647 w 1042"/>
              <a:gd name="T55" fmla="*/ 2147483647 h 1764"/>
              <a:gd name="T56" fmla="*/ 2147483647 w 1042"/>
              <a:gd name="T57" fmla="*/ 2147483647 h 1764"/>
              <a:gd name="T58" fmla="*/ 2147483647 w 1042"/>
              <a:gd name="T59" fmla="*/ 2147483647 h 1764"/>
              <a:gd name="T60" fmla="*/ 2147483647 w 1042"/>
              <a:gd name="T61" fmla="*/ 2147483647 h 1764"/>
              <a:gd name="T62" fmla="*/ 2147483647 w 1042"/>
              <a:gd name="T63" fmla="*/ 2147483647 h 1764"/>
              <a:gd name="T64" fmla="*/ 2147483647 w 1042"/>
              <a:gd name="T65" fmla="*/ 2147483647 h 1764"/>
              <a:gd name="T66" fmla="*/ 2147483647 w 1042"/>
              <a:gd name="T67" fmla="*/ 2147483647 h 1764"/>
              <a:gd name="T68" fmla="*/ 2147483647 w 1042"/>
              <a:gd name="T69" fmla="*/ 2147483647 h 176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042" h="1764">
                <a:moveTo>
                  <a:pt x="1038" y="0"/>
                </a:moveTo>
                <a:lnTo>
                  <a:pt x="977" y="76"/>
                </a:lnTo>
                <a:lnTo>
                  <a:pt x="937" y="109"/>
                </a:lnTo>
                <a:lnTo>
                  <a:pt x="907" y="152"/>
                </a:lnTo>
                <a:lnTo>
                  <a:pt x="866" y="131"/>
                </a:lnTo>
                <a:lnTo>
                  <a:pt x="826" y="131"/>
                </a:lnTo>
                <a:lnTo>
                  <a:pt x="786" y="131"/>
                </a:lnTo>
                <a:lnTo>
                  <a:pt x="745" y="152"/>
                </a:lnTo>
                <a:lnTo>
                  <a:pt x="725" y="196"/>
                </a:lnTo>
                <a:lnTo>
                  <a:pt x="685" y="229"/>
                </a:lnTo>
                <a:lnTo>
                  <a:pt x="645" y="229"/>
                </a:lnTo>
                <a:lnTo>
                  <a:pt x="604" y="250"/>
                </a:lnTo>
                <a:lnTo>
                  <a:pt x="564" y="283"/>
                </a:lnTo>
                <a:lnTo>
                  <a:pt x="524" y="283"/>
                </a:lnTo>
                <a:lnTo>
                  <a:pt x="484" y="305"/>
                </a:lnTo>
                <a:lnTo>
                  <a:pt x="443" y="348"/>
                </a:lnTo>
                <a:lnTo>
                  <a:pt x="413" y="392"/>
                </a:lnTo>
                <a:lnTo>
                  <a:pt x="383" y="435"/>
                </a:lnTo>
                <a:lnTo>
                  <a:pt x="343" y="446"/>
                </a:lnTo>
                <a:lnTo>
                  <a:pt x="343" y="511"/>
                </a:lnTo>
                <a:lnTo>
                  <a:pt x="332" y="555"/>
                </a:lnTo>
                <a:lnTo>
                  <a:pt x="302" y="599"/>
                </a:lnTo>
                <a:lnTo>
                  <a:pt x="262" y="609"/>
                </a:lnTo>
                <a:lnTo>
                  <a:pt x="222" y="599"/>
                </a:lnTo>
                <a:lnTo>
                  <a:pt x="181" y="609"/>
                </a:lnTo>
                <a:lnTo>
                  <a:pt x="141" y="653"/>
                </a:lnTo>
                <a:lnTo>
                  <a:pt x="101" y="664"/>
                </a:lnTo>
                <a:lnTo>
                  <a:pt x="60" y="653"/>
                </a:lnTo>
                <a:lnTo>
                  <a:pt x="20" y="664"/>
                </a:lnTo>
                <a:lnTo>
                  <a:pt x="0" y="707"/>
                </a:lnTo>
                <a:lnTo>
                  <a:pt x="40" y="729"/>
                </a:lnTo>
                <a:lnTo>
                  <a:pt x="81" y="729"/>
                </a:lnTo>
                <a:lnTo>
                  <a:pt x="121" y="773"/>
                </a:lnTo>
                <a:lnTo>
                  <a:pt x="141" y="816"/>
                </a:lnTo>
                <a:lnTo>
                  <a:pt x="181" y="816"/>
                </a:lnTo>
                <a:lnTo>
                  <a:pt x="222" y="816"/>
                </a:lnTo>
                <a:lnTo>
                  <a:pt x="262" y="827"/>
                </a:lnTo>
                <a:lnTo>
                  <a:pt x="302" y="860"/>
                </a:lnTo>
                <a:lnTo>
                  <a:pt x="343" y="903"/>
                </a:lnTo>
                <a:lnTo>
                  <a:pt x="383" y="914"/>
                </a:lnTo>
                <a:lnTo>
                  <a:pt x="423" y="914"/>
                </a:lnTo>
                <a:lnTo>
                  <a:pt x="463" y="914"/>
                </a:lnTo>
                <a:lnTo>
                  <a:pt x="504" y="925"/>
                </a:lnTo>
                <a:lnTo>
                  <a:pt x="524" y="882"/>
                </a:lnTo>
                <a:lnTo>
                  <a:pt x="544" y="838"/>
                </a:lnTo>
                <a:lnTo>
                  <a:pt x="584" y="816"/>
                </a:lnTo>
                <a:lnTo>
                  <a:pt x="615" y="773"/>
                </a:lnTo>
                <a:lnTo>
                  <a:pt x="655" y="784"/>
                </a:lnTo>
                <a:lnTo>
                  <a:pt x="675" y="827"/>
                </a:lnTo>
                <a:lnTo>
                  <a:pt x="705" y="871"/>
                </a:lnTo>
                <a:lnTo>
                  <a:pt x="715" y="914"/>
                </a:lnTo>
                <a:lnTo>
                  <a:pt x="735" y="958"/>
                </a:lnTo>
                <a:lnTo>
                  <a:pt x="776" y="1045"/>
                </a:lnTo>
                <a:lnTo>
                  <a:pt x="796" y="1088"/>
                </a:lnTo>
                <a:lnTo>
                  <a:pt x="796" y="1132"/>
                </a:lnTo>
                <a:lnTo>
                  <a:pt x="846" y="1186"/>
                </a:lnTo>
                <a:lnTo>
                  <a:pt x="876" y="1230"/>
                </a:lnTo>
                <a:lnTo>
                  <a:pt x="876" y="1273"/>
                </a:lnTo>
                <a:lnTo>
                  <a:pt x="887" y="1317"/>
                </a:lnTo>
                <a:lnTo>
                  <a:pt x="907" y="1360"/>
                </a:lnTo>
                <a:lnTo>
                  <a:pt x="917" y="1404"/>
                </a:lnTo>
                <a:lnTo>
                  <a:pt x="917" y="1447"/>
                </a:lnTo>
                <a:lnTo>
                  <a:pt x="917" y="1491"/>
                </a:lnTo>
                <a:lnTo>
                  <a:pt x="957" y="1534"/>
                </a:lnTo>
                <a:lnTo>
                  <a:pt x="977" y="1578"/>
                </a:lnTo>
                <a:lnTo>
                  <a:pt x="977" y="1622"/>
                </a:lnTo>
                <a:lnTo>
                  <a:pt x="1017" y="1665"/>
                </a:lnTo>
                <a:lnTo>
                  <a:pt x="1017" y="1709"/>
                </a:lnTo>
                <a:lnTo>
                  <a:pt x="1038" y="1748"/>
                </a:lnTo>
                <a:lnTo>
                  <a:pt x="1041" y="1763"/>
                </a:lnTo>
                <a:lnTo>
                  <a:pt x="1038" y="0"/>
                </a:lnTo>
              </a:path>
            </a:pathLst>
          </a:custGeom>
          <a:solidFill>
            <a:srgbClr val="656565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056" name="Freeform 9"/>
          <p:cNvSpPr>
            <a:spLocks/>
          </p:cNvSpPr>
          <p:nvPr userDrawn="1"/>
        </p:nvSpPr>
        <p:spPr bwMode="auto">
          <a:xfrm>
            <a:off x="796925" y="1946275"/>
            <a:ext cx="7750175" cy="2227263"/>
          </a:xfrm>
          <a:custGeom>
            <a:avLst/>
            <a:gdLst>
              <a:gd name="T0" fmla="*/ 2147483647 w 4882"/>
              <a:gd name="T1" fmla="*/ 2147483647 h 1403"/>
              <a:gd name="T2" fmla="*/ 2147483647 w 4882"/>
              <a:gd name="T3" fmla="*/ 2147483647 h 1403"/>
              <a:gd name="T4" fmla="*/ 2147483647 w 4882"/>
              <a:gd name="T5" fmla="*/ 2147483647 h 1403"/>
              <a:gd name="T6" fmla="*/ 2147483647 w 4882"/>
              <a:gd name="T7" fmla="*/ 2147483647 h 1403"/>
              <a:gd name="T8" fmla="*/ 2147483647 w 4882"/>
              <a:gd name="T9" fmla="*/ 2147483647 h 1403"/>
              <a:gd name="T10" fmla="*/ 2147483647 w 4882"/>
              <a:gd name="T11" fmla="*/ 2147483647 h 1403"/>
              <a:gd name="T12" fmla="*/ 2147483647 w 4882"/>
              <a:gd name="T13" fmla="*/ 2147483647 h 1403"/>
              <a:gd name="T14" fmla="*/ 2147483647 w 4882"/>
              <a:gd name="T15" fmla="*/ 2147483647 h 1403"/>
              <a:gd name="T16" fmla="*/ 2147483647 w 4882"/>
              <a:gd name="T17" fmla="*/ 2147483647 h 1403"/>
              <a:gd name="T18" fmla="*/ 2147483647 w 4882"/>
              <a:gd name="T19" fmla="*/ 2147483647 h 1403"/>
              <a:gd name="T20" fmla="*/ 2147483647 w 4882"/>
              <a:gd name="T21" fmla="*/ 2147483647 h 1403"/>
              <a:gd name="T22" fmla="*/ 2147483647 w 4882"/>
              <a:gd name="T23" fmla="*/ 2147483647 h 1403"/>
              <a:gd name="T24" fmla="*/ 2147483647 w 4882"/>
              <a:gd name="T25" fmla="*/ 2147483647 h 1403"/>
              <a:gd name="T26" fmla="*/ 2147483647 w 4882"/>
              <a:gd name="T27" fmla="*/ 2147483647 h 1403"/>
              <a:gd name="T28" fmla="*/ 2147483647 w 4882"/>
              <a:gd name="T29" fmla="*/ 2147483647 h 1403"/>
              <a:gd name="T30" fmla="*/ 2147483647 w 4882"/>
              <a:gd name="T31" fmla="*/ 2147483647 h 1403"/>
              <a:gd name="T32" fmla="*/ 2147483647 w 4882"/>
              <a:gd name="T33" fmla="*/ 2147483647 h 1403"/>
              <a:gd name="T34" fmla="*/ 2147483647 w 4882"/>
              <a:gd name="T35" fmla="*/ 2147483647 h 1403"/>
              <a:gd name="T36" fmla="*/ 2147483647 w 4882"/>
              <a:gd name="T37" fmla="*/ 2147483647 h 1403"/>
              <a:gd name="T38" fmla="*/ 2147483647 w 4882"/>
              <a:gd name="T39" fmla="*/ 2147483647 h 1403"/>
              <a:gd name="T40" fmla="*/ 2147483647 w 4882"/>
              <a:gd name="T41" fmla="*/ 2147483647 h 1403"/>
              <a:gd name="T42" fmla="*/ 2147483647 w 4882"/>
              <a:gd name="T43" fmla="*/ 2147483647 h 1403"/>
              <a:gd name="T44" fmla="*/ 2147483647 w 4882"/>
              <a:gd name="T45" fmla="*/ 2147483647 h 1403"/>
              <a:gd name="T46" fmla="*/ 2147483647 w 4882"/>
              <a:gd name="T47" fmla="*/ 2147483647 h 1403"/>
              <a:gd name="T48" fmla="*/ 2147483647 w 4882"/>
              <a:gd name="T49" fmla="*/ 2147483647 h 1403"/>
              <a:gd name="T50" fmla="*/ 2147483647 w 4882"/>
              <a:gd name="T51" fmla="*/ 2147483647 h 1403"/>
              <a:gd name="T52" fmla="*/ 2147483647 w 4882"/>
              <a:gd name="T53" fmla="*/ 2147483647 h 1403"/>
              <a:gd name="T54" fmla="*/ 2147483647 w 4882"/>
              <a:gd name="T55" fmla="*/ 2147483647 h 1403"/>
              <a:gd name="T56" fmla="*/ 2147483647 w 4882"/>
              <a:gd name="T57" fmla="*/ 2147483647 h 1403"/>
              <a:gd name="T58" fmla="*/ 2147483647 w 4882"/>
              <a:gd name="T59" fmla="*/ 2147483647 h 1403"/>
              <a:gd name="T60" fmla="*/ 2147483647 w 4882"/>
              <a:gd name="T61" fmla="*/ 2147483647 h 1403"/>
              <a:gd name="T62" fmla="*/ 2147483647 w 4882"/>
              <a:gd name="T63" fmla="*/ 2147483647 h 1403"/>
              <a:gd name="T64" fmla="*/ 2147483647 w 4882"/>
              <a:gd name="T65" fmla="*/ 2147483647 h 1403"/>
              <a:gd name="T66" fmla="*/ 2147483647 w 4882"/>
              <a:gd name="T67" fmla="*/ 2147483647 h 1403"/>
              <a:gd name="T68" fmla="*/ 2147483647 w 4882"/>
              <a:gd name="T69" fmla="*/ 2147483647 h 1403"/>
              <a:gd name="T70" fmla="*/ 2147483647 w 4882"/>
              <a:gd name="T71" fmla="*/ 2147483647 h 1403"/>
              <a:gd name="T72" fmla="*/ 2147483647 w 4882"/>
              <a:gd name="T73" fmla="*/ 2147483647 h 1403"/>
              <a:gd name="T74" fmla="*/ 2147483647 w 4882"/>
              <a:gd name="T75" fmla="*/ 2147483647 h 1403"/>
              <a:gd name="T76" fmla="*/ 2147483647 w 4882"/>
              <a:gd name="T77" fmla="*/ 2147483647 h 1403"/>
              <a:gd name="T78" fmla="*/ 2147483647 w 4882"/>
              <a:gd name="T79" fmla="*/ 2147483647 h 1403"/>
              <a:gd name="T80" fmla="*/ 2147483647 w 4882"/>
              <a:gd name="T81" fmla="*/ 2147483647 h 1403"/>
              <a:gd name="T82" fmla="*/ 2147483647 w 4882"/>
              <a:gd name="T83" fmla="*/ 2147483647 h 1403"/>
              <a:gd name="T84" fmla="*/ 2147483647 w 4882"/>
              <a:gd name="T85" fmla="*/ 2147483647 h 1403"/>
              <a:gd name="T86" fmla="*/ 2147483647 w 4882"/>
              <a:gd name="T87" fmla="*/ 2147483647 h 1403"/>
              <a:gd name="T88" fmla="*/ 2147483647 w 4882"/>
              <a:gd name="T89" fmla="*/ 2147483647 h 1403"/>
              <a:gd name="T90" fmla="*/ 2147483647 w 4882"/>
              <a:gd name="T91" fmla="*/ 2147483647 h 1403"/>
              <a:gd name="T92" fmla="*/ 2147483647 w 4882"/>
              <a:gd name="T93" fmla="*/ 2147483647 h 1403"/>
              <a:gd name="T94" fmla="*/ 2147483647 w 4882"/>
              <a:gd name="T95" fmla="*/ 2147483647 h 1403"/>
              <a:gd name="T96" fmla="*/ 2147483647 w 4882"/>
              <a:gd name="T97" fmla="*/ 2147483647 h 1403"/>
              <a:gd name="T98" fmla="*/ 2147483647 w 4882"/>
              <a:gd name="T99" fmla="*/ 2147483647 h 1403"/>
              <a:gd name="T100" fmla="*/ 2147483647 w 4882"/>
              <a:gd name="T101" fmla="*/ 2147483647 h 1403"/>
              <a:gd name="T102" fmla="*/ 2147483647 w 4882"/>
              <a:gd name="T103" fmla="*/ 2147483647 h 1403"/>
              <a:gd name="T104" fmla="*/ 2147483647 w 4882"/>
              <a:gd name="T105" fmla="*/ 2147483647 h 1403"/>
              <a:gd name="T106" fmla="*/ 2147483647 w 4882"/>
              <a:gd name="T107" fmla="*/ 2147483647 h 1403"/>
              <a:gd name="T108" fmla="*/ 2147483647 w 4882"/>
              <a:gd name="T109" fmla="*/ 2147483647 h 1403"/>
              <a:gd name="T110" fmla="*/ 2147483647 w 4882"/>
              <a:gd name="T111" fmla="*/ 2147483647 h 1403"/>
              <a:gd name="T112" fmla="*/ 2147483647 w 4882"/>
              <a:gd name="T113" fmla="*/ 2147483647 h 1403"/>
              <a:gd name="T114" fmla="*/ 2147483647 w 4882"/>
              <a:gd name="T115" fmla="*/ 2147483647 h 1403"/>
              <a:gd name="T116" fmla="*/ 2147483647 w 4882"/>
              <a:gd name="T117" fmla="*/ 2147483647 h 1403"/>
              <a:gd name="T118" fmla="*/ 0 w 4882"/>
              <a:gd name="T119" fmla="*/ 0 h 140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4882" h="1403">
                <a:moveTo>
                  <a:pt x="0" y="0"/>
                </a:moveTo>
                <a:lnTo>
                  <a:pt x="40" y="22"/>
                </a:lnTo>
                <a:lnTo>
                  <a:pt x="81" y="33"/>
                </a:lnTo>
                <a:lnTo>
                  <a:pt x="121" y="11"/>
                </a:lnTo>
                <a:lnTo>
                  <a:pt x="151" y="54"/>
                </a:lnTo>
                <a:lnTo>
                  <a:pt x="192" y="76"/>
                </a:lnTo>
                <a:lnTo>
                  <a:pt x="222" y="120"/>
                </a:lnTo>
                <a:lnTo>
                  <a:pt x="242" y="163"/>
                </a:lnTo>
                <a:lnTo>
                  <a:pt x="252" y="206"/>
                </a:lnTo>
                <a:lnTo>
                  <a:pt x="282" y="250"/>
                </a:lnTo>
                <a:lnTo>
                  <a:pt x="323" y="272"/>
                </a:lnTo>
                <a:lnTo>
                  <a:pt x="363" y="272"/>
                </a:lnTo>
                <a:lnTo>
                  <a:pt x="403" y="250"/>
                </a:lnTo>
                <a:lnTo>
                  <a:pt x="484" y="250"/>
                </a:lnTo>
                <a:lnTo>
                  <a:pt x="524" y="261"/>
                </a:lnTo>
                <a:lnTo>
                  <a:pt x="565" y="304"/>
                </a:lnTo>
                <a:lnTo>
                  <a:pt x="595" y="348"/>
                </a:lnTo>
                <a:lnTo>
                  <a:pt x="635" y="380"/>
                </a:lnTo>
                <a:lnTo>
                  <a:pt x="666" y="424"/>
                </a:lnTo>
                <a:lnTo>
                  <a:pt x="686" y="467"/>
                </a:lnTo>
                <a:lnTo>
                  <a:pt x="686" y="511"/>
                </a:lnTo>
                <a:lnTo>
                  <a:pt x="686" y="554"/>
                </a:lnTo>
                <a:lnTo>
                  <a:pt x="706" y="609"/>
                </a:lnTo>
                <a:lnTo>
                  <a:pt x="726" y="663"/>
                </a:lnTo>
                <a:lnTo>
                  <a:pt x="766" y="706"/>
                </a:lnTo>
                <a:lnTo>
                  <a:pt x="807" y="717"/>
                </a:lnTo>
                <a:lnTo>
                  <a:pt x="847" y="674"/>
                </a:lnTo>
                <a:lnTo>
                  <a:pt x="887" y="652"/>
                </a:lnTo>
                <a:lnTo>
                  <a:pt x="908" y="696"/>
                </a:lnTo>
                <a:lnTo>
                  <a:pt x="918" y="739"/>
                </a:lnTo>
                <a:lnTo>
                  <a:pt x="898" y="783"/>
                </a:lnTo>
                <a:lnTo>
                  <a:pt x="887" y="826"/>
                </a:lnTo>
                <a:lnTo>
                  <a:pt x="928" y="869"/>
                </a:lnTo>
                <a:lnTo>
                  <a:pt x="968" y="848"/>
                </a:lnTo>
                <a:lnTo>
                  <a:pt x="1008" y="815"/>
                </a:lnTo>
                <a:lnTo>
                  <a:pt x="1049" y="826"/>
                </a:lnTo>
                <a:lnTo>
                  <a:pt x="1089" y="848"/>
                </a:lnTo>
                <a:lnTo>
                  <a:pt x="1129" y="848"/>
                </a:lnTo>
                <a:lnTo>
                  <a:pt x="1170" y="859"/>
                </a:lnTo>
                <a:lnTo>
                  <a:pt x="1210" y="869"/>
                </a:lnTo>
                <a:lnTo>
                  <a:pt x="1220" y="826"/>
                </a:lnTo>
                <a:lnTo>
                  <a:pt x="1261" y="815"/>
                </a:lnTo>
                <a:lnTo>
                  <a:pt x="1301" y="826"/>
                </a:lnTo>
                <a:lnTo>
                  <a:pt x="1341" y="815"/>
                </a:lnTo>
                <a:lnTo>
                  <a:pt x="1331" y="772"/>
                </a:lnTo>
                <a:lnTo>
                  <a:pt x="1331" y="728"/>
                </a:lnTo>
                <a:lnTo>
                  <a:pt x="1372" y="696"/>
                </a:lnTo>
                <a:lnTo>
                  <a:pt x="1392" y="652"/>
                </a:lnTo>
                <a:lnTo>
                  <a:pt x="1382" y="609"/>
                </a:lnTo>
                <a:lnTo>
                  <a:pt x="1412" y="565"/>
                </a:lnTo>
                <a:lnTo>
                  <a:pt x="1412" y="522"/>
                </a:lnTo>
                <a:lnTo>
                  <a:pt x="1372" y="500"/>
                </a:lnTo>
                <a:lnTo>
                  <a:pt x="1331" y="446"/>
                </a:lnTo>
                <a:lnTo>
                  <a:pt x="1301" y="402"/>
                </a:lnTo>
                <a:lnTo>
                  <a:pt x="1291" y="359"/>
                </a:lnTo>
                <a:lnTo>
                  <a:pt x="1291" y="315"/>
                </a:lnTo>
                <a:lnTo>
                  <a:pt x="1301" y="272"/>
                </a:lnTo>
                <a:lnTo>
                  <a:pt x="1341" y="228"/>
                </a:lnTo>
                <a:lnTo>
                  <a:pt x="1372" y="185"/>
                </a:lnTo>
                <a:lnTo>
                  <a:pt x="1412" y="163"/>
                </a:lnTo>
                <a:lnTo>
                  <a:pt x="1442" y="206"/>
                </a:lnTo>
                <a:lnTo>
                  <a:pt x="1482" y="217"/>
                </a:lnTo>
                <a:lnTo>
                  <a:pt x="1523" y="206"/>
                </a:lnTo>
                <a:lnTo>
                  <a:pt x="1563" y="206"/>
                </a:lnTo>
                <a:lnTo>
                  <a:pt x="1603" y="206"/>
                </a:lnTo>
                <a:lnTo>
                  <a:pt x="1654" y="196"/>
                </a:lnTo>
                <a:lnTo>
                  <a:pt x="1694" y="185"/>
                </a:lnTo>
                <a:lnTo>
                  <a:pt x="1735" y="185"/>
                </a:lnTo>
                <a:lnTo>
                  <a:pt x="1775" y="206"/>
                </a:lnTo>
                <a:lnTo>
                  <a:pt x="1785" y="250"/>
                </a:lnTo>
                <a:lnTo>
                  <a:pt x="1825" y="250"/>
                </a:lnTo>
                <a:lnTo>
                  <a:pt x="1866" y="283"/>
                </a:lnTo>
                <a:lnTo>
                  <a:pt x="1906" y="315"/>
                </a:lnTo>
                <a:lnTo>
                  <a:pt x="1946" y="293"/>
                </a:lnTo>
                <a:lnTo>
                  <a:pt x="1967" y="250"/>
                </a:lnTo>
                <a:lnTo>
                  <a:pt x="1977" y="206"/>
                </a:lnTo>
                <a:lnTo>
                  <a:pt x="1997" y="163"/>
                </a:lnTo>
                <a:lnTo>
                  <a:pt x="2037" y="152"/>
                </a:lnTo>
                <a:lnTo>
                  <a:pt x="2047" y="196"/>
                </a:lnTo>
                <a:lnTo>
                  <a:pt x="2088" y="217"/>
                </a:lnTo>
                <a:lnTo>
                  <a:pt x="2128" y="217"/>
                </a:lnTo>
                <a:lnTo>
                  <a:pt x="2138" y="174"/>
                </a:lnTo>
                <a:lnTo>
                  <a:pt x="2138" y="130"/>
                </a:lnTo>
                <a:lnTo>
                  <a:pt x="2178" y="120"/>
                </a:lnTo>
                <a:lnTo>
                  <a:pt x="2219" y="120"/>
                </a:lnTo>
                <a:lnTo>
                  <a:pt x="2259" y="163"/>
                </a:lnTo>
                <a:lnTo>
                  <a:pt x="2299" y="196"/>
                </a:lnTo>
                <a:lnTo>
                  <a:pt x="2340" y="196"/>
                </a:lnTo>
                <a:lnTo>
                  <a:pt x="2380" y="217"/>
                </a:lnTo>
                <a:lnTo>
                  <a:pt x="2420" y="261"/>
                </a:lnTo>
                <a:lnTo>
                  <a:pt x="2451" y="304"/>
                </a:lnTo>
                <a:lnTo>
                  <a:pt x="2491" y="337"/>
                </a:lnTo>
                <a:lnTo>
                  <a:pt x="2531" y="348"/>
                </a:lnTo>
                <a:lnTo>
                  <a:pt x="2572" y="348"/>
                </a:lnTo>
                <a:lnTo>
                  <a:pt x="2612" y="348"/>
                </a:lnTo>
                <a:lnTo>
                  <a:pt x="2652" y="359"/>
                </a:lnTo>
                <a:lnTo>
                  <a:pt x="2693" y="370"/>
                </a:lnTo>
                <a:lnTo>
                  <a:pt x="2733" y="391"/>
                </a:lnTo>
                <a:lnTo>
                  <a:pt x="2773" y="435"/>
                </a:lnTo>
                <a:lnTo>
                  <a:pt x="2783" y="478"/>
                </a:lnTo>
                <a:lnTo>
                  <a:pt x="2804" y="522"/>
                </a:lnTo>
                <a:lnTo>
                  <a:pt x="2854" y="565"/>
                </a:lnTo>
                <a:lnTo>
                  <a:pt x="2894" y="576"/>
                </a:lnTo>
                <a:lnTo>
                  <a:pt x="2945" y="576"/>
                </a:lnTo>
                <a:lnTo>
                  <a:pt x="2985" y="576"/>
                </a:lnTo>
                <a:lnTo>
                  <a:pt x="3025" y="576"/>
                </a:lnTo>
                <a:lnTo>
                  <a:pt x="3066" y="576"/>
                </a:lnTo>
                <a:lnTo>
                  <a:pt x="3106" y="587"/>
                </a:lnTo>
                <a:lnTo>
                  <a:pt x="3146" y="609"/>
                </a:lnTo>
                <a:lnTo>
                  <a:pt x="3177" y="652"/>
                </a:lnTo>
                <a:lnTo>
                  <a:pt x="3217" y="685"/>
                </a:lnTo>
                <a:lnTo>
                  <a:pt x="3257" y="696"/>
                </a:lnTo>
                <a:lnTo>
                  <a:pt x="3298" y="728"/>
                </a:lnTo>
                <a:lnTo>
                  <a:pt x="3338" y="772"/>
                </a:lnTo>
                <a:lnTo>
                  <a:pt x="3378" y="772"/>
                </a:lnTo>
                <a:lnTo>
                  <a:pt x="3419" y="772"/>
                </a:lnTo>
                <a:lnTo>
                  <a:pt x="3469" y="761"/>
                </a:lnTo>
                <a:lnTo>
                  <a:pt x="3509" y="761"/>
                </a:lnTo>
                <a:lnTo>
                  <a:pt x="3540" y="717"/>
                </a:lnTo>
                <a:lnTo>
                  <a:pt x="3580" y="706"/>
                </a:lnTo>
                <a:lnTo>
                  <a:pt x="3620" y="706"/>
                </a:lnTo>
                <a:lnTo>
                  <a:pt x="3661" y="706"/>
                </a:lnTo>
                <a:lnTo>
                  <a:pt x="3701" y="750"/>
                </a:lnTo>
                <a:lnTo>
                  <a:pt x="3741" y="772"/>
                </a:lnTo>
                <a:lnTo>
                  <a:pt x="3782" y="772"/>
                </a:lnTo>
                <a:lnTo>
                  <a:pt x="3822" y="761"/>
                </a:lnTo>
                <a:lnTo>
                  <a:pt x="3862" y="739"/>
                </a:lnTo>
                <a:lnTo>
                  <a:pt x="3903" y="717"/>
                </a:lnTo>
                <a:lnTo>
                  <a:pt x="3943" y="706"/>
                </a:lnTo>
                <a:lnTo>
                  <a:pt x="3983" y="706"/>
                </a:lnTo>
                <a:lnTo>
                  <a:pt x="4034" y="706"/>
                </a:lnTo>
                <a:lnTo>
                  <a:pt x="4074" y="696"/>
                </a:lnTo>
                <a:lnTo>
                  <a:pt x="4115" y="696"/>
                </a:lnTo>
                <a:lnTo>
                  <a:pt x="4155" y="696"/>
                </a:lnTo>
                <a:lnTo>
                  <a:pt x="4195" y="696"/>
                </a:lnTo>
                <a:lnTo>
                  <a:pt x="4236" y="717"/>
                </a:lnTo>
                <a:lnTo>
                  <a:pt x="4276" y="750"/>
                </a:lnTo>
                <a:lnTo>
                  <a:pt x="4316" y="772"/>
                </a:lnTo>
                <a:lnTo>
                  <a:pt x="4357" y="783"/>
                </a:lnTo>
                <a:lnTo>
                  <a:pt x="4397" y="783"/>
                </a:lnTo>
                <a:lnTo>
                  <a:pt x="4437" y="783"/>
                </a:lnTo>
                <a:lnTo>
                  <a:pt x="4478" y="783"/>
                </a:lnTo>
                <a:lnTo>
                  <a:pt x="4518" y="783"/>
                </a:lnTo>
                <a:lnTo>
                  <a:pt x="4558" y="783"/>
                </a:lnTo>
                <a:lnTo>
                  <a:pt x="4599" y="783"/>
                </a:lnTo>
                <a:lnTo>
                  <a:pt x="4639" y="783"/>
                </a:lnTo>
                <a:lnTo>
                  <a:pt x="4679" y="772"/>
                </a:lnTo>
                <a:lnTo>
                  <a:pt x="4720" y="761"/>
                </a:lnTo>
                <a:lnTo>
                  <a:pt x="4760" y="761"/>
                </a:lnTo>
                <a:lnTo>
                  <a:pt x="4800" y="761"/>
                </a:lnTo>
                <a:lnTo>
                  <a:pt x="4841" y="772"/>
                </a:lnTo>
                <a:lnTo>
                  <a:pt x="4881" y="772"/>
                </a:lnTo>
                <a:lnTo>
                  <a:pt x="4841" y="815"/>
                </a:lnTo>
                <a:lnTo>
                  <a:pt x="4800" y="826"/>
                </a:lnTo>
                <a:lnTo>
                  <a:pt x="4760" y="848"/>
                </a:lnTo>
                <a:lnTo>
                  <a:pt x="4720" y="880"/>
                </a:lnTo>
                <a:lnTo>
                  <a:pt x="4679" y="891"/>
                </a:lnTo>
                <a:lnTo>
                  <a:pt x="4629" y="913"/>
                </a:lnTo>
                <a:lnTo>
                  <a:pt x="4548" y="924"/>
                </a:lnTo>
                <a:lnTo>
                  <a:pt x="4498" y="924"/>
                </a:lnTo>
                <a:lnTo>
                  <a:pt x="4457" y="935"/>
                </a:lnTo>
                <a:lnTo>
                  <a:pt x="4417" y="967"/>
                </a:lnTo>
                <a:lnTo>
                  <a:pt x="4377" y="978"/>
                </a:lnTo>
                <a:lnTo>
                  <a:pt x="4336" y="978"/>
                </a:lnTo>
                <a:lnTo>
                  <a:pt x="4296" y="978"/>
                </a:lnTo>
                <a:lnTo>
                  <a:pt x="4246" y="978"/>
                </a:lnTo>
                <a:lnTo>
                  <a:pt x="4205" y="1000"/>
                </a:lnTo>
                <a:lnTo>
                  <a:pt x="4205" y="1076"/>
                </a:lnTo>
                <a:lnTo>
                  <a:pt x="4215" y="1119"/>
                </a:lnTo>
                <a:lnTo>
                  <a:pt x="4276" y="1130"/>
                </a:lnTo>
                <a:lnTo>
                  <a:pt x="4316" y="1152"/>
                </a:lnTo>
                <a:lnTo>
                  <a:pt x="4276" y="1206"/>
                </a:lnTo>
                <a:lnTo>
                  <a:pt x="4236" y="1228"/>
                </a:lnTo>
                <a:lnTo>
                  <a:pt x="4195" y="1250"/>
                </a:lnTo>
                <a:lnTo>
                  <a:pt x="4165" y="1293"/>
                </a:lnTo>
                <a:lnTo>
                  <a:pt x="4125" y="1337"/>
                </a:lnTo>
                <a:lnTo>
                  <a:pt x="4074" y="1337"/>
                </a:lnTo>
                <a:lnTo>
                  <a:pt x="4024" y="1337"/>
                </a:lnTo>
                <a:lnTo>
                  <a:pt x="3973" y="1337"/>
                </a:lnTo>
                <a:lnTo>
                  <a:pt x="3933" y="1337"/>
                </a:lnTo>
                <a:lnTo>
                  <a:pt x="3842" y="1337"/>
                </a:lnTo>
                <a:lnTo>
                  <a:pt x="3731" y="1315"/>
                </a:lnTo>
                <a:lnTo>
                  <a:pt x="3691" y="1293"/>
                </a:lnTo>
                <a:lnTo>
                  <a:pt x="3651" y="1239"/>
                </a:lnTo>
                <a:lnTo>
                  <a:pt x="3620" y="1185"/>
                </a:lnTo>
                <a:lnTo>
                  <a:pt x="3600" y="1141"/>
                </a:lnTo>
                <a:lnTo>
                  <a:pt x="3550" y="1109"/>
                </a:lnTo>
                <a:lnTo>
                  <a:pt x="3489" y="1087"/>
                </a:lnTo>
                <a:lnTo>
                  <a:pt x="3449" y="1043"/>
                </a:lnTo>
                <a:lnTo>
                  <a:pt x="3409" y="1011"/>
                </a:lnTo>
                <a:lnTo>
                  <a:pt x="3368" y="989"/>
                </a:lnTo>
                <a:lnTo>
                  <a:pt x="3328" y="978"/>
                </a:lnTo>
                <a:lnTo>
                  <a:pt x="3257" y="967"/>
                </a:lnTo>
                <a:lnTo>
                  <a:pt x="3217" y="967"/>
                </a:lnTo>
                <a:lnTo>
                  <a:pt x="3177" y="978"/>
                </a:lnTo>
                <a:lnTo>
                  <a:pt x="3136" y="978"/>
                </a:lnTo>
                <a:lnTo>
                  <a:pt x="3106" y="935"/>
                </a:lnTo>
                <a:lnTo>
                  <a:pt x="3076" y="891"/>
                </a:lnTo>
                <a:lnTo>
                  <a:pt x="2995" y="869"/>
                </a:lnTo>
                <a:lnTo>
                  <a:pt x="2955" y="859"/>
                </a:lnTo>
                <a:lnTo>
                  <a:pt x="2904" y="837"/>
                </a:lnTo>
                <a:lnTo>
                  <a:pt x="2824" y="826"/>
                </a:lnTo>
                <a:lnTo>
                  <a:pt x="2783" y="815"/>
                </a:lnTo>
                <a:lnTo>
                  <a:pt x="2743" y="826"/>
                </a:lnTo>
                <a:lnTo>
                  <a:pt x="2703" y="848"/>
                </a:lnTo>
                <a:lnTo>
                  <a:pt x="2662" y="869"/>
                </a:lnTo>
                <a:lnTo>
                  <a:pt x="2612" y="880"/>
                </a:lnTo>
                <a:lnTo>
                  <a:pt x="2562" y="891"/>
                </a:lnTo>
                <a:lnTo>
                  <a:pt x="2511" y="902"/>
                </a:lnTo>
                <a:lnTo>
                  <a:pt x="2471" y="924"/>
                </a:lnTo>
                <a:lnTo>
                  <a:pt x="2430" y="924"/>
                </a:lnTo>
                <a:lnTo>
                  <a:pt x="2390" y="913"/>
                </a:lnTo>
                <a:lnTo>
                  <a:pt x="2350" y="902"/>
                </a:lnTo>
                <a:lnTo>
                  <a:pt x="2279" y="869"/>
                </a:lnTo>
                <a:lnTo>
                  <a:pt x="2239" y="859"/>
                </a:lnTo>
                <a:lnTo>
                  <a:pt x="2198" y="837"/>
                </a:lnTo>
                <a:lnTo>
                  <a:pt x="2158" y="815"/>
                </a:lnTo>
                <a:lnTo>
                  <a:pt x="2118" y="783"/>
                </a:lnTo>
                <a:lnTo>
                  <a:pt x="2067" y="772"/>
                </a:lnTo>
                <a:lnTo>
                  <a:pt x="2027" y="772"/>
                </a:lnTo>
                <a:lnTo>
                  <a:pt x="1987" y="793"/>
                </a:lnTo>
                <a:lnTo>
                  <a:pt x="1946" y="815"/>
                </a:lnTo>
                <a:lnTo>
                  <a:pt x="1926" y="859"/>
                </a:lnTo>
                <a:lnTo>
                  <a:pt x="1926" y="902"/>
                </a:lnTo>
                <a:lnTo>
                  <a:pt x="1926" y="946"/>
                </a:lnTo>
                <a:lnTo>
                  <a:pt x="1896" y="989"/>
                </a:lnTo>
                <a:lnTo>
                  <a:pt x="1876" y="1032"/>
                </a:lnTo>
                <a:lnTo>
                  <a:pt x="1876" y="1076"/>
                </a:lnTo>
                <a:lnTo>
                  <a:pt x="1896" y="1119"/>
                </a:lnTo>
                <a:lnTo>
                  <a:pt x="1916" y="1163"/>
                </a:lnTo>
                <a:lnTo>
                  <a:pt x="1916" y="1206"/>
                </a:lnTo>
                <a:lnTo>
                  <a:pt x="1916" y="1293"/>
                </a:lnTo>
                <a:lnTo>
                  <a:pt x="1906" y="1337"/>
                </a:lnTo>
                <a:lnTo>
                  <a:pt x="1866" y="1359"/>
                </a:lnTo>
                <a:lnTo>
                  <a:pt x="1805" y="1359"/>
                </a:lnTo>
                <a:lnTo>
                  <a:pt x="1755" y="1380"/>
                </a:lnTo>
                <a:lnTo>
                  <a:pt x="1714" y="1380"/>
                </a:lnTo>
                <a:lnTo>
                  <a:pt x="1674" y="1391"/>
                </a:lnTo>
                <a:lnTo>
                  <a:pt x="1634" y="1391"/>
                </a:lnTo>
                <a:lnTo>
                  <a:pt x="1593" y="1402"/>
                </a:lnTo>
                <a:lnTo>
                  <a:pt x="1553" y="1369"/>
                </a:lnTo>
                <a:lnTo>
                  <a:pt x="1513" y="1348"/>
                </a:lnTo>
                <a:lnTo>
                  <a:pt x="1472" y="1348"/>
                </a:lnTo>
                <a:lnTo>
                  <a:pt x="1432" y="1348"/>
                </a:lnTo>
                <a:lnTo>
                  <a:pt x="1382" y="1326"/>
                </a:lnTo>
                <a:lnTo>
                  <a:pt x="1341" y="1304"/>
                </a:lnTo>
                <a:lnTo>
                  <a:pt x="1301" y="1272"/>
                </a:lnTo>
                <a:lnTo>
                  <a:pt x="1261" y="1250"/>
                </a:lnTo>
                <a:lnTo>
                  <a:pt x="1220" y="1239"/>
                </a:lnTo>
                <a:lnTo>
                  <a:pt x="1180" y="1239"/>
                </a:lnTo>
                <a:lnTo>
                  <a:pt x="1140" y="1239"/>
                </a:lnTo>
                <a:lnTo>
                  <a:pt x="1099" y="1228"/>
                </a:lnTo>
                <a:lnTo>
                  <a:pt x="1059" y="1228"/>
                </a:lnTo>
                <a:lnTo>
                  <a:pt x="1019" y="1217"/>
                </a:lnTo>
                <a:lnTo>
                  <a:pt x="978" y="1217"/>
                </a:lnTo>
                <a:lnTo>
                  <a:pt x="938" y="1228"/>
                </a:lnTo>
                <a:lnTo>
                  <a:pt x="898" y="1250"/>
                </a:lnTo>
                <a:lnTo>
                  <a:pt x="857" y="1282"/>
                </a:lnTo>
                <a:lnTo>
                  <a:pt x="817" y="1315"/>
                </a:lnTo>
                <a:lnTo>
                  <a:pt x="777" y="1337"/>
                </a:lnTo>
                <a:lnTo>
                  <a:pt x="736" y="1369"/>
                </a:lnTo>
                <a:lnTo>
                  <a:pt x="696" y="1380"/>
                </a:lnTo>
                <a:lnTo>
                  <a:pt x="656" y="1337"/>
                </a:lnTo>
                <a:lnTo>
                  <a:pt x="645" y="1293"/>
                </a:lnTo>
                <a:lnTo>
                  <a:pt x="625" y="1250"/>
                </a:lnTo>
                <a:lnTo>
                  <a:pt x="625" y="1206"/>
                </a:lnTo>
                <a:lnTo>
                  <a:pt x="615" y="1163"/>
                </a:lnTo>
                <a:lnTo>
                  <a:pt x="595" y="1119"/>
                </a:lnTo>
                <a:lnTo>
                  <a:pt x="555" y="1098"/>
                </a:lnTo>
                <a:lnTo>
                  <a:pt x="504" y="1087"/>
                </a:lnTo>
                <a:lnTo>
                  <a:pt x="464" y="1076"/>
                </a:lnTo>
                <a:lnTo>
                  <a:pt x="424" y="1043"/>
                </a:lnTo>
                <a:lnTo>
                  <a:pt x="393" y="1000"/>
                </a:lnTo>
                <a:lnTo>
                  <a:pt x="383" y="956"/>
                </a:lnTo>
                <a:lnTo>
                  <a:pt x="373" y="902"/>
                </a:lnTo>
                <a:lnTo>
                  <a:pt x="353" y="859"/>
                </a:lnTo>
                <a:lnTo>
                  <a:pt x="313" y="837"/>
                </a:lnTo>
                <a:lnTo>
                  <a:pt x="272" y="804"/>
                </a:lnTo>
                <a:lnTo>
                  <a:pt x="232" y="783"/>
                </a:lnTo>
                <a:lnTo>
                  <a:pt x="182" y="783"/>
                </a:lnTo>
                <a:lnTo>
                  <a:pt x="141" y="783"/>
                </a:lnTo>
                <a:lnTo>
                  <a:pt x="131" y="739"/>
                </a:lnTo>
                <a:lnTo>
                  <a:pt x="121" y="696"/>
                </a:lnTo>
                <a:lnTo>
                  <a:pt x="121" y="641"/>
                </a:lnTo>
                <a:lnTo>
                  <a:pt x="121" y="598"/>
                </a:lnTo>
                <a:lnTo>
                  <a:pt x="121" y="554"/>
                </a:lnTo>
                <a:lnTo>
                  <a:pt x="121" y="511"/>
                </a:lnTo>
                <a:lnTo>
                  <a:pt x="121" y="467"/>
                </a:lnTo>
                <a:lnTo>
                  <a:pt x="81" y="456"/>
                </a:lnTo>
                <a:lnTo>
                  <a:pt x="61" y="413"/>
                </a:lnTo>
                <a:lnTo>
                  <a:pt x="61" y="370"/>
                </a:lnTo>
                <a:lnTo>
                  <a:pt x="61" y="326"/>
                </a:lnTo>
                <a:lnTo>
                  <a:pt x="61" y="283"/>
                </a:lnTo>
                <a:lnTo>
                  <a:pt x="50" y="239"/>
                </a:lnTo>
                <a:lnTo>
                  <a:pt x="61" y="196"/>
                </a:lnTo>
                <a:lnTo>
                  <a:pt x="91" y="152"/>
                </a:lnTo>
                <a:lnTo>
                  <a:pt x="91" y="109"/>
                </a:lnTo>
                <a:lnTo>
                  <a:pt x="61" y="65"/>
                </a:lnTo>
                <a:lnTo>
                  <a:pt x="20" y="43"/>
                </a:lnTo>
                <a:lnTo>
                  <a:pt x="0" y="0"/>
                </a:lnTo>
                <a:lnTo>
                  <a:pt x="0" y="65"/>
                </a:lnTo>
                <a:lnTo>
                  <a:pt x="0" y="0"/>
                </a:lnTo>
              </a:path>
            </a:pathLst>
          </a:custGeom>
          <a:solidFill>
            <a:srgbClr val="656565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057" name="Freeform 10"/>
          <p:cNvSpPr>
            <a:spLocks/>
          </p:cNvSpPr>
          <p:nvPr userDrawn="1"/>
        </p:nvSpPr>
        <p:spPr bwMode="auto">
          <a:xfrm>
            <a:off x="663575" y="871538"/>
            <a:ext cx="7926388" cy="5164137"/>
          </a:xfrm>
          <a:custGeom>
            <a:avLst/>
            <a:gdLst>
              <a:gd name="T0" fmla="*/ 2147483647 w 4993"/>
              <a:gd name="T1" fmla="*/ 2147483647 h 3253"/>
              <a:gd name="T2" fmla="*/ 2147483647 w 4993"/>
              <a:gd name="T3" fmla="*/ 2147483647 h 3253"/>
              <a:gd name="T4" fmla="*/ 2147483647 w 4993"/>
              <a:gd name="T5" fmla="*/ 2147483647 h 3253"/>
              <a:gd name="T6" fmla="*/ 2147483647 w 4993"/>
              <a:gd name="T7" fmla="*/ 2147483647 h 3253"/>
              <a:gd name="T8" fmla="*/ 2147483647 w 4993"/>
              <a:gd name="T9" fmla="*/ 2147483647 h 3253"/>
              <a:gd name="T10" fmla="*/ 2147483647 w 4993"/>
              <a:gd name="T11" fmla="*/ 2147483647 h 3253"/>
              <a:gd name="T12" fmla="*/ 2147483647 w 4993"/>
              <a:gd name="T13" fmla="*/ 2147483647 h 3253"/>
              <a:gd name="T14" fmla="*/ 2147483647 w 4993"/>
              <a:gd name="T15" fmla="*/ 2147483647 h 3253"/>
              <a:gd name="T16" fmla="*/ 2147483647 w 4993"/>
              <a:gd name="T17" fmla="*/ 2147483647 h 3253"/>
              <a:gd name="T18" fmla="*/ 2147483647 w 4993"/>
              <a:gd name="T19" fmla="*/ 2147483647 h 3253"/>
              <a:gd name="T20" fmla="*/ 2147483647 w 4993"/>
              <a:gd name="T21" fmla="*/ 2147483647 h 3253"/>
              <a:gd name="T22" fmla="*/ 2147483647 w 4993"/>
              <a:gd name="T23" fmla="*/ 2147483647 h 3253"/>
              <a:gd name="T24" fmla="*/ 2147483647 w 4993"/>
              <a:gd name="T25" fmla="*/ 2147483647 h 3253"/>
              <a:gd name="T26" fmla="*/ 2147483647 w 4993"/>
              <a:gd name="T27" fmla="*/ 2147483647 h 3253"/>
              <a:gd name="T28" fmla="*/ 2147483647 w 4993"/>
              <a:gd name="T29" fmla="*/ 2147483647 h 3253"/>
              <a:gd name="T30" fmla="*/ 2147483647 w 4993"/>
              <a:gd name="T31" fmla="*/ 2147483647 h 3253"/>
              <a:gd name="T32" fmla="*/ 2147483647 w 4993"/>
              <a:gd name="T33" fmla="*/ 2147483647 h 3253"/>
              <a:gd name="T34" fmla="*/ 2147483647 w 4993"/>
              <a:gd name="T35" fmla="*/ 2147483647 h 3253"/>
              <a:gd name="T36" fmla="*/ 2147483647 w 4993"/>
              <a:gd name="T37" fmla="*/ 2147483647 h 3253"/>
              <a:gd name="T38" fmla="*/ 2147483647 w 4993"/>
              <a:gd name="T39" fmla="*/ 2147483647 h 3253"/>
              <a:gd name="T40" fmla="*/ 2147483647 w 4993"/>
              <a:gd name="T41" fmla="*/ 2147483647 h 3253"/>
              <a:gd name="T42" fmla="*/ 2147483647 w 4993"/>
              <a:gd name="T43" fmla="*/ 2147483647 h 3253"/>
              <a:gd name="T44" fmla="*/ 2147483647 w 4993"/>
              <a:gd name="T45" fmla="*/ 2147483647 h 3253"/>
              <a:gd name="T46" fmla="*/ 2147483647 w 4993"/>
              <a:gd name="T47" fmla="*/ 2147483647 h 3253"/>
              <a:gd name="T48" fmla="*/ 2147483647 w 4993"/>
              <a:gd name="T49" fmla="*/ 2147483647 h 3253"/>
              <a:gd name="T50" fmla="*/ 2147483647 w 4993"/>
              <a:gd name="T51" fmla="*/ 2147483647 h 3253"/>
              <a:gd name="T52" fmla="*/ 2147483647 w 4993"/>
              <a:gd name="T53" fmla="*/ 2147483647 h 3253"/>
              <a:gd name="T54" fmla="*/ 2147483647 w 4993"/>
              <a:gd name="T55" fmla="*/ 2147483647 h 3253"/>
              <a:gd name="T56" fmla="*/ 2147483647 w 4993"/>
              <a:gd name="T57" fmla="*/ 2147483647 h 3253"/>
              <a:gd name="T58" fmla="*/ 2147483647 w 4993"/>
              <a:gd name="T59" fmla="*/ 2147483647 h 3253"/>
              <a:gd name="T60" fmla="*/ 2147483647 w 4993"/>
              <a:gd name="T61" fmla="*/ 2147483647 h 3253"/>
              <a:gd name="T62" fmla="*/ 2147483647 w 4993"/>
              <a:gd name="T63" fmla="*/ 2147483647 h 3253"/>
              <a:gd name="T64" fmla="*/ 2147483647 w 4993"/>
              <a:gd name="T65" fmla="*/ 2147483647 h 3253"/>
              <a:gd name="T66" fmla="*/ 2147483647 w 4993"/>
              <a:gd name="T67" fmla="*/ 2147483647 h 3253"/>
              <a:gd name="T68" fmla="*/ 2147483647 w 4993"/>
              <a:gd name="T69" fmla="*/ 2147483647 h 3253"/>
              <a:gd name="T70" fmla="*/ 2147483647 w 4993"/>
              <a:gd name="T71" fmla="*/ 2147483647 h 3253"/>
              <a:gd name="T72" fmla="*/ 2147483647 w 4993"/>
              <a:gd name="T73" fmla="*/ 2147483647 h 3253"/>
              <a:gd name="T74" fmla="*/ 2147483647 w 4993"/>
              <a:gd name="T75" fmla="*/ 2147483647 h 3253"/>
              <a:gd name="T76" fmla="*/ 2147483647 w 4993"/>
              <a:gd name="T77" fmla="*/ 2147483647 h 3253"/>
              <a:gd name="T78" fmla="*/ 2147483647 w 4993"/>
              <a:gd name="T79" fmla="*/ 2147483647 h 3253"/>
              <a:gd name="T80" fmla="*/ 2147483647 w 4993"/>
              <a:gd name="T81" fmla="*/ 2147483647 h 3253"/>
              <a:gd name="T82" fmla="*/ 2147483647 w 4993"/>
              <a:gd name="T83" fmla="*/ 2147483647 h 3253"/>
              <a:gd name="T84" fmla="*/ 2147483647 w 4993"/>
              <a:gd name="T85" fmla="*/ 2147483647 h 3253"/>
              <a:gd name="T86" fmla="*/ 2147483647 w 4993"/>
              <a:gd name="T87" fmla="*/ 2147483647 h 3253"/>
              <a:gd name="T88" fmla="*/ 2147483647 w 4993"/>
              <a:gd name="T89" fmla="*/ 2147483647 h 3253"/>
              <a:gd name="T90" fmla="*/ 2147483647 w 4993"/>
              <a:gd name="T91" fmla="*/ 2147483647 h 3253"/>
              <a:gd name="T92" fmla="*/ 2147483647 w 4993"/>
              <a:gd name="T93" fmla="*/ 2147483647 h 3253"/>
              <a:gd name="T94" fmla="*/ 2147483647 w 4993"/>
              <a:gd name="T95" fmla="*/ 2147483647 h 3253"/>
              <a:gd name="T96" fmla="*/ 2147483647 w 4993"/>
              <a:gd name="T97" fmla="*/ 2147483647 h 3253"/>
              <a:gd name="T98" fmla="*/ 2147483647 w 4993"/>
              <a:gd name="T99" fmla="*/ 2147483647 h 3253"/>
              <a:gd name="T100" fmla="*/ 2147483647 w 4993"/>
              <a:gd name="T101" fmla="*/ 2147483647 h 3253"/>
              <a:gd name="T102" fmla="*/ 2147483647 w 4993"/>
              <a:gd name="T103" fmla="*/ 2147483647 h 3253"/>
              <a:gd name="T104" fmla="*/ 2147483647 w 4993"/>
              <a:gd name="T105" fmla="*/ 2147483647 h 3253"/>
              <a:gd name="T106" fmla="*/ 2147483647 w 4993"/>
              <a:gd name="T107" fmla="*/ 2147483647 h 3253"/>
              <a:gd name="T108" fmla="*/ 2147483647 w 4993"/>
              <a:gd name="T109" fmla="*/ 2147483647 h 3253"/>
              <a:gd name="T110" fmla="*/ 2147483647 w 4993"/>
              <a:gd name="T111" fmla="*/ 2147483647 h 3253"/>
              <a:gd name="T112" fmla="*/ 2147483647 w 4993"/>
              <a:gd name="T113" fmla="*/ 2147483647 h 3253"/>
              <a:gd name="T114" fmla="*/ 2147483647 w 4993"/>
              <a:gd name="T115" fmla="*/ 2147483647 h 325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4993" h="3253">
                <a:moveTo>
                  <a:pt x="1240" y="2415"/>
                </a:moveTo>
                <a:lnTo>
                  <a:pt x="1190" y="2436"/>
                </a:lnTo>
                <a:lnTo>
                  <a:pt x="1150" y="2458"/>
                </a:lnTo>
                <a:lnTo>
                  <a:pt x="1140" y="2502"/>
                </a:lnTo>
                <a:lnTo>
                  <a:pt x="1140" y="2545"/>
                </a:lnTo>
                <a:lnTo>
                  <a:pt x="1119" y="2589"/>
                </a:lnTo>
                <a:lnTo>
                  <a:pt x="1079" y="2610"/>
                </a:lnTo>
                <a:lnTo>
                  <a:pt x="1039" y="2621"/>
                </a:lnTo>
                <a:lnTo>
                  <a:pt x="998" y="2643"/>
                </a:lnTo>
                <a:lnTo>
                  <a:pt x="968" y="2686"/>
                </a:lnTo>
                <a:lnTo>
                  <a:pt x="968" y="2730"/>
                </a:lnTo>
                <a:lnTo>
                  <a:pt x="958" y="2784"/>
                </a:lnTo>
                <a:lnTo>
                  <a:pt x="958" y="2828"/>
                </a:lnTo>
                <a:lnTo>
                  <a:pt x="968" y="2871"/>
                </a:lnTo>
                <a:lnTo>
                  <a:pt x="968" y="2915"/>
                </a:lnTo>
                <a:lnTo>
                  <a:pt x="938" y="2958"/>
                </a:lnTo>
                <a:lnTo>
                  <a:pt x="887" y="2980"/>
                </a:lnTo>
                <a:lnTo>
                  <a:pt x="847" y="3013"/>
                </a:lnTo>
                <a:lnTo>
                  <a:pt x="807" y="3045"/>
                </a:lnTo>
                <a:lnTo>
                  <a:pt x="766" y="3045"/>
                </a:lnTo>
                <a:lnTo>
                  <a:pt x="716" y="3045"/>
                </a:lnTo>
                <a:lnTo>
                  <a:pt x="676" y="3056"/>
                </a:lnTo>
                <a:lnTo>
                  <a:pt x="666" y="3100"/>
                </a:lnTo>
                <a:lnTo>
                  <a:pt x="666" y="3154"/>
                </a:lnTo>
                <a:lnTo>
                  <a:pt x="645" y="3198"/>
                </a:lnTo>
                <a:lnTo>
                  <a:pt x="595" y="3241"/>
                </a:lnTo>
                <a:lnTo>
                  <a:pt x="555" y="3252"/>
                </a:lnTo>
                <a:lnTo>
                  <a:pt x="524" y="3208"/>
                </a:lnTo>
                <a:lnTo>
                  <a:pt x="504" y="3165"/>
                </a:lnTo>
                <a:lnTo>
                  <a:pt x="474" y="3121"/>
                </a:lnTo>
                <a:lnTo>
                  <a:pt x="484" y="3078"/>
                </a:lnTo>
                <a:lnTo>
                  <a:pt x="484" y="3034"/>
                </a:lnTo>
                <a:lnTo>
                  <a:pt x="444" y="3013"/>
                </a:lnTo>
                <a:lnTo>
                  <a:pt x="403" y="3013"/>
                </a:lnTo>
                <a:lnTo>
                  <a:pt x="363" y="3024"/>
                </a:lnTo>
                <a:lnTo>
                  <a:pt x="323" y="3045"/>
                </a:lnTo>
                <a:lnTo>
                  <a:pt x="282" y="3067"/>
                </a:lnTo>
                <a:lnTo>
                  <a:pt x="242" y="3078"/>
                </a:lnTo>
                <a:lnTo>
                  <a:pt x="202" y="3067"/>
                </a:lnTo>
                <a:lnTo>
                  <a:pt x="161" y="3067"/>
                </a:lnTo>
                <a:lnTo>
                  <a:pt x="121" y="3024"/>
                </a:lnTo>
                <a:lnTo>
                  <a:pt x="121" y="2980"/>
                </a:lnTo>
                <a:lnTo>
                  <a:pt x="91" y="2937"/>
                </a:lnTo>
                <a:lnTo>
                  <a:pt x="40" y="2915"/>
                </a:lnTo>
                <a:lnTo>
                  <a:pt x="0" y="2860"/>
                </a:lnTo>
                <a:lnTo>
                  <a:pt x="30" y="2817"/>
                </a:lnTo>
                <a:lnTo>
                  <a:pt x="71" y="2828"/>
                </a:lnTo>
                <a:lnTo>
                  <a:pt x="91" y="2871"/>
                </a:lnTo>
                <a:lnTo>
                  <a:pt x="141" y="2893"/>
                </a:lnTo>
                <a:lnTo>
                  <a:pt x="182" y="2893"/>
                </a:lnTo>
                <a:lnTo>
                  <a:pt x="202" y="2937"/>
                </a:lnTo>
                <a:lnTo>
                  <a:pt x="252" y="2969"/>
                </a:lnTo>
                <a:lnTo>
                  <a:pt x="292" y="2937"/>
                </a:lnTo>
                <a:lnTo>
                  <a:pt x="303" y="2893"/>
                </a:lnTo>
                <a:lnTo>
                  <a:pt x="303" y="2850"/>
                </a:lnTo>
                <a:lnTo>
                  <a:pt x="343" y="2839"/>
                </a:lnTo>
                <a:lnTo>
                  <a:pt x="383" y="2860"/>
                </a:lnTo>
                <a:lnTo>
                  <a:pt x="424" y="2828"/>
                </a:lnTo>
                <a:lnTo>
                  <a:pt x="464" y="2795"/>
                </a:lnTo>
                <a:lnTo>
                  <a:pt x="504" y="2828"/>
                </a:lnTo>
                <a:lnTo>
                  <a:pt x="555" y="2860"/>
                </a:lnTo>
                <a:lnTo>
                  <a:pt x="595" y="2871"/>
                </a:lnTo>
                <a:lnTo>
                  <a:pt x="645" y="2882"/>
                </a:lnTo>
                <a:lnTo>
                  <a:pt x="656" y="2839"/>
                </a:lnTo>
                <a:lnTo>
                  <a:pt x="645" y="2795"/>
                </a:lnTo>
                <a:lnTo>
                  <a:pt x="686" y="2773"/>
                </a:lnTo>
                <a:lnTo>
                  <a:pt x="686" y="2730"/>
                </a:lnTo>
                <a:lnTo>
                  <a:pt x="726" y="2708"/>
                </a:lnTo>
                <a:lnTo>
                  <a:pt x="766" y="2708"/>
                </a:lnTo>
                <a:lnTo>
                  <a:pt x="807" y="2708"/>
                </a:lnTo>
                <a:lnTo>
                  <a:pt x="847" y="2686"/>
                </a:lnTo>
                <a:lnTo>
                  <a:pt x="887" y="2665"/>
                </a:lnTo>
                <a:lnTo>
                  <a:pt x="918" y="2621"/>
                </a:lnTo>
                <a:lnTo>
                  <a:pt x="958" y="2599"/>
                </a:lnTo>
                <a:lnTo>
                  <a:pt x="998" y="2599"/>
                </a:lnTo>
                <a:lnTo>
                  <a:pt x="1019" y="2556"/>
                </a:lnTo>
                <a:lnTo>
                  <a:pt x="1049" y="2512"/>
                </a:lnTo>
                <a:lnTo>
                  <a:pt x="1039" y="2469"/>
                </a:lnTo>
                <a:lnTo>
                  <a:pt x="998" y="2447"/>
                </a:lnTo>
                <a:lnTo>
                  <a:pt x="958" y="2447"/>
                </a:lnTo>
                <a:lnTo>
                  <a:pt x="918" y="2425"/>
                </a:lnTo>
                <a:lnTo>
                  <a:pt x="877" y="2404"/>
                </a:lnTo>
                <a:lnTo>
                  <a:pt x="837" y="2415"/>
                </a:lnTo>
                <a:lnTo>
                  <a:pt x="797" y="2404"/>
                </a:lnTo>
                <a:lnTo>
                  <a:pt x="777" y="2360"/>
                </a:lnTo>
                <a:lnTo>
                  <a:pt x="797" y="2317"/>
                </a:lnTo>
                <a:lnTo>
                  <a:pt x="807" y="2273"/>
                </a:lnTo>
                <a:lnTo>
                  <a:pt x="716" y="2241"/>
                </a:lnTo>
                <a:lnTo>
                  <a:pt x="676" y="2230"/>
                </a:lnTo>
                <a:lnTo>
                  <a:pt x="645" y="2186"/>
                </a:lnTo>
                <a:lnTo>
                  <a:pt x="605" y="2164"/>
                </a:lnTo>
                <a:lnTo>
                  <a:pt x="565" y="2153"/>
                </a:lnTo>
                <a:lnTo>
                  <a:pt x="524" y="2132"/>
                </a:lnTo>
                <a:lnTo>
                  <a:pt x="484" y="2110"/>
                </a:lnTo>
                <a:lnTo>
                  <a:pt x="444" y="2110"/>
                </a:lnTo>
                <a:lnTo>
                  <a:pt x="403" y="2099"/>
                </a:lnTo>
                <a:lnTo>
                  <a:pt x="363" y="2099"/>
                </a:lnTo>
                <a:lnTo>
                  <a:pt x="343" y="2056"/>
                </a:lnTo>
                <a:lnTo>
                  <a:pt x="343" y="2012"/>
                </a:lnTo>
                <a:lnTo>
                  <a:pt x="303" y="2001"/>
                </a:lnTo>
                <a:lnTo>
                  <a:pt x="282" y="1958"/>
                </a:lnTo>
                <a:lnTo>
                  <a:pt x="242" y="1914"/>
                </a:lnTo>
                <a:lnTo>
                  <a:pt x="222" y="1871"/>
                </a:lnTo>
                <a:lnTo>
                  <a:pt x="242" y="1827"/>
                </a:lnTo>
                <a:lnTo>
                  <a:pt x="282" y="1827"/>
                </a:lnTo>
                <a:lnTo>
                  <a:pt x="313" y="1871"/>
                </a:lnTo>
                <a:lnTo>
                  <a:pt x="353" y="1903"/>
                </a:lnTo>
                <a:lnTo>
                  <a:pt x="393" y="1925"/>
                </a:lnTo>
                <a:lnTo>
                  <a:pt x="403" y="1969"/>
                </a:lnTo>
                <a:lnTo>
                  <a:pt x="444" y="2012"/>
                </a:lnTo>
                <a:lnTo>
                  <a:pt x="484" y="2023"/>
                </a:lnTo>
                <a:lnTo>
                  <a:pt x="524" y="2066"/>
                </a:lnTo>
                <a:lnTo>
                  <a:pt x="555" y="2110"/>
                </a:lnTo>
                <a:lnTo>
                  <a:pt x="595" y="2121"/>
                </a:lnTo>
                <a:lnTo>
                  <a:pt x="635" y="2121"/>
                </a:lnTo>
                <a:lnTo>
                  <a:pt x="676" y="2121"/>
                </a:lnTo>
                <a:lnTo>
                  <a:pt x="716" y="2099"/>
                </a:lnTo>
                <a:lnTo>
                  <a:pt x="756" y="2066"/>
                </a:lnTo>
                <a:lnTo>
                  <a:pt x="797" y="2056"/>
                </a:lnTo>
                <a:lnTo>
                  <a:pt x="837" y="2077"/>
                </a:lnTo>
                <a:lnTo>
                  <a:pt x="877" y="2110"/>
                </a:lnTo>
                <a:lnTo>
                  <a:pt x="918" y="2110"/>
                </a:lnTo>
                <a:lnTo>
                  <a:pt x="958" y="2110"/>
                </a:lnTo>
                <a:lnTo>
                  <a:pt x="998" y="2121"/>
                </a:lnTo>
                <a:lnTo>
                  <a:pt x="1029" y="2164"/>
                </a:lnTo>
                <a:lnTo>
                  <a:pt x="1069" y="2164"/>
                </a:lnTo>
                <a:lnTo>
                  <a:pt x="1109" y="2153"/>
                </a:lnTo>
                <a:lnTo>
                  <a:pt x="1150" y="2143"/>
                </a:lnTo>
                <a:lnTo>
                  <a:pt x="1190" y="2143"/>
                </a:lnTo>
                <a:lnTo>
                  <a:pt x="1190" y="2186"/>
                </a:lnTo>
                <a:lnTo>
                  <a:pt x="1180" y="2230"/>
                </a:lnTo>
                <a:lnTo>
                  <a:pt x="1170" y="2273"/>
                </a:lnTo>
                <a:lnTo>
                  <a:pt x="1180" y="2317"/>
                </a:lnTo>
                <a:lnTo>
                  <a:pt x="1220" y="2349"/>
                </a:lnTo>
                <a:lnTo>
                  <a:pt x="1261" y="2393"/>
                </a:lnTo>
                <a:lnTo>
                  <a:pt x="1301" y="2404"/>
                </a:lnTo>
                <a:lnTo>
                  <a:pt x="1321" y="2360"/>
                </a:lnTo>
                <a:lnTo>
                  <a:pt x="1321" y="2317"/>
                </a:lnTo>
                <a:lnTo>
                  <a:pt x="1301" y="2273"/>
                </a:lnTo>
                <a:lnTo>
                  <a:pt x="1291" y="2230"/>
                </a:lnTo>
                <a:lnTo>
                  <a:pt x="1321" y="2186"/>
                </a:lnTo>
                <a:lnTo>
                  <a:pt x="1361" y="2164"/>
                </a:lnTo>
                <a:lnTo>
                  <a:pt x="1402" y="2164"/>
                </a:lnTo>
                <a:lnTo>
                  <a:pt x="1402" y="2121"/>
                </a:lnTo>
                <a:lnTo>
                  <a:pt x="1392" y="2077"/>
                </a:lnTo>
                <a:lnTo>
                  <a:pt x="1442" y="2066"/>
                </a:lnTo>
                <a:lnTo>
                  <a:pt x="1482" y="2066"/>
                </a:lnTo>
                <a:lnTo>
                  <a:pt x="1523" y="2077"/>
                </a:lnTo>
                <a:lnTo>
                  <a:pt x="1553" y="2034"/>
                </a:lnTo>
                <a:lnTo>
                  <a:pt x="1553" y="1990"/>
                </a:lnTo>
                <a:lnTo>
                  <a:pt x="1553" y="1947"/>
                </a:lnTo>
                <a:lnTo>
                  <a:pt x="1593" y="1914"/>
                </a:lnTo>
                <a:lnTo>
                  <a:pt x="1644" y="1914"/>
                </a:lnTo>
                <a:lnTo>
                  <a:pt x="1694" y="1903"/>
                </a:lnTo>
                <a:lnTo>
                  <a:pt x="1745" y="1903"/>
                </a:lnTo>
                <a:lnTo>
                  <a:pt x="1785" y="1903"/>
                </a:lnTo>
                <a:lnTo>
                  <a:pt x="1825" y="1882"/>
                </a:lnTo>
                <a:lnTo>
                  <a:pt x="1866" y="1882"/>
                </a:lnTo>
                <a:lnTo>
                  <a:pt x="1896" y="1838"/>
                </a:lnTo>
                <a:lnTo>
                  <a:pt x="1896" y="1795"/>
                </a:lnTo>
                <a:lnTo>
                  <a:pt x="1886" y="1751"/>
                </a:lnTo>
                <a:lnTo>
                  <a:pt x="1886" y="1708"/>
                </a:lnTo>
                <a:lnTo>
                  <a:pt x="1896" y="1664"/>
                </a:lnTo>
                <a:lnTo>
                  <a:pt x="1886" y="1621"/>
                </a:lnTo>
                <a:lnTo>
                  <a:pt x="1886" y="1577"/>
                </a:lnTo>
                <a:lnTo>
                  <a:pt x="1926" y="1555"/>
                </a:lnTo>
                <a:lnTo>
                  <a:pt x="1977" y="1555"/>
                </a:lnTo>
                <a:lnTo>
                  <a:pt x="2017" y="1555"/>
                </a:lnTo>
                <a:lnTo>
                  <a:pt x="2017" y="1512"/>
                </a:lnTo>
                <a:lnTo>
                  <a:pt x="2047" y="1468"/>
                </a:lnTo>
                <a:lnTo>
                  <a:pt x="2098" y="1436"/>
                </a:lnTo>
                <a:lnTo>
                  <a:pt x="2108" y="1392"/>
                </a:lnTo>
                <a:lnTo>
                  <a:pt x="2108" y="1349"/>
                </a:lnTo>
                <a:lnTo>
                  <a:pt x="2148" y="1316"/>
                </a:lnTo>
                <a:lnTo>
                  <a:pt x="2188" y="1305"/>
                </a:lnTo>
                <a:lnTo>
                  <a:pt x="2178" y="1349"/>
                </a:lnTo>
                <a:lnTo>
                  <a:pt x="2168" y="1392"/>
                </a:lnTo>
                <a:lnTo>
                  <a:pt x="2148" y="1436"/>
                </a:lnTo>
                <a:lnTo>
                  <a:pt x="2148" y="1479"/>
                </a:lnTo>
                <a:lnTo>
                  <a:pt x="2148" y="1523"/>
                </a:lnTo>
                <a:lnTo>
                  <a:pt x="2138" y="1566"/>
                </a:lnTo>
                <a:lnTo>
                  <a:pt x="2178" y="1555"/>
                </a:lnTo>
                <a:lnTo>
                  <a:pt x="2209" y="1512"/>
                </a:lnTo>
                <a:lnTo>
                  <a:pt x="2249" y="1544"/>
                </a:lnTo>
                <a:lnTo>
                  <a:pt x="2289" y="1566"/>
                </a:lnTo>
                <a:lnTo>
                  <a:pt x="2299" y="1523"/>
                </a:lnTo>
                <a:lnTo>
                  <a:pt x="2340" y="1501"/>
                </a:lnTo>
                <a:lnTo>
                  <a:pt x="2360" y="1457"/>
                </a:lnTo>
                <a:lnTo>
                  <a:pt x="2350" y="1414"/>
                </a:lnTo>
                <a:lnTo>
                  <a:pt x="2350" y="1370"/>
                </a:lnTo>
                <a:lnTo>
                  <a:pt x="2309" y="1360"/>
                </a:lnTo>
                <a:lnTo>
                  <a:pt x="2279" y="1316"/>
                </a:lnTo>
                <a:lnTo>
                  <a:pt x="2279" y="1262"/>
                </a:lnTo>
                <a:lnTo>
                  <a:pt x="2279" y="1218"/>
                </a:lnTo>
                <a:lnTo>
                  <a:pt x="2289" y="1175"/>
                </a:lnTo>
                <a:lnTo>
                  <a:pt x="2289" y="1131"/>
                </a:lnTo>
                <a:lnTo>
                  <a:pt x="2279" y="1088"/>
                </a:lnTo>
                <a:lnTo>
                  <a:pt x="2239" y="1077"/>
                </a:lnTo>
                <a:lnTo>
                  <a:pt x="2198" y="1099"/>
                </a:lnTo>
                <a:lnTo>
                  <a:pt x="2158" y="1088"/>
                </a:lnTo>
                <a:lnTo>
                  <a:pt x="2118" y="1044"/>
                </a:lnTo>
                <a:lnTo>
                  <a:pt x="2098" y="1001"/>
                </a:lnTo>
                <a:lnTo>
                  <a:pt x="2108" y="957"/>
                </a:lnTo>
                <a:lnTo>
                  <a:pt x="2098" y="914"/>
                </a:lnTo>
                <a:lnTo>
                  <a:pt x="2077" y="870"/>
                </a:lnTo>
                <a:lnTo>
                  <a:pt x="2067" y="827"/>
                </a:lnTo>
                <a:lnTo>
                  <a:pt x="2077" y="783"/>
                </a:lnTo>
                <a:lnTo>
                  <a:pt x="2077" y="740"/>
                </a:lnTo>
                <a:lnTo>
                  <a:pt x="2077" y="696"/>
                </a:lnTo>
                <a:lnTo>
                  <a:pt x="2077" y="653"/>
                </a:lnTo>
                <a:lnTo>
                  <a:pt x="2108" y="609"/>
                </a:lnTo>
                <a:lnTo>
                  <a:pt x="2128" y="566"/>
                </a:lnTo>
                <a:lnTo>
                  <a:pt x="2128" y="522"/>
                </a:lnTo>
                <a:lnTo>
                  <a:pt x="2108" y="479"/>
                </a:lnTo>
                <a:lnTo>
                  <a:pt x="2067" y="457"/>
                </a:lnTo>
                <a:lnTo>
                  <a:pt x="2027" y="424"/>
                </a:lnTo>
                <a:lnTo>
                  <a:pt x="1987" y="402"/>
                </a:lnTo>
                <a:lnTo>
                  <a:pt x="1946" y="402"/>
                </a:lnTo>
                <a:lnTo>
                  <a:pt x="1906" y="402"/>
                </a:lnTo>
                <a:lnTo>
                  <a:pt x="1876" y="359"/>
                </a:lnTo>
                <a:lnTo>
                  <a:pt x="1906" y="315"/>
                </a:lnTo>
                <a:lnTo>
                  <a:pt x="1896" y="272"/>
                </a:lnTo>
                <a:lnTo>
                  <a:pt x="1906" y="228"/>
                </a:lnTo>
                <a:lnTo>
                  <a:pt x="1926" y="185"/>
                </a:lnTo>
                <a:lnTo>
                  <a:pt x="1876" y="174"/>
                </a:lnTo>
                <a:lnTo>
                  <a:pt x="1835" y="174"/>
                </a:lnTo>
                <a:lnTo>
                  <a:pt x="1785" y="163"/>
                </a:lnTo>
                <a:lnTo>
                  <a:pt x="1755" y="120"/>
                </a:lnTo>
                <a:lnTo>
                  <a:pt x="1714" y="76"/>
                </a:lnTo>
                <a:lnTo>
                  <a:pt x="1674" y="65"/>
                </a:lnTo>
                <a:lnTo>
                  <a:pt x="1634" y="54"/>
                </a:lnTo>
                <a:lnTo>
                  <a:pt x="1644" y="11"/>
                </a:lnTo>
                <a:lnTo>
                  <a:pt x="1684" y="0"/>
                </a:lnTo>
                <a:lnTo>
                  <a:pt x="1735" y="0"/>
                </a:lnTo>
                <a:lnTo>
                  <a:pt x="1755" y="44"/>
                </a:lnTo>
                <a:lnTo>
                  <a:pt x="1805" y="65"/>
                </a:lnTo>
                <a:lnTo>
                  <a:pt x="1846" y="65"/>
                </a:lnTo>
                <a:lnTo>
                  <a:pt x="1886" y="76"/>
                </a:lnTo>
                <a:lnTo>
                  <a:pt x="1936" y="87"/>
                </a:lnTo>
                <a:lnTo>
                  <a:pt x="1967" y="131"/>
                </a:lnTo>
                <a:lnTo>
                  <a:pt x="1967" y="174"/>
                </a:lnTo>
                <a:lnTo>
                  <a:pt x="2007" y="185"/>
                </a:lnTo>
                <a:lnTo>
                  <a:pt x="2037" y="228"/>
                </a:lnTo>
                <a:lnTo>
                  <a:pt x="2077" y="228"/>
                </a:lnTo>
                <a:lnTo>
                  <a:pt x="2128" y="207"/>
                </a:lnTo>
                <a:lnTo>
                  <a:pt x="2178" y="196"/>
                </a:lnTo>
                <a:lnTo>
                  <a:pt x="2219" y="218"/>
                </a:lnTo>
                <a:lnTo>
                  <a:pt x="2219" y="261"/>
                </a:lnTo>
                <a:lnTo>
                  <a:pt x="2198" y="305"/>
                </a:lnTo>
                <a:lnTo>
                  <a:pt x="2198" y="348"/>
                </a:lnTo>
                <a:lnTo>
                  <a:pt x="2229" y="392"/>
                </a:lnTo>
                <a:lnTo>
                  <a:pt x="2269" y="392"/>
                </a:lnTo>
                <a:lnTo>
                  <a:pt x="2309" y="402"/>
                </a:lnTo>
                <a:lnTo>
                  <a:pt x="2350" y="446"/>
                </a:lnTo>
                <a:lnTo>
                  <a:pt x="2299" y="489"/>
                </a:lnTo>
                <a:lnTo>
                  <a:pt x="2259" y="500"/>
                </a:lnTo>
                <a:lnTo>
                  <a:pt x="2239" y="544"/>
                </a:lnTo>
                <a:lnTo>
                  <a:pt x="2239" y="587"/>
                </a:lnTo>
                <a:lnTo>
                  <a:pt x="2219" y="631"/>
                </a:lnTo>
                <a:lnTo>
                  <a:pt x="2188" y="674"/>
                </a:lnTo>
                <a:lnTo>
                  <a:pt x="2148" y="696"/>
                </a:lnTo>
                <a:lnTo>
                  <a:pt x="2108" y="718"/>
                </a:lnTo>
                <a:lnTo>
                  <a:pt x="2098" y="761"/>
                </a:lnTo>
                <a:lnTo>
                  <a:pt x="2098" y="805"/>
                </a:lnTo>
                <a:lnTo>
                  <a:pt x="2108" y="848"/>
                </a:lnTo>
                <a:lnTo>
                  <a:pt x="2148" y="859"/>
                </a:lnTo>
                <a:lnTo>
                  <a:pt x="2188" y="859"/>
                </a:lnTo>
                <a:lnTo>
                  <a:pt x="2229" y="848"/>
                </a:lnTo>
                <a:lnTo>
                  <a:pt x="2269" y="881"/>
                </a:lnTo>
                <a:lnTo>
                  <a:pt x="2309" y="914"/>
                </a:lnTo>
                <a:lnTo>
                  <a:pt x="2350" y="892"/>
                </a:lnTo>
                <a:lnTo>
                  <a:pt x="2360" y="848"/>
                </a:lnTo>
                <a:lnTo>
                  <a:pt x="2360" y="805"/>
                </a:lnTo>
                <a:lnTo>
                  <a:pt x="2360" y="761"/>
                </a:lnTo>
                <a:lnTo>
                  <a:pt x="2360" y="718"/>
                </a:lnTo>
                <a:lnTo>
                  <a:pt x="2400" y="707"/>
                </a:lnTo>
                <a:lnTo>
                  <a:pt x="2441" y="718"/>
                </a:lnTo>
                <a:lnTo>
                  <a:pt x="2481" y="740"/>
                </a:lnTo>
                <a:lnTo>
                  <a:pt x="2521" y="750"/>
                </a:lnTo>
                <a:lnTo>
                  <a:pt x="2562" y="707"/>
                </a:lnTo>
                <a:lnTo>
                  <a:pt x="2572" y="663"/>
                </a:lnTo>
                <a:lnTo>
                  <a:pt x="2572" y="620"/>
                </a:lnTo>
                <a:lnTo>
                  <a:pt x="2531" y="587"/>
                </a:lnTo>
                <a:lnTo>
                  <a:pt x="2491" y="587"/>
                </a:lnTo>
                <a:lnTo>
                  <a:pt x="2451" y="566"/>
                </a:lnTo>
                <a:lnTo>
                  <a:pt x="2430" y="522"/>
                </a:lnTo>
                <a:lnTo>
                  <a:pt x="2430" y="479"/>
                </a:lnTo>
                <a:lnTo>
                  <a:pt x="2430" y="424"/>
                </a:lnTo>
                <a:lnTo>
                  <a:pt x="2410" y="370"/>
                </a:lnTo>
                <a:lnTo>
                  <a:pt x="2400" y="326"/>
                </a:lnTo>
                <a:lnTo>
                  <a:pt x="2441" y="305"/>
                </a:lnTo>
                <a:lnTo>
                  <a:pt x="2481" y="305"/>
                </a:lnTo>
                <a:lnTo>
                  <a:pt x="2521" y="305"/>
                </a:lnTo>
                <a:lnTo>
                  <a:pt x="2562" y="305"/>
                </a:lnTo>
                <a:lnTo>
                  <a:pt x="2602" y="315"/>
                </a:lnTo>
                <a:lnTo>
                  <a:pt x="2642" y="272"/>
                </a:lnTo>
                <a:lnTo>
                  <a:pt x="2672" y="228"/>
                </a:lnTo>
                <a:lnTo>
                  <a:pt x="2713" y="207"/>
                </a:lnTo>
                <a:lnTo>
                  <a:pt x="2753" y="196"/>
                </a:lnTo>
                <a:lnTo>
                  <a:pt x="2794" y="163"/>
                </a:lnTo>
                <a:lnTo>
                  <a:pt x="2834" y="141"/>
                </a:lnTo>
                <a:lnTo>
                  <a:pt x="2874" y="163"/>
                </a:lnTo>
                <a:lnTo>
                  <a:pt x="2915" y="196"/>
                </a:lnTo>
                <a:lnTo>
                  <a:pt x="2955" y="185"/>
                </a:lnTo>
                <a:lnTo>
                  <a:pt x="2995" y="174"/>
                </a:lnTo>
                <a:lnTo>
                  <a:pt x="3036" y="163"/>
                </a:lnTo>
                <a:lnTo>
                  <a:pt x="3076" y="196"/>
                </a:lnTo>
                <a:lnTo>
                  <a:pt x="3116" y="218"/>
                </a:lnTo>
                <a:lnTo>
                  <a:pt x="3167" y="207"/>
                </a:lnTo>
                <a:lnTo>
                  <a:pt x="3207" y="196"/>
                </a:lnTo>
                <a:lnTo>
                  <a:pt x="3247" y="218"/>
                </a:lnTo>
                <a:lnTo>
                  <a:pt x="3267" y="261"/>
                </a:lnTo>
                <a:lnTo>
                  <a:pt x="3267" y="305"/>
                </a:lnTo>
                <a:lnTo>
                  <a:pt x="3257" y="348"/>
                </a:lnTo>
                <a:lnTo>
                  <a:pt x="3227" y="392"/>
                </a:lnTo>
                <a:lnTo>
                  <a:pt x="3207" y="435"/>
                </a:lnTo>
                <a:lnTo>
                  <a:pt x="3197" y="479"/>
                </a:lnTo>
                <a:lnTo>
                  <a:pt x="3157" y="511"/>
                </a:lnTo>
                <a:lnTo>
                  <a:pt x="3207" y="544"/>
                </a:lnTo>
                <a:lnTo>
                  <a:pt x="3247" y="555"/>
                </a:lnTo>
                <a:lnTo>
                  <a:pt x="3288" y="566"/>
                </a:lnTo>
                <a:lnTo>
                  <a:pt x="3318" y="609"/>
                </a:lnTo>
                <a:lnTo>
                  <a:pt x="3348" y="653"/>
                </a:lnTo>
                <a:lnTo>
                  <a:pt x="3308" y="674"/>
                </a:lnTo>
                <a:lnTo>
                  <a:pt x="3267" y="674"/>
                </a:lnTo>
                <a:lnTo>
                  <a:pt x="3227" y="674"/>
                </a:lnTo>
                <a:lnTo>
                  <a:pt x="3187" y="707"/>
                </a:lnTo>
                <a:lnTo>
                  <a:pt x="3177" y="750"/>
                </a:lnTo>
                <a:lnTo>
                  <a:pt x="3136" y="783"/>
                </a:lnTo>
                <a:lnTo>
                  <a:pt x="3086" y="783"/>
                </a:lnTo>
                <a:lnTo>
                  <a:pt x="3046" y="783"/>
                </a:lnTo>
                <a:lnTo>
                  <a:pt x="2995" y="783"/>
                </a:lnTo>
                <a:lnTo>
                  <a:pt x="2955" y="783"/>
                </a:lnTo>
                <a:lnTo>
                  <a:pt x="2915" y="783"/>
                </a:lnTo>
                <a:lnTo>
                  <a:pt x="2864" y="783"/>
                </a:lnTo>
                <a:lnTo>
                  <a:pt x="2824" y="783"/>
                </a:lnTo>
                <a:lnTo>
                  <a:pt x="2783" y="783"/>
                </a:lnTo>
                <a:lnTo>
                  <a:pt x="2743" y="805"/>
                </a:lnTo>
                <a:lnTo>
                  <a:pt x="2733" y="848"/>
                </a:lnTo>
                <a:lnTo>
                  <a:pt x="2783" y="881"/>
                </a:lnTo>
                <a:lnTo>
                  <a:pt x="2824" y="881"/>
                </a:lnTo>
                <a:lnTo>
                  <a:pt x="2864" y="870"/>
                </a:lnTo>
                <a:lnTo>
                  <a:pt x="2884" y="914"/>
                </a:lnTo>
                <a:lnTo>
                  <a:pt x="2894" y="957"/>
                </a:lnTo>
                <a:lnTo>
                  <a:pt x="2894" y="1011"/>
                </a:lnTo>
                <a:lnTo>
                  <a:pt x="2904" y="1055"/>
                </a:lnTo>
                <a:lnTo>
                  <a:pt x="2975" y="1055"/>
                </a:lnTo>
                <a:lnTo>
                  <a:pt x="3015" y="1044"/>
                </a:lnTo>
                <a:lnTo>
                  <a:pt x="3056" y="1033"/>
                </a:lnTo>
                <a:lnTo>
                  <a:pt x="3096" y="1055"/>
                </a:lnTo>
                <a:lnTo>
                  <a:pt x="3136" y="1055"/>
                </a:lnTo>
                <a:lnTo>
                  <a:pt x="3167" y="1011"/>
                </a:lnTo>
                <a:lnTo>
                  <a:pt x="3207" y="990"/>
                </a:lnTo>
                <a:lnTo>
                  <a:pt x="3247" y="968"/>
                </a:lnTo>
                <a:lnTo>
                  <a:pt x="3288" y="946"/>
                </a:lnTo>
                <a:lnTo>
                  <a:pt x="3338" y="957"/>
                </a:lnTo>
                <a:lnTo>
                  <a:pt x="3378" y="1001"/>
                </a:lnTo>
                <a:lnTo>
                  <a:pt x="3419" y="1033"/>
                </a:lnTo>
                <a:lnTo>
                  <a:pt x="3459" y="1033"/>
                </a:lnTo>
                <a:lnTo>
                  <a:pt x="3499" y="1033"/>
                </a:lnTo>
                <a:lnTo>
                  <a:pt x="3540" y="1011"/>
                </a:lnTo>
                <a:lnTo>
                  <a:pt x="3580" y="1001"/>
                </a:lnTo>
                <a:lnTo>
                  <a:pt x="3620" y="1001"/>
                </a:lnTo>
                <a:lnTo>
                  <a:pt x="3661" y="1011"/>
                </a:lnTo>
                <a:lnTo>
                  <a:pt x="3681" y="1066"/>
                </a:lnTo>
                <a:lnTo>
                  <a:pt x="3691" y="1109"/>
                </a:lnTo>
                <a:lnTo>
                  <a:pt x="3691" y="1153"/>
                </a:lnTo>
                <a:lnTo>
                  <a:pt x="3681" y="1196"/>
                </a:lnTo>
                <a:lnTo>
                  <a:pt x="3711" y="1240"/>
                </a:lnTo>
                <a:lnTo>
                  <a:pt x="3741" y="1283"/>
                </a:lnTo>
                <a:lnTo>
                  <a:pt x="3741" y="1327"/>
                </a:lnTo>
                <a:lnTo>
                  <a:pt x="3741" y="1381"/>
                </a:lnTo>
                <a:lnTo>
                  <a:pt x="3752" y="1425"/>
                </a:lnTo>
                <a:lnTo>
                  <a:pt x="3752" y="1468"/>
                </a:lnTo>
                <a:lnTo>
                  <a:pt x="3701" y="1490"/>
                </a:lnTo>
                <a:lnTo>
                  <a:pt x="3641" y="1501"/>
                </a:lnTo>
                <a:lnTo>
                  <a:pt x="3610" y="1544"/>
                </a:lnTo>
                <a:lnTo>
                  <a:pt x="3610" y="1588"/>
                </a:lnTo>
                <a:lnTo>
                  <a:pt x="3620" y="1631"/>
                </a:lnTo>
                <a:lnTo>
                  <a:pt x="3661" y="1664"/>
                </a:lnTo>
                <a:lnTo>
                  <a:pt x="3701" y="1686"/>
                </a:lnTo>
                <a:lnTo>
                  <a:pt x="3741" y="1675"/>
                </a:lnTo>
                <a:lnTo>
                  <a:pt x="3782" y="1653"/>
                </a:lnTo>
                <a:lnTo>
                  <a:pt x="3822" y="1664"/>
                </a:lnTo>
                <a:lnTo>
                  <a:pt x="3842" y="1708"/>
                </a:lnTo>
                <a:lnTo>
                  <a:pt x="3852" y="1751"/>
                </a:lnTo>
                <a:lnTo>
                  <a:pt x="3822" y="1795"/>
                </a:lnTo>
                <a:lnTo>
                  <a:pt x="3822" y="1838"/>
                </a:lnTo>
                <a:lnTo>
                  <a:pt x="3832" y="1892"/>
                </a:lnTo>
                <a:lnTo>
                  <a:pt x="3873" y="1903"/>
                </a:lnTo>
                <a:lnTo>
                  <a:pt x="3893" y="1947"/>
                </a:lnTo>
                <a:lnTo>
                  <a:pt x="3943" y="1969"/>
                </a:lnTo>
                <a:lnTo>
                  <a:pt x="3994" y="1969"/>
                </a:lnTo>
                <a:lnTo>
                  <a:pt x="4044" y="1958"/>
                </a:lnTo>
                <a:lnTo>
                  <a:pt x="4084" y="1958"/>
                </a:lnTo>
                <a:lnTo>
                  <a:pt x="4125" y="1958"/>
                </a:lnTo>
                <a:lnTo>
                  <a:pt x="4135" y="1914"/>
                </a:lnTo>
                <a:lnTo>
                  <a:pt x="4135" y="1871"/>
                </a:lnTo>
                <a:lnTo>
                  <a:pt x="4175" y="1827"/>
                </a:lnTo>
                <a:lnTo>
                  <a:pt x="4175" y="1784"/>
                </a:lnTo>
                <a:lnTo>
                  <a:pt x="4215" y="1751"/>
                </a:lnTo>
                <a:lnTo>
                  <a:pt x="4256" y="1718"/>
                </a:lnTo>
                <a:lnTo>
                  <a:pt x="4256" y="1675"/>
                </a:lnTo>
                <a:lnTo>
                  <a:pt x="4256" y="1631"/>
                </a:lnTo>
                <a:lnTo>
                  <a:pt x="4276" y="1588"/>
                </a:lnTo>
                <a:lnTo>
                  <a:pt x="4316" y="1566"/>
                </a:lnTo>
                <a:lnTo>
                  <a:pt x="4347" y="1621"/>
                </a:lnTo>
                <a:lnTo>
                  <a:pt x="4387" y="1653"/>
                </a:lnTo>
                <a:lnTo>
                  <a:pt x="4427" y="1642"/>
                </a:lnTo>
                <a:lnTo>
                  <a:pt x="4468" y="1631"/>
                </a:lnTo>
                <a:lnTo>
                  <a:pt x="4508" y="1642"/>
                </a:lnTo>
                <a:lnTo>
                  <a:pt x="4548" y="1664"/>
                </a:lnTo>
                <a:lnTo>
                  <a:pt x="4589" y="1631"/>
                </a:lnTo>
                <a:lnTo>
                  <a:pt x="4589" y="1588"/>
                </a:lnTo>
                <a:lnTo>
                  <a:pt x="4599" y="1544"/>
                </a:lnTo>
                <a:lnTo>
                  <a:pt x="4639" y="1523"/>
                </a:lnTo>
                <a:lnTo>
                  <a:pt x="4679" y="1523"/>
                </a:lnTo>
                <a:lnTo>
                  <a:pt x="4700" y="1479"/>
                </a:lnTo>
                <a:lnTo>
                  <a:pt x="4700" y="1436"/>
                </a:lnTo>
                <a:lnTo>
                  <a:pt x="4720" y="1392"/>
                </a:lnTo>
                <a:lnTo>
                  <a:pt x="4760" y="1360"/>
                </a:lnTo>
                <a:lnTo>
                  <a:pt x="4800" y="1349"/>
                </a:lnTo>
                <a:lnTo>
                  <a:pt x="4841" y="1349"/>
                </a:lnTo>
                <a:lnTo>
                  <a:pt x="4881" y="1316"/>
                </a:lnTo>
                <a:lnTo>
                  <a:pt x="4921" y="1305"/>
                </a:lnTo>
                <a:lnTo>
                  <a:pt x="4962" y="1305"/>
                </a:lnTo>
                <a:lnTo>
                  <a:pt x="4992" y="1360"/>
                </a:lnTo>
                <a:lnTo>
                  <a:pt x="4992" y="1403"/>
                </a:lnTo>
                <a:lnTo>
                  <a:pt x="4992" y="1447"/>
                </a:lnTo>
                <a:lnTo>
                  <a:pt x="4992" y="1490"/>
                </a:lnTo>
                <a:lnTo>
                  <a:pt x="4992" y="1534"/>
                </a:lnTo>
                <a:lnTo>
                  <a:pt x="4962" y="1577"/>
                </a:lnTo>
                <a:lnTo>
                  <a:pt x="4921" y="1566"/>
                </a:lnTo>
                <a:lnTo>
                  <a:pt x="4881" y="1544"/>
                </a:lnTo>
                <a:lnTo>
                  <a:pt x="4841" y="1555"/>
                </a:lnTo>
                <a:lnTo>
                  <a:pt x="4810" y="1599"/>
                </a:lnTo>
                <a:lnTo>
                  <a:pt x="4770" y="1631"/>
                </a:lnTo>
                <a:lnTo>
                  <a:pt x="4750" y="1675"/>
                </a:lnTo>
                <a:lnTo>
                  <a:pt x="4750" y="1718"/>
                </a:lnTo>
                <a:lnTo>
                  <a:pt x="4730" y="1762"/>
                </a:lnTo>
                <a:lnTo>
                  <a:pt x="4700" y="1805"/>
                </a:lnTo>
                <a:lnTo>
                  <a:pt x="4659" y="1849"/>
                </a:lnTo>
                <a:lnTo>
                  <a:pt x="4639" y="1892"/>
                </a:lnTo>
                <a:lnTo>
                  <a:pt x="4639" y="1936"/>
                </a:lnTo>
                <a:lnTo>
                  <a:pt x="4599" y="1936"/>
                </a:lnTo>
                <a:lnTo>
                  <a:pt x="4579" y="1990"/>
                </a:lnTo>
                <a:lnTo>
                  <a:pt x="4579" y="2034"/>
                </a:lnTo>
                <a:lnTo>
                  <a:pt x="4579" y="2077"/>
                </a:lnTo>
                <a:lnTo>
                  <a:pt x="4558" y="2121"/>
                </a:lnTo>
                <a:lnTo>
                  <a:pt x="4518" y="2132"/>
                </a:lnTo>
                <a:lnTo>
                  <a:pt x="4478" y="2132"/>
                </a:lnTo>
                <a:lnTo>
                  <a:pt x="4437" y="2143"/>
                </a:lnTo>
                <a:lnTo>
                  <a:pt x="4417" y="2186"/>
                </a:lnTo>
                <a:lnTo>
                  <a:pt x="4377" y="2219"/>
                </a:lnTo>
                <a:lnTo>
                  <a:pt x="4377" y="2262"/>
                </a:lnTo>
                <a:lnTo>
                  <a:pt x="4377" y="2317"/>
                </a:lnTo>
                <a:lnTo>
                  <a:pt x="4347" y="2360"/>
                </a:lnTo>
                <a:lnTo>
                  <a:pt x="4306" y="2415"/>
                </a:lnTo>
                <a:lnTo>
                  <a:pt x="4306" y="2469"/>
                </a:lnTo>
                <a:lnTo>
                  <a:pt x="4266" y="2491"/>
                </a:lnTo>
                <a:lnTo>
                  <a:pt x="4185" y="2491"/>
                </a:lnTo>
                <a:lnTo>
                  <a:pt x="4145" y="2491"/>
                </a:lnTo>
                <a:lnTo>
                  <a:pt x="4105" y="2502"/>
                </a:lnTo>
                <a:lnTo>
                  <a:pt x="4064" y="2512"/>
                </a:lnTo>
                <a:lnTo>
                  <a:pt x="4024" y="2491"/>
                </a:lnTo>
                <a:lnTo>
                  <a:pt x="3984" y="2458"/>
                </a:lnTo>
                <a:lnTo>
                  <a:pt x="3943" y="2458"/>
                </a:lnTo>
                <a:lnTo>
                  <a:pt x="3903" y="2458"/>
                </a:lnTo>
                <a:lnTo>
                  <a:pt x="3852" y="2480"/>
                </a:lnTo>
                <a:lnTo>
                  <a:pt x="3812" y="2469"/>
                </a:lnTo>
                <a:lnTo>
                  <a:pt x="3772" y="2458"/>
                </a:lnTo>
                <a:lnTo>
                  <a:pt x="3741" y="2545"/>
                </a:lnTo>
                <a:lnTo>
                  <a:pt x="3701" y="2578"/>
                </a:lnTo>
                <a:lnTo>
                  <a:pt x="3661" y="2578"/>
                </a:lnTo>
                <a:lnTo>
                  <a:pt x="3651" y="2534"/>
                </a:lnTo>
                <a:lnTo>
                  <a:pt x="3661" y="2491"/>
                </a:lnTo>
                <a:lnTo>
                  <a:pt x="3661" y="2447"/>
                </a:lnTo>
                <a:lnTo>
                  <a:pt x="3661" y="2404"/>
                </a:lnTo>
                <a:lnTo>
                  <a:pt x="3570" y="2360"/>
                </a:lnTo>
                <a:lnTo>
                  <a:pt x="3560" y="2317"/>
                </a:lnTo>
                <a:lnTo>
                  <a:pt x="3570" y="2273"/>
                </a:lnTo>
                <a:lnTo>
                  <a:pt x="3590" y="2230"/>
                </a:lnTo>
                <a:lnTo>
                  <a:pt x="3600" y="2175"/>
                </a:lnTo>
                <a:lnTo>
                  <a:pt x="3600" y="2121"/>
                </a:lnTo>
                <a:lnTo>
                  <a:pt x="3590" y="2077"/>
                </a:lnTo>
                <a:lnTo>
                  <a:pt x="3580" y="2023"/>
                </a:lnTo>
                <a:lnTo>
                  <a:pt x="3580" y="1979"/>
                </a:lnTo>
                <a:lnTo>
                  <a:pt x="3550" y="1936"/>
                </a:lnTo>
                <a:lnTo>
                  <a:pt x="3530" y="1892"/>
                </a:lnTo>
                <a:lnTo>
                  <a:pt x="3550" y="1849"/>
                </a:lnTo>
                <a:lnTo>
                  <a:pt x="3570" y="1805"/>
                </a:lnTo>
                <a:lnTo>
                  <a:pt x="3580" y="1762"/>
                </a:lnTo>
                <a:lnTo>
                  <a:pt x="3570" y="1675"/>
                </a:lnTo>
                <a:lnTo>
                  <a:pt x="3570" y="1631"/>
                </a:lnTo>
                <a:lnTo>
                  <a:pt x="3560" y="1577"/>
                </a:lnTo>
                <a:lnTo>
                  <a:pt x="3520" y="1544"/>
                </a:lnTo>
                <a:lnTo>
                  <a:pt x="3469" y="1566"/>
                </a:lnTo>
                <a:lnTo>
                  <a:pt x="3429" y="1588"/>
                </a:lnTo>
                <a:lnTo>
                  <a:pt x="3389" y="1588"/>
                </a:lnTo>
                <a:lnTo>
                  <a:pt x="3348" y="1566"/>
                </a:lnTo>
                <a:lnTo>
                  <a:pt x="3308" y="1544"/>
                </a:lnTo>
                <a:lnTo>
                  <a:pt x="3267" y="1577"/>
                </a:lnTo>
                <a:lnTo>
                  <a:pt x="3237" y="1621"/>
                </a:lnTo>
                <a:lnTo>
                  <a:pt x="3197" y="1631"/>
                </a:lnTo>
                <a:lnTo>
                  <a:pt x="3146" y="1610"/>
                </a:lnTo>
                <a:lnTo>
                  <a:pt x="3106" y="1599"/>
                </a:lnTo>
                <a:lnTo>
                  <a:pt x="3066" y="1642"/>
                </a:lnTo>
                <a:lnTo>
                  <a:pt x="3046" y="1686"/>
                </a:lnTo>
                <a:lnTo>
                  <a:pt x="3025" y="1729"/>
                </a:lnTo>
                <a:lnTo>
                  <a:pt x="3005" y="1773"/>
                </a:lnTo>
                <a:lnTo>
                  <a:pt x="2995" y="1816"/>
                </a:lnTo>
                <a:lnTo>
                  <a:pt x="2945" y="1816"/>
                </a:lnTo>
                <a:lnTo>
                  <a:pt x="2904" y="1816"/>
                </a:lnTo>
                <a:lnTo>
                  <a:pt x="2894" y="1773"/>
                </a:lnTo>
                <a:lnTo>
                  <a:pt x="2904" y="1729"/>
                </a:lnTo>
                <a:lnTo>
                  <a:pt x="2904" y="1686"/>
                </a:lnTo>
                <a:lnTo>
                  <a:pt x="2864" y="1675"/>
                </a:lnTo>
                <a:lnTo>
                  <a:pt x="2824" y="1664"/>
                </a:lnTo>
                <a:lnTo>
                  <a:pt x="2814" y="1610"/>
                </a:lnTo>
                <a:lnTo>
                  <a:pt x="2824" y="1566"/>
                </a:lnTo>
                <a:lnTo>
                  <a:pt x="2824" y="1512"/>
                </a:lnTo>
                <a:lnTo>
                  <a:pt x="2824" y="1468"/>
                </a:lnTo>
                <a:lnTo>
                  <a:pt x="2834" y="1425"/>
                </a:lnTo>
                <a:lnTo>
                  <a:pt x="2834" y="1381"/>
                </a:lnTo>
                <a:lnTo>
                  <a:pt x="2794" y="1360"/>
                </a:lnTo>
                <a:lnTo>
                  <a:pt x="2753" y="1338"/>
                </a:lnTo>
                <a:lnTo>
                  <a:pt x="2703" y="1338"/>
                </a:lnTo>
                <a:lnTo>
                  <a:pt x="2662" y="1338"/>
                </a:lnTo>
                <a:lnTo>
                  <a:pt x="2622" y="1305"/>
                </a:lnTo>
                <a:lnTo>
                  <a:pt x="2582" y="1294"/>
                </a:lnTo>
                <a:lnTo>
                  <a:pt x="2521" y="1294"/>
                </a:lnTo>
                <a:lnTo>
                  <a:pt x="2491" y="1338"/>
                </a:lnTo>
                <a:lnTo>
                  <a:pt x="2451" y="1381"/>
                </a:lnTo>
                <a:lnTo>
                  <a:pt x="2451" y="1425"/>
                </a:lnTo>
                <a:lnTo>
                  <a:pt x="2451" y="1468"/>
                </a:lnTo>
                <a:lnTo>
                  <a:pt x="2410" y="1512"/>
                </a:lnTo>
                <a:lnTo>
                  <a:pt x="2400" y="1555"/>
                </a:lnTo>
                <a:lnTo>
                  <a:pt x="2360" y="1566"/>
                </a:lnTo>
                <a:lnTo>
                  <a:pt x="2320" y="1555"/>
                </a:lnTo>
                <a:lnTo>
                  <a:pt x="2279" y="1577"/>
                </a:lnTo>
                <a:lnTo>
                  <a:pt x="2239" y="1599"/>
                </a:lnTo>
                <a:lnTo>
                  <a:pt x="2229" y="1653"/>
                </a:lnTo>
                <a:lnTo>
                  <a:pt x="2239" y="1697"/>
                </a:lnTo>
                <a:lnTo>
                  <a:pt x="2239" y="1740"/>
                </a:lnTo>
                <a:lnTo>
                  <a:pt x="2219" y="1784"/>
                </a:lnTo>
                <a:lnTo>
                  <a:pt x="2188" y="1827"/>
                </a:lnTo>
                <a:lnTo>
                  <a:pt x="2178" y="1871"/>
                </a:lnTo>
                <a:lnTo>
                  <a:pt x="2168" y="1914"/>
                </a:lnTo>
                <a:lnTo>
                  <a:pt x="2168" y="1958"/>
                </a:lnTo>
                <a:lnTo>
                  <a:pt x="2158" y="2001"/>
                </a:lnTo>
                <a:lnTo>
                  <a:pt x="2128" y="2045"/>
                </a:lnTo>
                <a:lnTo>
                  <a:pt x="2088" y="2088"/>
                </a:lnTo>
                <a:lnTo>
                  <a:pt x="2047" y="2088"/>
                </a:lnTo>
                <a:lnTo>
                  <a:pt x="2007" y="2077"/>
                </a:lnTo>
                <a:lnTo>
                  <a:pt x="1967" y="2099"/>
                </a:lnTo>
                <a:lnTo>
                  <a:pt x="1926" y="2143"/>
                </a:lnTo>
                <a:lnTo>
                  <a:pt x="1896" y="2197"/>
                </a:lnTo>
                <a:lnTo>
                  <a:pt x="1896" y="2241"/>
                </a:lnTo>
                <a:lnTo>
                  <a:pt x="1896" y="2284"/>
                </a:lnTo>
                <a:lnTo>
                  <a:pt x="1896" y="2328"/>
                </a:lnTo>
                <a:lnTo>
                  <a:pt x="1886" y="2371"/>
                </a:lnTo>
                <a:lnTo>
                  <a:pt x="1916" y="2415"/>
                </a:lnTo>
                <a:lnTo>
                  <a:pt x="1956" y="2447"/>
                </a:lnTo>
                <a:lnTo>
                  <a:pt x="1967" y="2491"/>
                </a:lnTo>
                <a:lnTo>
                  <a:pt x="1946" y="2534"/>
                </a:lnTo>
                <a:lnTo>
                  <a:pt x="1926" y="2589"/>
                </a:lnTo>
                <a:lnTo>
                  <a:pt x="1876" y="2610"/>
                </a:lnTo>
                <a:lnTo>
                  <a:pt x="1835" y="2610"/>
                </a:lnTo>
                <a:lnTo>
                  <a:pt x="1795" y="2643"/>
                </a:lnTo>
                <a:lnTo>
                  <a:pt x="1755" y="2643"/>
                </a:lnTo>
                <a:lnTo>
                  <a:pt x="1714" y="2643"/>
                </a:lnTo>
                <a:lnTo>
                  <a:pt x="1674" y="2621"/>
                </a:lnTo>
                <a:lnTo>
                  <a:pt x="1634" y="2621"/>
                </a:lnTo>
                <a:lnTo>
                  <a:pt x="1593" y="2643"/>
                </a:lnTo>
                <a:lnTo>
                  <a:pt x="1553" y="2589"/>
                </a:lnTo>
                <a:lnTo>
                  <a:pt x="1543" y="2545"/>
                </a:lnTo>
                <a:lnTo>
                  <a:pt x="1493" y="2545"/>
                </a:lnTo>
                <a:lnTo>
                  <a:pt x="1472" y="2502"/>
                </a:lnTo>
                <a:lnTo>
                  <a:pt x="1432" y="2469"/>
                </a:lnTo>
                <a:lnTo>
                  <a:pt x="1392" y="2436"/>
                </a:lnTo>
                <a:lnTo>
                  <a:pt x="1351" y="2436"/>
                </a:lnTo>
                <a:lnTo>
                  <a:pt x="1311" y="2425"/>
                </a:lnTo>
                <a:lnTo>
                  <a:pt x="1271" y="2415"/>
                </a:lnTo>
                <a:lnTo>
                  <a:pt x="1220" y="2458"/>
                </a:lnTo>
                <a:lnTo>
                  <a:pt x="1240" y="2415"/>
                </a:lnTo>
              </a:path>
            </a:pathLst>
          </a:custGeom>
          <a:solidFill>
            <a:srgbClr val="58585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058" name="Freeform 11"/>
          <p:cNvSpPr>
            <a:spLocks/>
          </p:cNvSpPr>
          <p:nvPr userDrawn="1"/>
        </p:nvSpPr>
        <p:spPr bwMode="auto">
          <a:xfrm>
            <a:off x="839788" y="817563"/>
            <a:ext cx="1066800" cy="960437"/>
          </a:xfrm>
          <a:custGeom>
            <a:avLst/>
            <a:gdLst>
              <a:gd name="T0" fmla="*/ 2147483647 w 672"/>
              <a:gd name="T1" fmla="*/ 2147483647 h 605"/>
              <a:gd name="T2" fmla="*/ 2147483647 w 672"/>
              <a:gd name="T3" fmla="*/ 2147483647 h 605"/>
              <a:gd name="T4" fmla="*/ 2147483647 w 672"/>
              <a:gd name="T5" fmla="*/ 2147483647 h 605"/>
              <a:gd name="T6" fmla="*/ 2147483647 w 672"/>
              <a:gd name="T7" fmla="*/ 2147483647 h 605"/>
              <a:gd name="T8" fmla="*/ 2147483647 w 672"/>
              <a:gd name="T9" fmla="*/ 2147483647 h 605"/>
              <a:gd name="T10" fmla="*/ 2147483647 w 672"/>
              <a:gd name="T11" fmla="*/ 2147483647 h 605"/>
              <a:gd name="T12" fmla="*/ 2147483647 w 672"/>
              <a:gd name="T13" fmla="*/ 2147483647 h 605"/>
              <a:gd name="T14" fmla="*/ 2147483647 w 672"/>
              <a:gd name="T15" fmla="*/ 2147483647 h 605"/>
              <a:gd name="T16" fmla="*/ 2147483647 w 672"/>
              <a:gd name="T17" fmla="*/ 2147483647 h 605"/>
              <a:gd name="T18" fmla="*/ 2147483647 w 672"/>
              <a:gd name="T19" fmla="*/ 2147483647 h 605"/>
              <a:gd name="T20" fmla="*/ 2147483647 w 672"/>
              <a:gd name="T21" fmla="*/ 2147483647 h 605"/>
              <a:gd name="T22" fmla="*/ 2147483647 w 672"/>
              <a:gd name="T23" fmla="*/ 2147483647 h 605"/>
              <a:gd name="T24" fmla="*/ 0 w 672"/>
              <a:gd name="T25" fmla="*/ 2147483647 h 605"/>
              <a:gd name="T26" fmla="*/ 2147483647 w 672"/>
              <a:gd name="T27" fmla="*/ 2147483647 h 605"/>
              <a:gd name="T28" fmla="*/ 2147483647 w 672"/>
              <a:gd name="T29" fmla="*/ 2147483647 h 605"/>
              <a:gd name="T30" fmla="*/ 2147483647 w 672"/>
              <a:gd name="T31" fmla="*/ 2147483647 h 605"/>
              <a:gd name="T32" fmla="*/ 2147483647 w 672"/>
              <a:gd name="T33" fmla="*/ 2147483647 h 605"/>
              <a:gd name="T34" fmla="*/ 2147483647 w 672"/>
              <a:gd name="T35" fmla="*/ 2147483647 h 605"/>
              <a:gd name="T36" fmla="*/ 2147483647 w 672"/>
              <a:gd name="T37" fmla="*/ 2147483647 h 605"/>
              <a:gd name="T38" fmla="*/ 2147483647 w 672"/>
              <a:gd name="T39" fmla="*/ 2147483647 h 605"/>
              <a:gd name="T40" fmla="*/ 2147483647 w 672"/>
              <a:gd name="T41" fmla="*/ 2147483647 h 605"/>
              <a:gd name="T42" fmla="*/ 2147483647 w 672"/>
              <a:gd name="T43" fmla="*/ 2147483647 h 605"/>
              <a:gd name="T44" fmla="*/ 2147483647 w 672"/>
              <a:gd name="T45" fmla="*/ 2147483647 h 605"/>
              <a:gd name="T46" fmla="*/ 2147483647 w 672"/>
              <a:gd name="T47" fmla="*/ 2147483647 h 605"/>
              <a:gd name="T48" fmla="*/ 2147483647 w 672"/>
              <a:gd name="T49" fmla="*/ 2147483647 h 605"/>
              <a:gd name="T50" fmla="*/ 2147483647 w 672"/>
              <a:gd name="T51" fmla="*/ 2147483647 h 605"/>
              <a:gd name="T52" fmla="*/ 2147483647 w 672"/>
              <a:gd name="T53" fmla="*/ 2147483647 h 605"/>
              <a:gd name="T54" fmla="*/ 2147483647 w 672"/>
              <a:gd name="T55" fmla="*/ 2147483647 h 605"/>
              <a:gd name="T56" fmla="*/ 2147483647 w 672"/>
              <a:gd name="T57" fmla="*/ 2147483647 h 605"/>
              <a:gd name="T58" fmla="*/ 2147483647 w 672"/>
              <a:gd name="T59" fmla="*/ 2147483647 h 605"/>
              <a:gd name="T60" fmla="*/ 2147483647 w 672"/>
              <a:gd name="T61" fmla="*/ 2147483647 h 605"/>
              <a:gd name="T62" fmla="*/ 2147483647 w 672"/>
              <a:gd name="T63" fmla="*/ 2147483647 h 605"/>
              <a:gd name="T64" fmla="*/ 2147483647 w 672"/>
              <a:gd name="T65" fmla="*/ 2147483647 h 605"/>
              <a:gd name="T66" fmla="*/ 2147483647 w 672"/>
              <a:gd name="T67" fmla="*/ 2147483647 h 605"/>
              <a:gd name="T68" fmla="*/ 2147483647 w 672"/>
              <a:gd name="T69" fmla="*/ 2147483647 h 605"/>
              <a:gd name="T70" fmla="*/ 2147483647 w 672"/>
              <a:gd name="T71" fmla="*/ 2147483647 h 605"/>
              <a:gd name="T72" fmla="*/ 2147483647 w 672"/>
              <a:gd name="T73" fmla="*/ 2147483647 h 605"/>
              <a:gd name="T74" fmla="*/ 2147483647 w 672"/>
              <a:gd name="T75" fmla="*/ 2147483647 h 605"/>
              <a:gd name="T76" fmla="*/ 2147483647 w 672"/>
              <a:gd name="T77" fmla="*/ 2147483647 h 605"/>
              <a:gd name="T78" fmla="*/ 2147483647 w 672"/>
              <a:gd name="T79" fmla="*/ 2147483647 h 605"/>
              <a:gd name="T80" fmla="*/ 2147483647 w 672"/>
              <a:gd name="T81" fmla="*/ 0 h 605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672" h="605">
                <a:moveTo>
                  <a:pt x="134" y="0"/>
                </a:moveTo>
                <a:lnTo>
                  <a:pt x="154" y="44"/>
                </a:lnTo>
                <a:lnTo>
                  <a:pt x="168" y="73"/>
                </a:lnTo>
                <a:lnTo>
                  <a:pt x="168" y="102"/>
                </a:lnTo>
                <a:lnTo>
                  <a:pt x="168" y="131"/>
                </a:lnTo>
                <a:lnTo>
                  <a:pt x="174" y="160"/>
                </a:lnTo>
                <a:lnTo>
                  <a:pt x="181" y="189"/>
                </a:lnTo>
                <a:lnTo>
                  <a:pt x="201" y="226"/>
                </a:lnTo>
                <a:lnTo>
                  <a:pt x="201" y="262"/>
                </a:lnTo>
                <a:lnTo>
                  <a:pt x="208" y="291"/>
                </a:lnTo>
                <a:lnTo>
                  <a:pt x="215" y="320"/>
                </a:lnTo>
                <a:lnTo>
                  <a:pt x="221" y="349"/>
                </a:lnTo>
                <a:lnTo>
                  <a:pt x="221" y="386"/>
                </a:lnTo>
                <a:lnTo>
                  <a:pt x="228" y="415"/>
                </a:lnTo>
                <a:lnTo>
                  <a:pt x="228" y="444"/>
                </a:lnTo>
                <a:lnTo>
                  <a:pt x="221" y="473"/>
                </a:lnTo>
                <a:lnTo>
                  <a:pt x="228" y="502"/>
                </a:lnTo>
                <a:lnTo>
                  <a:pt x="201" y="524"/>
                </a:lnTo>
                <a:lnTo>
                  <a:pt x="174" y="495"/>
                </a:lnTo>
                <a:lnTo>
                  <a:pt x="161" y="466"/>
                </a:lnTo>
                <a:lnTo>
                  <a:pt x="134" y="437"/>
                </a:lnTo>
                <a:lnTo>
                  <a:pt x="107" y="437"/>
                </a:lnTo>
                <a:lnTo>
                  <a:pt x="81" y="437"/>
                </a:lnTo>
                <a:lnTo>
                  <a:pt x="54" y="422"/>
                </a:lnTo>
                <a:lnTo>
                  <a:pt x="27" y="408"/>
                </a:lnTo>
                <a:lnTo>
                  <a:pt x="0" y="408"/>
                </a:lnTo>
                <a:lnTo>
                  <a:pt x="27" y="422"/>
                </a:lnTo>
                <a:lnTo>
                  <a:pt x="54" y="451"/>
                </a:lnTo>
                <a:lnTo>
                  <a:pt x="81" y="451"/>
                </a:lnTo>
                <a:lnTo>
                  <a:pt x="107" y="458"/>
                </a:lnTo>
                <a:lnTo>
                  <a:pt x="134" y="458"/>
                </a:lnTo>
                <a:lnTo>
                  <a:pt x="148" y="488"/>
                </a:lnTo>
                <a:lnTo>
                  <a:pt x="168" y="517"/>
                </a:lnTo>
                <a:lnTo>
                  <a:pt x="181" y="546"/>
                </a:lnTo>
                <a:lnTo>
                  <a:pt x="208" y="546"/>
                </a:lnTo>
                <a:lnTo>
                  <a:pt x="235" y="531"/>
                </a:lnTo>
                <a:lnTo>
                  <a:pt x="262" y="524"/>
                </a:lnTo>
                <a:lnTo>
                  <a:pt x="289" y="546"/>
                </a:lnTo>
                <a:lnTo>
                  <a:pt x="315" y="560"/>
                </a:lnTo>
                <a:lnTo>
                  <a:pt x="342" y="582"/>
                </a:lnTo>
                <a:lnTo>
                  <a:pt x="369" y="597"/>
                </a:lnTo>
                <a:lnTo>
                  <a:pt x="396" y="597"/>
                </a:lnTo>
                <a:lnTo>
                  <a:pt x="429" y="597"/>
                </a:lnTo>
                <a:lnTo>
                  <a:pt x="483" y="604"/>
                </a:lnTo>
                <a:lnTo>
                  <a:pt x="510" y="604"/>
                </a:lnTo>
                <a:lnTo>
                  <a:pt x="544" y="589"/>
                </a:lnTo>
                <a:lnTo>
                  <a:pt x="570" y="589"/>
                </a:lnTo>
                <a:lnTo>
                  <a:pt x="604" y="582"/>
                </a:lnTo>
                <a:lnTo>
                  <a:pt x="637" y="575"/>
                </a:lnTo>
                <a:lnTo>
                  <a:pt x="671" y="568"/>
                </a:lnTo>
                <a:lnTo>
                  <a:pt x="631" y="568"/>
                </a:lnTo>
                <a:lnTo>
                  <a:pt x="604" y="568"/>
                </a:lnTo>
                <a:lnTo>
                  <a:pt x="564" y="575"/>
                </a:lnTo>
                <a:lnTo>
                  <a:pt x="537" y="575"/>
                </a:lnTo>
                <a:lnTo>
                  <a:pt x="510" y="575"/>
                </a:lnTo>
                <a:lnTo>
                  <a:pt x="483" y="575"/>
                </a:lnTo>
                <a:lnTo>
                  <a:pt x="456" y="575"/>
                </a:lnTo>
                <a:lnTo>
                  <a:pt x="429" y="575"/>
                </a:lnTo>
                <a:lnTo>
                  <a:pt x="403" y="575"/>
                </a:lnTo>
                <a:lnTo>
                  <a:pt x="376" y="568"/>
                </a:lnTo>
                <a:lnTo>
                  <a:pt x="349" y="546"/>
                </a:lnTo>
                <a:lnTo>
                  <a:pt x="322" y="524"/>
                </a:lnTo>
                <a:lnTo>
                  <a:pt x="295" y="524"/>
                </a:lnTo>
                <a:lnTo>
                  <a:pt x="268" y="509"/>
                </a:lnTo>
                <a:lnTo>
                  <a:pt x="248" y="480"/>
                </a:lnTo>
                <a:lnTo>
                  <a:pt x="255" y="451"/>
                </a:lnTo>
                <a:lnTo>
                  <a:pt x="255" y="422"/>
                </a:lnTo>
                <a:lnTo>
                  <a:pt x="255" y="393"/>
                </a:lnTo>
                <a:lnTo>
                  <a:pt x="255" y="364"/>
                </a:lnTo>
                <a:lnTo>
                  <a:pt x="248" y="327"/>
                </a:lnTo>
                <a:lnTo>
                  <a:pt x="248" y="298"/>
                </a:lnTo>
                <a:lnTo>
                  <a:pt x="242" y="269"/>
                </a:lnTo>
                <a:lnTo>
                  <a:pt x="228" y="240"/>
                </a:lnTo>
                <a:lnTo>
                  <a:pt x="228" y="211"/>
                </a:lnTo>
                <a:lnTo>
                  <a:pt x="221" y="175"/>
                </a:lnTo>
                <a:lnTo>
                  <a:pt x="201" y="146"/>
                </a:lnTo>
                <a:lnTo>
                  <a:pt x="161" y="138"/>
                </a:lnTo>
                <a:lnTo>
                  <a:pt x="141" y="109"/>
                </a:lnTo>
                <a:lnTo>
                  <a:pt x="161" y="80"/>
                </a:lnTo>
                <a:lnTo>
                  <a:pt x="161" y="51"/>
                </a:lnTo>
                <a:lnTo>
                  <a:pt x="141" y="22"/>
                </a:lnTo>
                <a:lnTo>
                  <a:pt x="134" y="0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059" name="Freeform 12"/>
          <p:cNvSpPr>
            <a:spLocks/>
          </p:cNvSpPr>
          <p:nvPr userDrawn="1"/>
        </p:nvSpPr>
        <p:spPr bwMode="auto">
          <a:xfrm>
            <a:off x="796925" y="600075"/>
            <a:ext cx="1803400" cy="4032250"/>
          </a:xfrm>
          <a:custGeom>
            <a:avLst/>
            <a:gdLst>
              <a:gd name="T0" fmla="*/ 2147483647 w 1136"/>
              <a:gd name="T1" fmla="*/ 2147483647 h 2540"/>
              <a:gd name="T2" fmla="*/ 2147483647 w 1136"/>
              <a:gd name="T3" fmla="*/ 2147483647 h 2540"/>
              <a:gd name="T4" fmla="*/ 2147483647 w 1136"/>
              <a:gd name="T5" fmla="*/ 2147483647 h 2540"/>
              <a:gd name="T6" fmla="*/ 2147483647 w 1136"/>
              <a:gd name="T7" fmla="*/ 2147483647 h 2540"/>
              <a:gd name="T8" fmla="*/ 2147483647 w 1136"/>
              <a:gd name="T9" fmla="*/ 2147483647 h 2540"/>
              <a:gd name="T10" fmla="*/ 2147483647 w 1136"/>
              <a:gd name="T11" fmla="*/ 2147483647 h 2540"/>
              <a:gd name="T12" fmla="*/ 2147483647 w 1136"/>
              <a:gd name="T13" fmla="*/ 2147483647 h 2540"/>
              <a:gd name="T14" fmla="*/ 2147483647 w 1136"/>
              <a:gd name="T15" fmla="*/ 2147483647 h 2540"/>
              <a:gd name="T16" fmla="*/ 2147483647 w 1136"/>
              <a:gd name="T17" fmla="*/ 2147483647 h 2540"/>
              <a:gd name="T18" fmla="*/ 2147483647 w 1136"/>
              <a:gd name="T19" fmla="*/ 2147483647 h 2540"/>
              <a:gd name="T20" fmla="*/ 2147483647 w 1136"/>
              <a:gd name="T21" fmla="*/ 2147483647 h 2540"/>
              <a:gd name="T22" fmla="*/ 2147483647 w 1136"/>
              <a:gd name="T23" fmla="*/ 2147483647 h 2540"/>
              <a:gd name="T24" fmla="*/ 2147483647 w 1136"/>
              <a:gd name="T25" fmla="*/ 2147483647 h 2540"/>
              <a:gd name="T26" fmla="*/ 2147483647 w 1136"/>
              <a:gd name="T27" fmla="*/ 2147483647 h 2540"/>
              <a:gd name="T28" fmla="*/ 2147483647 w 1136"/>
              <a:gd name="T29" fmla="*/ 2147483647 h 2540"/>
              <a:gd name="T30" fmla="*/ 2147483647 w 1136"/>
              <a:gd name="T31" fmla="*/ 2147483647 h 2540"/>
              <a:gd name="T32" fmla="*/ 2147483647 w 1136"/>
              <a:gd name="T33" fmla="*/ 2147483647 h 2540"/>
              <a:gd name="T34" fmla="*/ 2147483647 w 1136"/>
              <a:gd name="T35" fmla="*/ 2147483647 h 2540"/>
              <a:gd name="T36" fmla="*/ 2147483647 w 1136"/>
              <a:gd name="T37" fmla="*/ 2147483647 h 2540"/>
              <a:gd name="T38" fmla="*/ 2147483647 w 1136"/>
              <a:gd name="T39" fmla="*/ 2147483647 h 2540"/>
              <a:gd name="T40" fmla="*/ 2147483647 w 1136"/>
              <a:gd name="T41" fmla="*/ 2147483647 h 2540"/>
              <a:gd name="T42" fmla="*/ 2147483647 w 1136"/>
              <a:gd name="T43" fmla="*/ 2147483647 h 2540"/>
              <a:gd name="T44" fmla="*/ 2147483647 w 1136"/>
              <a:gd name="T45" fmla="*/ 2147483647 h 2540"/>
              <a:gd name="T46" fmla="*/ 2147483647 w 1136"/>
              <a:gd name="T47" fmla="*/ 2147483647 h 2540"/>
              <a:gd name="T48" fmla="*/ 2147483647 w 1136"/>
              <a:gd name="T49" fmla="*/ 2147483647 h 2540"/>
              <a:gd name="T50" fmla="*/ 2147483647 w 1136"/>
              <a:gd name="T51" fmla="*/ 2147483647 h 2540"/>
              <a:gd name="T52" fmla="*/ 2147483647 w 1136"/>
              <a:gd name="T53" fmla="*/ 2147483647 h 2540"/>
              <a:gd name="T54" fmla="*/ 2147483647 w 1136"/>
              <a:gd name="T55" fmla="*/ 2147483647 h 2540"/>
              <a:gd name="T56" fmla="*/ 2147483647 w 1136"/>
              <a:gd name="T57" fmla="*/ 2147483647 h 2540"/>
              <a:gd name="T58" fmla="*/ 2147483647 w 1136"/>
              <a:gd name="T59" fmla="*/ 2147483647 h 2540"/>
              <a:gd name="T60" fmla="*/ 2147483647 w 1136"/>
              <a:gd name="T61" fmla="*/ 2147483647 h 2540"/>
              <a:gd name="T62" fmla="*/ 2147483647 w 1136"/>
              <a:gd name="T63" fmla="*/ 2147483647 h 2540"/>
              <a:gd name="T64" fmla="*/ 2147483647 w 1136"/>
              <a:gd name="T65" fmla="*/ 2147483647 h 2540"/>
              <a:gd name="T66" fmla="*/ 2147483647 w 1136"/>
              <a:gd name="T67" fmla="*/ 2147483647 h 2540"/>
              <a:gd name="T68" fmla="*/ 2147483647 w 1136"/>
              <a:gd name="T69" fmla="*/ 2147483647 h 2540"/>
              <a:gd name="T70" fmla="*/ 2147483647 w 1136"/>
              <a:gd name="T71" fmla="*/ 2147483647 h 2540"/>
              <a:gd name="T72" fmla="*/ 2147483647 w 1136"/>
              <a:gd name="T73" fmla="*/ 2147483647 h 2540"/>
              <a:gd name="T74" fmla="*/ 2147483647 w 1136"/>
              <a:gd name="T75" fmla="*/ 2147483647 h 2540"/>
              <a:gd name="T76" fmla="*/ 2147483647 w 1136"/>
              <a:gd name="T77" fmla="*/ 2147483647 h 2540"/>
              <a:gd name="T78" fmla="*/ 2147483647 w 1136"/>
              <a:gd name="T79" fmla="*/ 2147483647 h 2540"/>
              <a:gd name="T80" fmla="*/ 2147483647 w 1136"/>
              <a:gd name="T81" fmla="*/ 2147483647 h 2540"/>
              <a:gd name="T82" fmla="*/ 2147483647 w 1136"/>
              <a:gd name="T83" fmla="*/ 2147483647 h 2540"/>
              <a:gd name="T84" fmla="*/ 2147483647 w 1136"/>
              <a:gd name="T85" fmla="*/ 2147483647 h 2540"/>
              <a:gd name="T86" fmla="*/ 2147483647 w 1136"/>
              <a:gd name="T87" fmla="*/ 2147483647 h 2540"/>
              <a:gd name="T88" fmla="*/ 2147483647 w 1136"/>
              <a:gd name="T89" fmla="*/ 2147483647 h 2540"/>
              <a:gd name="T90" fmla="*/ 2147483647 w 1136"/>
              <a:gd name="T91" fmla="*/ 2147483647 h 2540"/>
              <a:gd name="T92" fmla="*/ 2147483647 w 1136"/>
              <a:gd name="T93" fmla="*/ 2147483647 h 2540"/>
              <a:gd name="T94" fmla="*/ 2147483647 w 1136"/>
              <a:gd name="T95" fmla="*/ 2147483647 h 2540"/>
              <a:gd name="T96" fmla="*/ 2147483647 w 1136"/>
              <a:gd name="T97" fmla="*/ 2147483647 h 2540"/>
              <a:gd name="T98" fmla="*/ 2147483647 w 1136"/>
              <a:gd name="T99" fmla="*/ 2147483647 h 2540"/>
              <a:gd name="T100" fmla="*/ 2147483647 w 1136"/>
              <a:gd name="T101" fmla="*/ 2147483647 h 2540"/>
              <a:gd name="T102" fmla="*/ 2147483647 w 1136"/>
              <a:gd name="T103" fmla="*/ 2147483647 h 254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136" h="2540">
                <a:moveTo>
                  <a:pt x="1088" y="0"/>
                </a:moveTo>
                <a:lnTo>
                  <a:pt x="1115" y="29"/>
                </a:lnTo>
                <a:lnTo>
                  <a:pt x="1128" y="58"/>
                </a:lnTo>
                <a:lnTo>
                  <a:pt x="1122" y="87"/>
                </a:lnTo>
                <a:lnTo>
                  <a:pt x="1108" y="116"/>
                </a:lnTo>
                <a:lnTo>
                  <a:pt x="1095" y="145"/>
                </a:lnTo>
                <a:lnTo>
                  <a:pt x="1088" y="181"/>
                </a:lnTo>
                <a:lnTo>
                  <a:pt x="1095" y="210"/>
                </a:lnTo>
                <a:lnTo>
                  <a:pt x="1081" y="239"/>
                </a:lnTo>
                <a:lnTo>
                  <a:pt x="1054" y="261"/>
                </a:lnTo>
                <a:lnTo>
                  <a:pt x="1054" y="290"/>
                </a:lnTo>
                <a:lnTo>
                  <a:pt x="1054" y="319"/>
                </a:lnTo>
                <a:lnTo>
                  <a:pt x="1014" y="319"/>
                </a:lnTo>
                <a:lnTo>
                  <a:pt x="1021" y="348"/>
                </a:lnTo>
                <a:lnTo>
                  <a:pt x="1021" y="377"/>
                </a:lnTo>
                <a:lnTo>
                  <a:pt x="1034" y="406"/>
                </a:lnTo>
                <a:lnTo>
                  <a:pt x="1048" y="435"/>
                </a:lnTo>
                <a:lnTo>
                  <a:pt x="1068" y="464"/>
                </a:lnTo>
                <a:lnTo>
                  <a:pt x="1075" y="493"/>
                </a:lnTo>
                <a:lnTo>
                  <a:pt x="1075" y="522"/>
                </a:lnTo>
                <a:lnTo>
                  <a:pt x="1075" y="551"/>
                </a:lnTo>
                <a:lnTo>
                  <a:pt x="1054" y="580"/>
                </a:lnTo>
                <a:lnTo>
                  <a:pt x="1054" y="609"/>
                </a:lnTo>
                <a:lnTo>
                  <a:pt x="1054" y="638"/>
                </a:lnTo>
                <a:lnTo>
                  <a:pt x="1048" y="667"/>
                </a:lnTo>
                <a:lnTo>
                  <a:pt x="1048" y="696"/>
                </a:lnTo>
                <a:lnTo>
                  <a:pt x="1041" y="725"/>
                </a:lnTo>
                <a:lnTo>
                  <a:pt x="1028" y="754"/>
                </a:lnTo>
                <a:lnTo>
                  <a:pt x="1021" y="783"/>
                </a:lnTo>
                <a:lnTo>
                  <a:pt x="981" y="805"/>
                </a:lnTo>
                <a:lnTo>
                  <a:pt x="954" y="834"/>
                </a:lnTo>
                <a:lnTo>
                  <a:pt x="947" y="863"/>
                </a:lnTo>
                <a:lnTo>
                  <a:pt x="940" y="892"/>
                </a:lnTo>
                <a:lnTo>
                  <a:pt x="927" y="921"/>
                </a:lnTo>
                <a:lnTo>
                  <a:pt x="920" y="950"/>
                </a:lnTo>
                <a:lnTo>
                  <a:pt x="913" y="979"/>
                </a:lnTo>
                <a:lnTo>
                  <a:pt x="907" y="1008"/>
                </a:lnTo>
                <a:lnTo>
                  <a:pt x="880" y="1037"/>
                </a:lnTo>
                <a:lnTo>
                  <a:pt x="873" y="1066"/>
                </a:lnTo>
                <a:lnTo>
                  <a:pt x="860" y="1103"/>
                </a:lnTo>
                <a:lnTo>
                  <a:pt x="853" y="1132"/>
                </a:lnTo>
                <a:lnTo>
                  <a:pt x="839" y="1161"/>
                </a:lnTo>
                <a:lnTo>
                  <a:pt x="826" y="1190"/>
                </a:lnTo>
                <a:lnTo>
                  <a:pt x="813" y="1219"/>
                </a:lnTo>
                <a:lnTo>
                  <a:pt x="792" y="1248"/>
                </a:lnTo>
                <a:lnTo>
                  <a:pt x="772" y="1277"/>
                </a:lnTo>
                <a:lnTo>
                  <a:pt x="745" y="1299"/>
                </a:lnTo>
                <a:lnTo>
                  <a:pt x="719" y="1313"/>
                </a:lnTo>
                <a:lnTo>
                  <a:pt x="692" y="1320"/>
                </a:lnTo>
                <a:lnTo>
                  <a:pt x="665" y="1328"/>
                </a:lnTo>
                <a:lnTo>
                  <a:pt x="638" y="1328"/>
                </a:lnTo>
                <a:lnTo>
                  <a:pt x="611" y="1320"/>
                </a:lnTo>
                <a:lnTo>
                  <a:pt x="584" y="1320"/>
                </a:lnTo>
                <a:lnTo>
                  <a:pt x="557" y="1320"/>
                </a:lnTo>
                <a:lnTo>
                  <a:pt x="531" y="1320"/>
                </a:lnTo>
                <a:lnTo>
                  <a:pt x="504" y="1320"/>
                </a:lnTo>
                <a:lnTo>
                  <a:pt x="477" y="1320"/>
                </a:lnTo>
                <a:lnTo>
                  <a:pt x="450" y="1320"/>
                </a:lnTo>
                <a:lnTo>
                  <a:pt x="423" y="1349"/>
                </a:lnTo>
                <a:lnTo>
                  <a:pt x="396" y="1364"/>
                </a:lnTo>
                <a:lnTo>
                  <a:pt x="376" y="1335"/>
                </a:lnTo>
                <a:lnTo>
                  <a:pt x="356" y="1306"/>
                </a:lnTo>
                <a:lnTo>
                  <a:pt x="336" y="1277"/>
                </a:lnTo>
                <a:lnTo>
                  <a:pt x="316" y="1248"/>
                </a:lnTo>
                <a:lnTo>
                  <a:pt x="289" y="1233"/>
                </a:lnTo>
                <a:lnTo>
                  <a:pt x="262" y="1219"/>
                </a:lnTo>
                <a:lnTo>
                  <a:pt x="235" y="1190"/>
                </a:lnTo>
                <a:lnTo>
                  <a:pt x="208" y="1175"/>
                </a:lnTo>
                <a:lnTo>
                  <a:pt x="181" y="1168"/>
                </a:lnTo>
                <a:lnTo>
                  <a:pt x="154" y="1168"/>
                </a:lnTo>
                <a:lnTo>
                  <a:pt x="128" y="1175"/>
                </a:lnTo>
                <a:lnTo>
                  <a:pt x="101" y="1175"/>
                </a:lnTo>
                <a:lnTo>
                  <a:pt x="74" y="1175"/>
                </a:lnTo>
                <a:lnTo>
                  <a:pt x="40" y="1168"/>
                </a:lnTo>
                <a:lnTo>
                  <a:pt x="13" y="1161"/>
                </a:lnTo>
                <a:lnTo>
                  <a:pt x="40" y="1182"/>
                </a:lnTo>
                <a:lnTo>
                  <a:pt x="74" y="1197"/>
                </a:lnTo>
                <a:lnTo>
                  <a:pt x="101" y="1197"/>
                </a:lnTo>
                <a:lnTo>
                  <a:pt x="107" y="1226"/>
                </a:lnTo>
                <a:lnTo>
                  <a:pt x="141" y="1240"/>
                </a:lnTo>
                <a:lnTo>
                  <a:pt x="168" y="1255"/>
                </a:lnTo>
                <a:lnTo>
                  <a:pt x="195" y="1270"/>
                </a:lnTo>
                <a:lnTo>
                  <a:pt x="222" y="1299"/>
                </a:lnTo>
                <a:lnTo>
                  <a:pt x="235" y="1328"/>
                </a:lnTo>
                <a:lnTo>
                  <a:pt x="269" y="1349"/>
                </a:lnTo>
                <a:lnTo>
                  <a:pt x="296" y="1349"/>
                </a:lnTo>
                <a:lnTo>
                  <a:pt x="322" y="1364"/>
                </a:lnTo>
                <a:lnTo>
                  <a:pt x="349" y="1386"/>
                </a:lnTo>
                <a:lnTo>
                  <a:pt x="369" y="1415"/>
                </a:lnTo>
                <a:lnTo>
                  <a:pt x="376" y="1444"/>
                </a:lnTo>
                <a:lnTo>
                  <a:pt x="369" y="1473"/>
                </a:lnTo>
                <a:lnTo>
                  <a:pt x="356" y="1531"/>
                </a:lnTo>
                <a:lnTo>
                  <a:pt x="356" y="1560"/>
                </a:lnTo>
                <a:lnTo>
                  <a:pt x="356" y="1632"/>
                </a:lnTo>
                <a:lnTo>
                  <a:pt x="356" y="1661"/>
                </a:lnTo>
                <a:lnTo>
                  <a:pt x="349" y="1690"/>
                </a:lnTo>
                <a:lnTo>
                  <a:pt x="322" y="1719"/>
                </a:lnTo>
                <a:lnTo>
                  <a:pt x="309" y="1748"/>
                </a:lnTo>
                <a:lnTo>
                  <a:pt x="309" y="1785"/>
                </a:lnTo>
                <a:lnTo>
                  <a:pt x="296" y="1821"/>
                </a:lnTo>
                <a:lnTo>
                  <a:pt x="275" y="1857"/>
                </a:lnTo>
                <a:lnTo>
                  <a:pt x="262" y="1886"/>
                </a:lnTo>
                <a:lnTo>
                  <a:pt x="255" y="1915"/>
                </a:lnTo>
                <a:lnTo>
                  <a:pt x="235" y="1951"/>
                </a:lnTo>
                <a:lnTo>
                  <a:pt x="215" y="1988"/>
                </a:lnTo>
                <a:lnTo>
                  <a:pt x="195" y="2024"/>
                </a:lnTo>
                <a:lnTo>
                  <a:pt x="175" y="2053"/>
                </a:lnTo>
                <a:lnTo>
                  <a:pt x="168" y="2082"/>
                </a:lnTo>
                <a:lnTo>
                  <a:pt x="161" y="2111"/>
                </a:lnTo>
                <a:lnTo>
                  <a:pt x="154" y="2147"/>
                </a:lnTo>
                <a:lnTo>
                  <a:pt x="148" y="2184"/>
                </a:lnTo>
                <a:lnTo>
                  <a:pt x="134" y="2213"/>
                </a:lnTo>
                <a:lnTo>
                  <a:pt x="121" y="2242"/>
                </a:lnTo>
                <a:lnTo>
                  <a:pt x="107" y="2271"/>
                </a:lnTo>
                <a:lnTo>
                  <a:pt x="87" y="2300"/>
                </a:lnTo>
                <a:lnTo>
                  <a:pt x="67" y="2329"/>
                </a:lnTo>
                <a:lnTo>
                  <a:pt x="60" y="2358"/>
                </a:lnTo>
                <a:lnTo>
                  <a:pt x="47" y="2387"/>
                </a:lnTo>
                <a:lnTo>
                  <a:pt x="40" y="2416"/>
                </a:lnTo>
                <a:lnTo>
                  <a:pt x="27" y="2452"/>
                </a:lnTo>
                <a:lnTo>
                  <a:pt x="20" y="2481"/>
                </a:lnTo>
                <a:lnTo>
                  <a:pt x="13" y="2510"/>
                </a:lnTo>
                <a:lnTo>
                  <a:pt x="0" y="2539"/>
                </a:lnTo>
                <a:lnTo>
                  <a:pt x="20" y="2510"/>
                </a:lnTo>
                <a:lnTo>
                  <a:pt x="34" y="2481"/>
                </a:lnTo>
                <a:lnTo>
                  <a:pt x="54" y="2445"/>
                </a:lnTo>
                <a:lnTo>
                  <a:pt x="67" y="2416"/>
                </a:lnTo>
                <a:lnTo>
                  <a:pt x="81" y="2387"/>
                </a:lnTo>
                <a:lnTo>
                  <a:pt x="94" y="2358"/>
                </a:lnTo>
                <a:lnTo>
                  <a:pt x="107" y="2329"/>
                </a:lnTo>
                <a:lnTo>
                  <a:pt x="128" y="2300"/>
                </a:lnTo>
                <a:lnTo>
                  <a:pt x="148" y="2271"/>
                </a:lnTo>
                <a:lnTo>
                  <a:pt x="168" y="2242"/>
                </a:lnTo>
                <a:lnTo>
                  <a:pt x="175" y="2213"/>
                </a:lnTo>
                <a:lnTo>
                  <a:pt x="188" y="2176"/>
                </a:lnTo>
                <a:lnTo>
                  <a:pt x="201" y="2147"/>
                </a:lnTo>
                <a:lnTo>
                  <a:pt x="215" y="2118"/>
                </a:lnTo>
                <a:lnTo>
                  <a:pt x="222" y="2060"/>
                </a:lnTo>
                <a:lnTo>
                  <a:pt x="235" y="2031"/>
                </a:lnTo>
                <a:lnTo>
                  <a:pt x="242" y="2002"/>
                </a:lnTo>
                <a:lnTo>
                  <a:pt x="269" y="1973"/>
                </a:lnTo>
                <a:lnTo>
                  <a:pt x="296" y="1951"/>
                </a:lnTo>
                <a:lnTo>
                  <a:pt x="309" y="1922"/>
                </a:lnTo>
                <a:lnTo>
                  <a:pt x="316" y="1886"/>
                </a:lnTo>
                <a:lnTo>
                  <a:pt x="329" y="1857"/>
                </a:lnTo>
                <a:lnTo>
                  <a:pt x="356" y="1828"/>
                </a:lnTo>
                <a:lnTo>
                  <a:pt x="383" y="1792"/>
                </a:lnTo>
                <a:lnTo>
                  <a:pt x="403" y="1763"/>
                </a:lnTo>
                <a:lnTo>
                  <a:pt x="416" y="1734"/>
                </a:lnTo>
                <a:lnTo>
                  <a:pt x="423" y="1705"/>
                </a:lnTo>
                <a:lnTo>
                  <a:pt x="430" y="1668"/>
                </a:lnTo>
                <a:lnTo>
                  <a:pt x="430" y="1639"/>
                </a:lnTo>
                <a:lnTo>
                  <a:pt x="430" y="1610"/>
                </a:lnTo>
                <a:lnTo>
                  <a:pt x="423" y="1581"/>
                </a:lnTo>
                <a:lnTo>
                  <a:pt x="423" y="1552"/>
                </a:lnTo>
                <a:lnTo>
                  <a:pt x="423" y="1523"/>
                </a:lnTo>
                <a:lnTo>
                  <a:pt x="423" y="1494"/>
                </a:lnTo>
                <a:lnTo>
                  <a:pt x="443" y="1465"/>
                </a:lnTo>
                <a:lnTo>
                  <a:pt x="470" y="1458"/>
                </a:lnTo>
                <a:lnTo>
                  <a:pt x="497" y="1444"/>
                </a:lnTo>
                <a:lnTo>
                  <a:pt x="524" y="1436"/>
                </a:lnTo>
                <a:lnTo>
                  <a:pt x="584" y="1429"/>
                </a:lnTo>
                <a:lnTo>
                  <a:pt x="618" y="1415"/>
                </a:lnTo>
                <a:lnTo>
                  <a:pt x="651" y="1407"/>
                </a:lnTo>
                <a:lnTo>
                  <a:pt x="678" y="1393"/>
                </a:lnTo>
                <a:lnTo>
                  <a:pt x="719" y="1393"/>
                </a:lnTo>
                <a:lnTo>
                  <a:pt x="766" y="1378"/>
                </a:lnTo>
                <a:lnTo>
                  <a:pt x="792" y="1364"/>
                </a:lnTo>
                <a:lnTo>
                  <a:pt x="819" y="1349"/>
                </a:lnTo>
                <a:lnTo>
                  <a:pt x="846" y="1320"/>
                </a:lnTo>
                <a:lnTo>
                  <a:pt x="853" y="1284"/>
                </a:lnTo>
                <a:lnTo>
                  <a:pt x="866" y="1255"/>
                </a:lnTo>
                <a:lnTo>
                  <a:pt x="866" y="1211"/>
                </a:lnTo>
                <a:lnTo>
                  <a:pt x="880" y="1161"/>
                </a:lnTo>
                <a:lnTo>
                  <a:pt x="893" y="1103"/>
                </a:lnTo>
                <a:lnTo>
                  <a:pt x="907" y="1074"/>
                </a:lnTo>
                <a:lnTo>
                  <a:pt x="947" y="1059"/>
                </a:lnTo>
                <a:lnTo>
                  <a:pt x="974" y="1037"/>
                </a:lnTo>
                <a:lnTo>
                  <a:pt x="1001" y="1008"/>
                </a:lnTo>
                <a:lnTo>
                  <a:pt x="1014" y="979"/>
                </a:lnTo>
                <a:lnTo>
                  <a:pt x="1021" y="950"/>
                </a:lnTo>
                <a:lnTo>
                  <a:pt x="1034" y="914"/>
                </a:lnTo>
                <a:lnTo>
                  <a:pt x="1041" y="885"/>
                </a:lnTo>
                <a:lnTo>
                  <a:pt x="1048" y="856"/>
                </a:lnTo>
                <a:lnTo>
                  <a:pt x="1054" y="820"/>
                </a:lnTo>
                <a:lnTo>
                  <a:pt x="1061" y="791"/>
                </a:lnTo>
                <a:lnTo>
                  <a:pt x="1075" y="762"/>
                </a:lnTo>
                <a:lnTo>
                  <a:pt x="1088" y="733"/>
                </a:lnTo>
                <a:lnTo>
                  <a:pt x="1095" y="704"/>
                </a:lnTo>
                <a:lnTo>
                  <a:pt x="1108" y="675"/>
                </a:lnTo>
                <a:lnTo>
                  <a:pt x="1108" y="646"/>
                </a:lnTo>
                <a:lnTo>
                  <a:pt x="1115" y="617"/>
                </a:lnTo>
                <a:lnTo>
                  <a:pt x="1115" y="588"/>
                </a:lnTo>
                <a:lnTo>
                  <a:pt x="1115" y="551"/>
                </a:lnTo>
                <a:lnTo>
                  <a:pt x="1108" y="522"/>
                </a:lnTo>
                <a:lnTo>
                  <a:pt x="1108" y="493"/>
                </a:lnTo>
                <a:lnTo>
                  <a:pt x="1101" y="464"/>
                </a:lnTo>
                <a:lnTo>
                  <a:pt x="1088" y="435"/>
                </a:lnTo>
                <a:lnTo>
                  <a:pt x="1081" y="406"/>
                </a:lnTo>
                <a:lnTo>
                  <a:pt x="1081" y="377"/>
                </a:lnTo>
                <a:lnTo>
                  <a:pt x="1081" y="348"/>
                </a:lnTo>
                <a:lnTo>
                  <a:pt x="1081" y="319"/>
                </a:lnTo>
                <a:lnTo>
                  <a:pt x="1081" y="290"/>
                </a:lnTo>
                <a:lnTo>
                  <a:pt x="1088" y="261"/>
                </a:lnTo>
                <a:lnTo>
                  <a:pt x="1095" y="232"/>
                </a:lnTo>
                <a:lnTo>
                  <a:pt x="1108" y="203"/>
                </a:lnTo>
                <a:lnTo>
                  <a:pt x="1128" y="167"/>
                </a:lnTo>
                <a:lnTo>
                  <a:pt x="1135" y="138"/>
                </a:lnTo>
                <a:lnTo>
                  <a:pt x="1135" y="109"/>
                </a:lnTo>
                <a:lnTo>
                  <a:pt x="1128" y="80"/>
                </a:lnTo>
                <a:lnTo>
                  <a:pt x="1122" y="51"/>
                </a:lnTo>
              </a:path>
            </a:pathLst>
          </a:custGeom>
          <a:solidFill>
            <a:srgbClr val="6D6D6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060" name="Freeform 13"/>
          <p:cNvSpPr>
            <a:spLocks/>
          </p:cNvSpPr>
          <p:nvPr userDrawn="1"/>
        </p:nvSpPr>
        <p:spPr bwMode="auto">
          <a:xfrm>
            <a:off x="2108200" y="1601788"/>
            <a:ext cx="3140075" cy="669925"/>
          </a:xfrm>
          <a:custGeom>
            <a:avLst/>
            <a:gdLst>
              <a:gd name="T0" fmla="*/ 2147483647 w 1978"/>
              <a:gd name="T1" fmla="*/ 2147483647 h 422"/>
              <a:gd name="T2" fmla="*/ 2147483647 w 1978"/>
              <a:gd name="T3" fmla="*/ 2147483647 h 422"/>
              <a:gd name="T4" fmla="*/ 2147483647 w 1978"/>
              <a:gd name="T5" fmla="*/ 2147483647 h 422"/>
              <a:gd name="T6" fmla="*/ 2147483647 w 1978"/>
              <a:gd name="T7" fmla="*/ 2147483647 h 422"/>
              <a:gd name="T8" fmla="*/ 2147483647 w 1978"/>
              <a:gd name="T9" fmla="*/ 2147483647 h 422"/>
              <a:gd name="T10" fmla="*/ 2147483647 w 1978"/>
              <a:gd name="T11" fmla="*/ 0 h 422"/>
              <a:gd name="T12" fmla="*/ 2147483647 w 1978"/>
              <a:gd name="T13" fmla="*/ 0 h 422"/>
              <a:gd name="T14" fmla="*/ 2147483647 w 1978"/>
              <a:gd name="T15" fmla="*/ 2147483647 h 422"/>
              <a:gd name="T16" fmla="*/ 2147483647 w 1978"/>
              <a:gd name="T17" fmla="*/ 2147483647 h 422"/>
              <a:gd name="T18" fmla="*/ 2147483647 w 1978"/>
              <a:gd name="T19" fmla="*/ 2147483647 h 422"/>
              <a:gd name="T20" fmla="*/ 2147483647 w 1978"/>
              <a:gd name="T21" fmla="*/ 2147483647 h 422"/>
              <a:gd name="T22" fmla="*/ 2147483647 w 1978"/>
              <a:gd name="T23" fmla="*/ 2147483647 h 422"/>
              <a:gd name="T24" fmla="*/ 2147483647 w 1978"/>
              <a:gd name="T25" fmla="*/ 2147483647 h 422"/>
              <a:gd name="T26" fmla="*/ 2147483647 w 1978"/>
              <a:gd name="T27" fmla="*/ 2147483647 h 422"/>
              <a:gd name="T28" fmla="*/ 2147483647 w 1978"/>
              <a:gd name="T29" fmla="*/ 2147483647 h 422"/>
              <a:gd name="T30" fmla="*/ 2147483647 w 1978"/>
              <a:gd name="T31" fmla="*/ 2147483647 h 422"/>
              <a:gd name="T32" fmla="*/ 2147483647 w 1978"/>
              <a:gd name="T33" fmla="*/ 2147483647 h 422"/>
              <a:gd name="T34" fmla="*/ 2147483647 w 1978"/>
              <a:gd name="T35" fmla="*/ 2147483647 h 422"/>
              <a:gd name="T36" fmla="*/ 2147483647 w 1978"/>
              <a:gd name="T37" fmla="*/ 2147483647 h 422"/>
              <a:gd name="T38" fmla="*/ 2147483647 w 1978"/>
              <a:gd name="T39" fmla="*/ 2147483647 h 422"/>
              <a:gd name="T40" fmla="*/ 2147483647 w 1978"/>
              <a:gd name="T41" fmla="*/ 2147483647 h 422"/>
              <a:gd name="T42" fmla="*/ 2147483647 w 1978"/>
              <a:gd name="T43" fmla="*/ 2147483647 h 422"/>
              <a:gd name="T44" fmla="*/ 2147483647 w 1978"/>
              <a:gd name="T45" fmla="*/ 2147483647 h 422"/>
              <a:gd name="T46" fmla="*/ 2147483647 w 1978"/>
              <a:gd name="T47" fmla="*/ 2147483647 h 422"/>
              <a:gd name="T48" fmla="*/ 2147483647 w 1978"/>
              <a:gd name="T49" fmla="*/ 2147483647 h 422"/>
              <a:gd name="T50" fmla="*/ 2147483647 w 1978"/>
              <a:gd name="T51" fmla="*/ 2147483647 h 422"/>
              <a:gd name="T52" fmla="*/ 2147483647 w 1978"/>
              <a:gd name="T53" fmla="*/ 2147483647 h 422"/>
              <a:gd name="T54" fmla="*/ 2147483647 w 1978"/>
              <a:gd name="T55" fmla="*/ 2147483647 h 422"/>
              <a:gd name="T56" fmla="*/ 2147483647 w 1978"/>
              <a:gd name="T57" fmla="*/ 2147483647 h 422"/>
              <a:gd name="T58" fmla="*/ 2147483647 w 1978"/>
              <a:gd name="T59" fmla="*/ 2147483647 h 422"/>
              <a:gd name="T60" fmla="*/ 2147483647 w 1978"/>
              <a:gd name="T61" fmla="*/ 2147483647 h 422"/>
              <a:gd name="T62" fmla="*/ 2147483647 w 1978"/>
              <a:gd name="T63" fmla="*/ 2147483647 h 422"/>
              <a:gd name="T64" fmla="*/ 2147483647 w 1978"/>
              <a:gd name="T65" fmla="*/ 2147483647 h 422"/>
              <a:gd name="T66" fmla="*/ 2147483647 w 1978"/>
              <a:gd name="T67" fmla="*/ 2147483647 h 422"/>
              <a:gd name="T68" fmla="*/ 2147483647 w 1978"/>
              <a:gd name="T69" fmla="*/ 2147483647 h 422"/>
              <a:gd name="T70" fmla="*/ 2147483647 w 1978"/>
              <a:gd name="T71" fmla="*/ 2147483647 h 422"/>
              <a:gd name="T72" fmla="*/ 2147483647 w 1978"/>
              <a:gd name="T73" fmla="*/ 2147483647 h 422"/>
              <a:gd name="T74" fmla="*/ 2147483647 w 1978"/>
              <a:gd name="T75" fmla="*/ 2147483647 h 422"/>
              <a:gd name="T76" fmla="*/ 2147483647 w 1978"/>
              <a:gd name="T77" fmla="*/ 2147483647 h 422"/>
              <a:gd name="T78" fmla="*/ 2147483647 w 1978"/>
              <a:gd name="T79" fmla="*/ 2147483647 h 422"/>
              <a:gd name="T80" fmla="*/ 2147483647 w 1978"/>
              <a:gd name="T81" fmla="*/ 2147483647 h 422"/>
              <a:gd name="T82" fmla="*/ 2147483647 w 1978"/>
              <a:gd name="T83" fmla="*/ 2147483647 h 422"/>
              <a:gd name="T84" fmla="*/ 2147483647 w 1978"/>
              <a:gd name="T85" fmla="*/ 2147483647 h 422"/>
              <a:gd name="T86" fmla="*/ 2147483647 w 1978"/>
              <a:gd name="T87" fmla="*/ 2147483647 h 422"/>
              <a:gd name="T88" fmla="*/ 2147483647 w 1978"/>
              <a:gd name="T89" fmla="*/ 2147483647 h 422"/>
              <a:gd name="T90" fmla="*/ 2147483647 w 1978"/>
              <a:gd name="T91" fmla="*/ 2147483647 h 422"/>
              <a:gd name="T92" fmla="*/ 2147483647 w 1978"/>
              <a:gd name="T93" fmla="*/ 2147483647 h 422"/>
              <a:gd name="T94" fmla="*/ 2147483647 w 1978"/>
              <a:gd name="T95" fmla="*/ 2147483647 h 422"/>
              <a:gd name="T96" fmla="*/ 2147483647 w 1978"/>
              <a:gd name="T97" fmla="*/ 2147483647 h 422"/>
              <a:gd name="T98" fmla="*/ 2147483647 w 1978"/>
              <a:gd name="T99" fmla="*/ 2147483647 h 422"/>
              <a:gd name="T100" fmla="*/ 2147483647 w 1978"/>
              <a:gd name="T101" fmla="*/ 2147483647 h 422"/>
              <a:gd name="T102" fmla="*/ 2147483647 w 1978"/>
              <a:gd name="T103" fmla="*/ 2147483647 h 422"/>
              <a:gd name="T104" fmla="*/ 2147483647 w 1978"/>
              <a:gd name="T105" fmla="*/ 2147483647 h 422"/>
              <a:gd name="T106" fmla="*/ 2147483647 w 1978"/>
              <a:gd name="T107" fmla="*/ 2147483647 h 422"/>
              <a:gd name="T108" fmla="*/ 2147483647 w 1978"/>
              <a:gd name="T109" fmla="*/ 2147483647 h 422"/>
              <a:gd name="T110" fmla="*/ 2147483647 w 1978"/>
              <a:gd name="T111" fmla="*/ 2147483647 h 422"/>
              <a:gd name="T112" fmla="*/ 2147483647 w 1978"/>
              <a:gd name="T113" fmla="*/ 2147483647 h 422"/>
              <a:gd name="T114" fmla="*/ 2147483647 w 1978"/>
              <a:gd name="T115" fmla="*/ 2147483647 h 422"/>
              <a:gd name="T116" fmla="*/ 2147483647 w 1978"/>
              <a:gd name="T117" fmla="*/ 2147483647 h 422"/>
              <a:gd name="T118" fmla="*/ 2147483647 w 1978"/>
              <a:gd name="T119" fmla="*/ 2147483647 h 422"/>
              <a:gd name="T120" fmla="*/ 2147483647 w 1978"/>
              <a:gd name="T121" fmla="*/ 2147483647 h 422"/>
              <a:gd name="T122" fmla="*/ 2147483647 w 1978"/>
              <a:gd name="T123" fmla="*/ 2147483647 h 422"/>
              <a:gd name="T124" fmla="*/ 2147483647 w 1978"/>
              <a:gd name="T125" fmla="*/ 2147483647 h 42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978" h="422">
                <a:moveTo>
                  <a:pt x="40" y="73"/>
                </a:moveTo>
                <a:lnTo>
                  <a:pt x="87" y="65"/>
                </a:lnTo>
                <a:lnTo>
                  <a:pt x="128" y="58"/>
                </a:lnTo>
                <a:lnTo>
                  <a:pt x="168" y="51"/>
                </a:lnTo>
                <a:lnTo>
                  <a:pt x="195" y="51"/>
                </a:lnTo>
                <a:lnTo>
                  <a:pt x="222" y="44"/>
                </a:lnTo>
                <a:lnTo>
                  <a:pt x="249" y="29"/>
                </a:lnTo>
                <a:lnTo>
                  <a:pt x="276" y="29"/>
                </a:lnTo>
                <a:lnTo>
                  <a:pt x="309" y="22"/>
                </a:lnTo>
                <a:lnTo>
                  <a:pt x="370" y="7"/>
                </a:lnTo>
                <a:lnTo>
                  <a:pt x="403" y="7"/>
                </a:lnTo>
                <a:lnTo>
                  <a:pt x="451" y="0"/>
                </a:lnTo>
                <a:lnTo>
                  <a:pt x="477" y="0"/>
                </a:lnTo>
                <a:lnTo>
                  <a:pt x="504" y="0"/>
                </a:lnTo>
                <a:lnTo>
                  <a:pt x="531" y="22"/>
                </a:lnTo>
                <a:lnTo>
                  <a:pt x="558" y="22"/>
                </a:lnTo>
                <a:lnTo>
                  <a:pt x="585" y="36"/>
                </a:lnTo>
                <a:lnTo>
                  <a:pt x="632" y="51"/>
                </a:lnTo>
                <a:lnTo>
                  <a:pt x="666" y="65"/>
                </a:lnTo>
                <a:lnTo>
                  <a:pt x="693" y="80"/>
                </a:lnTo>
                <a:lnTo>
                  <a:pt x="720" y="80"/>
                </a:lnTo>
                <a:lnTo>
                  <a:pt x="746" y="87"/>
                </a:lnTo>
                <a:lnTo>
                  <a:pt x="773" y="87"/>
                </a:lnTo>
                <a:lnTo>
                  <a:pt x="800" y="94"/>
                </a:lnTo>
                <a:lnTo>
                  <a:pt x="834" y="109"/>
                </a:lnTo>
                <a:lnTo>
                  <a:pt x="867" y="131"/>
                </a:lnTo>
                <a:lnTo>
                  <a:pt x="894" y="138"/>
                </a:lnTo>
                <a:lnTo>
                  <a:pt x="921" y="138"/>
                </a:lnTo>
                <a:lnTo>
                  <a:pt x="955" y="138"/>
                </a:lnTo>
                <a:lnTo>
                  <a:pt x="982" y="145"/>
                </a:lnTo>
                <a:lnTo>
                  <a:pt x="1009" y="145"/>
                </a:lnTo>
                <a:lnTo>
                  <a:pt x="1036" y="167"/>
                </a:lnTo>
                <a:lnTo>
                  <a:pt x="1089" y="189"/>
                </a:lnTo>
                <a:lnTo>
                  <a:pt x="1150" y="189"/>
                </a:lnTo>
                <a:lnTo>
                  <a:pt x="1177" y="189"/>
                </a:lnTo>
                <a:lnTo>
                  <a:pt x="1231" y="196"/>
                </a:lnTo>
                <a:lnTo>
                  <a:pt x="1257" y="211"/>
                </a:lnTo>
                <a:lnTo>
                  <a:pt x="1291" y="225"/>
                </a:lnTo>
                <a:lnTo>
                  <a:pt x="1318" y="240"/>
                </a:lnTo>
                <a:lnTo>
                  <a:pt x="1352" y="254"/>
                </a:lnTo>
                <a:lnTo>
                  <a:pt x="1385" y="254"/>
                </a:lnTo>
                <a:lnTo>
                  <a:pt x="1432" y="261"/>
                </a:lnTo>
                <a:lnTo>
                  <a:pt x="1459" y="269"/>
                </a:lnTo>
                <a:lnTo>
                  <a:pt x="1493" y="276"/>
                </a:lnTo>
                <a:lnTo>
                  <a:pt x="1533" y="283"/>
                </a:lnTo>
                <a:lnTo>
                  <a:pt x="1580" y="290"/>
                </a:lnTo>
                <a:lnTo>
                  <a:pt x="1607" y="290"/>
                </a:lnTo>
                <a:lnTo>
                  <a:pt x="1634" y="305"/>
                </a:lnTo>
                <a:lnTo>
                  <a:pt x="1668" y="312"/>
                </a:lnTo>
                <a:lnTo>
                  <a:pt x="1695" y="327"/>
                </a:lnTo>
                <a:lnTo>
                  <a:pt x="1721" y="341"/>
                </a:lnTo>
                <a:lnTo>
                  <a:pt x="1748" y="356"/>
                </a:lnTo>
                <a:lnTo>
                  <a:pt x="1782" y="385"/>
                </a:lnTo>
                <a:lnTo>
                  <a:pt x="1809" y="392"/>
                </a:lnTo>
                <a:lnTo>
                  <a:pt x="1843" y="392"/>
                </a:lnTo>
                <a:lnTo>
                  <a:pt x="1869" y="392"/>
                </a:lnTo>
                <a:lnTo>
                  <a:pt x="1923" y="392"/>
                </a:lnTo>
                <a:lnTo>
                  <a:pt x="1950" y="399"/>
                </a:lnTo>
                <a:lnTo>
                  <a:pt x="1977" y="406"/>
                </a:lnTo>
                <a:lnTo>
                  <a:pt x="1950" y="414"/>
                </a:lnTo>
                <a:lnTo>
                  <a:pt x="1923" y="421"/>
                </a:lnTo>
                <a:lnTo>
                  <a:pt x="1883" y="421"/>
                </a:lnTo>
                <a:lnTo>
                  <a:pt x="1856" y="421"/>
                </a:lnTo>
                <a:lnTo>
                  <a:pt x="1829" y="414"/>
                </a:lnTo>
                <a:lnTo>
                  <a:pt x="1802" y="414"/>
                </a:lnTo>
                <a:lnTo>
                  <a:pt x="1775" y="414"/>
                </a:lnTo>
                <a:lnTo>
                  <a:pt x="1742" y="392"/>
                </a:lnTo>
                <a:lnTo>
                  <a:pt x="1721" y="363"/>
                </a:lnTo>
                <a:lnTo>
                  <a:pt x="1695" y="356"/>
                </a:lnTo>
                <a:lnTo>
                  <a:pt x="1661" y="341"/>
                </a:lnTo>
                <a:lnTo>
                  <a:pt x="1627" y="327"/>
                </a:lnTo>
                <a:lnTo>
                  <a:pt x="1594" y="319"/>
                </a:lnTo>
                <a:lnTo>
                  <a:pt x="1560" y="312"/>
                </a:lnTo>
                <a:lnTo>
                  <a:pt x="1533" y="305"/>
                </a:lnTo>
                <a:lnTo>
                  <a:pt x="1506" y="298"/>
                </a:lnTo>
                <a:lnTo>
                  <a:pt x="1479" y="290"/>
                </a:lnTo>
                <a:lnTo>
                  <a:pt x="1432" y="283"/>
                </a:lnTo>
                <a:lnTo>
                  <a:pt x="1405" y="276"/>
                </a:lnTo>
                <a:lnTo>
                  <a:pt x="1379" y="269"/>
                </a:lnTo>
                <a:lnTo>
                  <a:pt x="1352" y="269"/>
                </a:lnTo>
                <a:lnTo>
                  <a:pt x="1325" y="269"/>
                </a:lnTo>
                <a:lnTo>
                  <a:pt x="1298" y="261"/>
                </a:lnTo>
                <a:lnTo>
                  <a:pt x="1264" y="240"/>
                </a:lnTo>
                <a:lnTo>
                  <a:pt x="1231" y="218"/>
                </a:lnTo>
                <a:lnTo>
                  <a:pt x="1197" y="203"/>
                </a:lnTo>
                <a:lnTo>
                  <a:pt x="1170" y="196"/>
                </a:lnTo>
                <a:lnTo>
                  <a:pt x="1136" y="196"/>
                </a:lnTo>
                <a:lnTo>
                  <a:pt x="1110" y="203"/>
                </a:lnTo>
                <a:lnTo>
                  <a:pt x="1083" y="203"/>
                </a:lnTo>
                <a:lnTo>
                  <a:pt x="1056" y="203"/>
                </a:lnTo>
                <a:lnTo>
                  <a:pt x="1029" y="196"/>
                </a:lnTo>
                <a:lnTo>
                  <a:pt x="1002" y="181"/>
                </a:lnTo>
                <a:lnTo>
                  <a:pt x="975" y="167"/>
                </a:lnTo>
                <a:lnTo>
                  <a:pt x="948" y="152"/>
                </a:lnTo>
                <a:lnTo>
                  <a:pt x="894" y="152"/>
                </a:lnTo>
                <a:lnTo>
                  <a:pt x="867" y="152"/>
                </a:lnTo>
                <a:lnTo>
                  <a:pt x="841" y="138"/>
                </a:lnTo>
                <a:lnTo>
                  <a:pt x="814" y="116"/>
                </a:lnTo>
                <a:lnTo>
                  <a:pt x="787" y="102"/>
                </a:lnTo>
                <a:lnTo>
                  <a:pt x="760" y="102"/>
                </a:lnTo>
                <a:lnTo>
                  <a:pt x="726" y="94"/>
                </a:lnTo>
                <a:lnTo>
                  <a:pt x="699" y="80"/>
                </a:lnTo>
                <a:lnTo>
                  <a:pt x="672" y="65"/>
                </a:lnTo>
                <a:lnTo>
                  <a:pt x="646" y="58"/>
                </a:lnTo>
                <a:lnTo>
                  <a:pt x="612" y="51"/>
                </a:lnTo>
                <a:lnTo>
                  <a:pt x="585" y="44"/>
                </a:lnTo>
                <a:lnTo>
                  <a:pt x="558" y="36"/>
                </a:lnTo>
                <a:lnTo>
                  <a:pt x="531" y="29"/>
                </a:lnTo>
                <a:lnTo>
                  <a:pt x="498" y="22"/>
                </a:lnTo>
                <a:lnTo>
                  <a:pt x="464" y="15"/>
                </a:lnTo>
                <a:lnTo>
                  <a:pt x="430" y="15"/>
                </a:lnTo>
                <a:lnTo>
                  <a:pt x="377" y="15"/>
                </a:lnTo>
                <a:lnTo>
                  <a:pt x="343" y="15"/>
                </a:lnTo>
                <a:lnTo>
                  <a:pt x="316" y="15"/>
                </a:lnTo>
                <a:lnTo>
                  <a:pt x="289" y="29"/>
                </a:lnTo>
                <a:lnTo>
                  <a:pt x="262" y="36"/>
                </a:lnTo>
                <a:lnTo>
                  <a:pt x="235" y="44"/>
                </a:lnTo>
                <a:lnTo>
                  <a:pt x="202" y="58"/>
                </a:lnTo>
                <a:lnTo>
                  <a:pt x="168" y="73"/>
                </a:lnTo>
                <a:lnTo>
                  <a:pt x="134" y="87"/>
                </a:lnTo>
                <a:lnTo>
                  <a:pt x="108" y="94"/>
                </a:lnTo>
                <a:lnTo>
                  <a:pt x="81" y="94"/>
                </a:lnTo>
                <a:lnTo>
                  <a:pt x="54" y="94"/>
                </a:lnTo>
                <a:lnTo>
                  <a:pt x="27" y="80"/>
                </a:lnTo>
                <a:lnTo>
                  <a:pt x="0" y="65"/>
                </a:lnTo>
                <a:lnTo>
                  <a:pt x="27" y="73"/>
                </a:lnTo>
                <a:lnTo>
                  <a:pt x="40" y="73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061" name="Freeform 14"/>
          <p:cNvSpPr>
            <a:spLocks/>
          </p:cNvSpPr>
          <p:nvPr userDrawn="1"/>
        </p:nvSpPr>
        <p:spPr bwMode="auto">
          <a:xfrm>
            <a:off x="5502275" y="887413"/>
            <a:ext cx="2900363" cy="1397000"/>
          </a:xfrm>
          <a:custGeom>
            <a:avLst/>
            <a:gdLst>
              <a:gd name="T0" fmla="*/ 2147483647 w 1827"/>
              <a:gd name="T1" fmla="*/ 2147483647 h 880"/>
              <a:gd name="T2" fmla="*/ 2147483647 w 1827"/>
              <a:gd name="T3" fmla="*/ 2147483647 h 880"/>
              <a:gd name="T4" fmla="*/ 2147483647 w 1827"/>
              <a:gd name="T5" fmla="*/ 2147483647 h 880"/>
              <a:gd name="T6" fmla="*/ 2147483647 w 1827"/>
              <a:gd name="T7" fmla="*/ 2147483647 h 880"/>
              <a:gd name="T8" fmla="*/ 2147483647 w 1827"/>
              <a:gd name="T9" fmla="*/ 2147483647 h 880"/>
              <a:gd name="T10" fmla="*/ 2147483647 w 1827"/>
              <a:gd name="T11" fmla="*/ 2147483647 h 880"/>
              <a:gd name="T12" fmla="*/ 2147483647 w 1827"/>
              <a:gd name="T13" fmla="*/ 2147483647 h 880"/>
              <a:gd name="T14" fmla="*/ 2147483647 w 1827"/>
              <a:gd name="T15" fmla="*/ 2147483647 h 880"/>
              <a:gd name="T16" fmla="*/ 2147483647 w 1827"/>
              <a:gd name="T17" fmla="*/ 2147483647 h 880"/>
              <a:gd name="T18" fmla="*/ 2147483647 w 1827"/>
              <a:gd name="T19" fmla="*/ 2147483647 h 880"/>
              <a:gd name="T20" fmla="*/ 2147483647 w 1827"/>
              <a:gd name="T21" fmla="*/ 2147483647 h 880"/>
              <a:gd name="T22" fmla="*/ 2147483647 w 1827"/>
              <a:gd name="T23" fmla="*/ 2147483647 h 880"/>
              <a:gd name="T24" fmla="*/ 2147483647 w 1827"/>
              <a:gd name="T25" fmla="*/ 2147483647 h 880"/>
              <a:gd name="T26" fmla="*/ 2147483647 w 1827"/>
              <a:gd name="T27" fmla="*/ 2147483647 h 880"/>
              <a:gd name="T28" fmla="*/ 2147483647 w 1827"/>
              <a:gd name="T29" fmla="*/ 2147483647 h 880"/>
              <a:gd name="T30" fmla="*/ 2147483647 w 1827"/>
              <a:gd name="T31" fmla="*/ 2147483647 h 880"/>
              <a:gd name="T32" fmla="*/ 2147483647 w 1827"/>
              <a:gd name="T33" fmla="*/ 2147483647 h 880"/>
              <a:gd name="T34" fmla="*/ 2147483647 w 1827"/>
              <a:gd name="T35" fmla="*/ 2147483647 h 880"/>
              <a:gd name="T36" fmla="*/ 2147483647 w 1827"/>
              <a:gd name="T37" fmla="*/ 2147483647 h 880"/>
              <a:gd name="T38" fmla="*/ 2147483647 w 1827"/>
              <a:gd name="T39" fmla="*/ 2147483647 h 880"/>
              <a:gd name="T40" fmla="*/ 2147483647 w 1827"/>
              <a:gd name="T41" fmla="*/ 2147483647 h 880"/>
              <a:gd name="T42" fmla="*/ 2147483647 w 1827"/>
              <a:gd name="T43" fmla="*/ 2147483647 h 880"/>
              <a:gd name="T44" fmla="*/ 2147483647 w 1827"/>
              <a:gd name="T45" fmla="*/ 2147483647 h 880"/>
              <a:gd name="T46" fmla="*/ 2147483647 w 1827"/>
              <a:gd name="T47" fmla="*/ 2147483647 h 880"/>
              <a:gd name="T48" fmla="*/ 2147483647 w 1827"/>
              <a:gd name="T49" fmla="*/ 2147483647 h 880"/>
              <a:gd name="T50" fmla="*/ 2147483647 w 1827"/>
              <a:gd name="T51" fmla="*/ 2147483647 h 880"/>
              <a:gd name="T52" fmla="*/ 2147483647 w 1827"/>
              <a:gd name="T53" fmla="*/ 2147483647 h 880"/>
              <a:gd name="T54" fmla="*/ 2147483647 w 1827"/>
              <a:gd name="T55" fmla="*/ 2147483647 h 880"/>
              <a:gd name="T56" fmla="*/ 2147483647 w 1827"/>
              <a:gd name="T57" fmla="*/ 0 h 880"/>
              <a:gd name="T58" fmla="*/ 2147483647 w 1827"/>
              <a:gd name="T59" fmla="*/ 2147483647 h 880"/>
              <a:gd name="T60" fmla="*/ 2147483647 w 1827"/>
              <a:gd name="T61" fmla="*/ 2147483647 h 880"/>
              <a:gd name="T62" fmla="*/ 2147483647 w 1827"/>
              <a:gd name="T63" fmla="*/ 2147483647 h 880"/>
              <a:gd name="T64" fmla="*/ 2147483647 w 1827"/>
              <a:gd name="T65" fmla="*/ 2147483647 h 880"/>
              <a:gd name="T66" fmla="*/ 2147483647 w 1827"/>
              <a:gd name="T67" fmla="*/ 2147483647 h 880"/>
              <a:gd name="T68" fmla="*/ 2147483647 w 1827"/>
              <a:gd name="T69" fmla="*/ 2147483647 h 880"/>
              <a:gd name="T70" fmla="*/ 2147483647 w 1827"/>
              <a:gd name="T71" fmla="*/ 2147483647 h 880"/>
              <a:gd name="T72" fmla="*/ 2147483647 w 1827"/>
              <a:gd name="T73" fmla="*/ 2147483647 h 880"/>
              <a:gd name="T74" fmla="*/ 2147483647 w 1827"/>
              <a:gd name="T75" fmla="*/ 2147483647 h 880"/>
              <a:gd name="T76" fmla="*/ 2147483647 w 1827"/>
              <a:gd name="T77" fmla="*/ 2147483647 h 880"/>
              <a:gd name="T78" fmla="*/ 2147483647 w 1827"/>
              <a:gd name="T79" fmla="*/ 2147483647 h 880"/>
              <a:gd name="T80" fmla="*/ 2147483647 w 1827"/>
              <a:gd name="T81" fmla="*/ 2147483647 h 880"/>
              <a:gd name="T82" fmla="*/ 2147483647 w 1827"/>
              <a:gd name="T83" fmla="*/ 2147483647 h 880"/>
              <a:gd name="T84" fmla="*/ 2147483647 w 1827"/>
              <a:gd name="T85" fmla="*/ 2147483647 h 880"/>
              <a:gd name="T86" fmla="*/ 2147483647 w 1827"/>
              <a:gd name="T87" fmla="*/ 2147483647 h 880"/>
              <a:gd name="T88" fmla="*/ 2147483647 w 1827"/>
              <a:gd name="T89" fmla="*/ 2147483647 h 880"/>
              <a:gd name="T90" fmla="*/ 2147483647 w 1827"/>
              <a:gd name="T91" fmla="*/ 2147483647 h 880"/>
              <a:gd name="T92" fmla="*/ 2147483647 w 1827"/>
              <a:gd name="T93" fmla="*/ 2147483647 h 880"/>
              <a:gd name="T94" fmla="*/ 2147483647 w 1827"/>
              <a:gd name="T95" fmla="*/ 2147483647 h 880"/>
              <a:gd name="T96" fmla="*/ 2147483647 w 1827"/>
              <a:gd name="T97" fmla="*/ 2147483647 h 880"/>
              <a:gd name="T98" fmla="*/ 2147483647 w 1827"/>
              <a:gd name="T99" fmla="*/ 2147483647 h 880"/>
              <a:gd name="T100" fmla="*/ 2147483647 w 1827"/>
              <a:gd name="T101" fmla="*/ 2147483647 h 880"/>
              <a:gd name="T102" fmla="*/ 2147483647 w 1827"/>
              <a:gd name="T103" fmla="*/ 2147483647 h 880"/>
              <a:gd name="T104" fmla="*/ 2147483647 w 1827"/>
              <a:gd name="T105" fmla="*/ 2147483647 h 880"/>
              <a:gd name="T106" fmla="*/ 2147483647 w 1827"/>
              <a:gd name="T107" fmla="*/ 2147483647 h 880"/>
              <a:gd name="T108" fmla="*/ 2147483647 w 1827"/>
              <a:gd name="T109" fmla="*/ 2147483647 h 880"/>
              <a:gd name="T110" fmla="*/ 2147483647 w 1827"/>
              <a:gd name="T111" fmla="*/ 2147483647 h 880"/>
              <a:gd name="T112" fmla="*/ 2147483647 w 1827"/>
              <a:gd name="T113" fmla="*/ 2147483647 h 880"/>
              <a:gd name="T114" fmla="*/ 2147483647 w 1827"/>
              <a:gd name="T115" fmla="*/ 2147483647 h 880"/>
              <a:gd name="T116" fmla="*/ 2147483647 w 1827"/>
              <a:gd name="T117" fmla="*/ 2147483647 h 880"/>
              <a:gd name="T118" fmla="*/ 0 w 1827"/>
              <a:gd name="T119" fmla="*/ 2147483647 h 88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827" h="880">
                <a:moveTo>
                  <a:pt x="0" y="864"/>
                </a:moveTo>
                <a:lnTo>
                  <a:pt x="27" y="864"/>
                </a:lnTo>
                <a:lnTo>
                  <a:pt x="67" y="857"/>
                </a:lnTo>
                <a:lnTo>
                  <a:pt x="101" y="850"/>
                </a:lnTo>
                <a:lnTo>
                  <a:pt x="128" y="843"/>
                </a:lnTo>
                <a:lnTo>
                  <a:pt x="154" y="814"/>
                </a:lnTo>
                <a:lnTo>
                  <a:pt x="215" y="799"/>
                </a:lnTo>
                <a:lnTo>
                  <a:pt x="262" y="785"/>
                </a:lnTo>
                <a:lnTo>
                  <a:pt x="289" y="763"/>
                </a:lnTo>
                <a:lnTo>
                  <a:pt x="322" y="726"/>
                </a:lnTo>
                <a:lnTo>
                  <a:pt x="349" y="705"/>
                </a:lnTo>
                <a:lnTo>
                  <a:pt x="376" y="697"/>
                </a:lnTo>
                <a:lnTo>
                  <a:pt x="403" y="683"/>
                </a:lnTo>
                <a:lnTo>
                  <a:pt x="430" y="661"/>
                </a:lnTo>
                <a:lnTo>
                  <a:pt x="463" y="632"/>
                </a:lnTo>
                <a:lnTo>
                  <a:pt x="497" y="625"/>
                </a:lnTo>
                <a:lnTo>
                  <a:pt x="537" y="617"/>
                </a:lnTo>
                <a:lnTo>
                  <a:pt x="577" y="610"/>
                </a:lnTo>
                <a:lnTo>
                  <a:pt x="618" y="603"/>
                </a:lnTo>
                <a:lnTo>
                  <a:pt x="651" y="588"/>
                </a:lnTo>
                <a:lnTo>
                  <a:pt x="678" y="581"/>
                </a:lnTo>
                <a:lnTo>
                  <a:pt x="705" y="559"/>
                </a:lnTo>
                <a:lnTo>
                  <a:pt x="732" y="530"/>
                </a:lnTo>
                <a:lnTo>
                  <a:pt x="765" y="501"/>
                </a:lnTo>
                <a:lnTo>
                  <a:pt x="792" y="479"/>
                </a:lnTo>
                <a:lnTo>
                  <a:pt x="839" y="465"/>
                </a:lnTo>
                <a:lnTo>
                  <a:pt x="859" y="436"/>
                </a:lnTo>
                <a:lnTo>
                  <a:pt x="886" y="407"/>
                </a:lnTo>
                <a:lnTo>
                  <a:pt x="900" y="370"/>
                </a:lnTo>
                <a:lnTo>
                  <a:pt x="913" y="341"/>
                </a:lnTo>
                <a:lnTo>
                  <a:pt x="933" y="312"/>
                </a:lnTo>
                <a:lnTo>
                  <a:pt x="967" y="283"/>
                </a:lnTo>
                <a:lnTo>
                  <a:pt x="1000" y="262"/>
                </a:lnTo>
                <a:lnTo>
                  <a:pt x="1027" y="240"/>
                </a:lnTo>
                <a:lnTo>
                  <a:pt x="1061" y="218"/>
                </a:lnTo>
                <a:lnTo>
                  <a:pt x="1094" y="203"/>
                </a:lnTo>
                <a:lnTo>
                  <a:pt x="1121" y="189"/>
                </a:lnTo>
                <a:lnTo>
                  <a:pt x="1175" y="174"/>
                </a:lnTo>
                <a:lnTo>
                  <a:pt x="1202" y="182"/>
                </a:lnTo>
                <a:lnTo>
                  <a:pt x="1242" y="174"/>
                </a:lnTo>
                <a:lnTo>
                  <a:pt x="1302" y="167"/>
                </a:lnTo>
                <a:lnTo>
                  <a:pt x="1336" y="145"/>
                </a:lnTo>
                <a:lnTo>
                  <a:pt x="1363" y="131"/>
                </a:lnTo>
                <a:lnTo>
                  <a:pt x="1390" y="123"/>
                </a:lnTo>
                <a:lnTo>
                  <a:pt x="1416" y="116"/>
                </a:lnTo>
                <a:lnTo>
                  <a:pt x="1443" y="109"/>
                </a:lnTo>
                <a:lnTo>
                  <a:pt x="1470" y="102"/>
                </a:lnTo>
                <a:lnTo>
                  <a:pt x="1497" y="94"/>
                </a:lnTo>
                <a:lnTo>
                  <a:pt x="1524" y="94"/>
                </a:lnTo>
                <a:lnTo>
                  <a:pt x="1584" y="94"/>
                </a:lnTo>
                <a:lnTo>
                  <a:pt x="1611" y="87"/>
                </a:lnTo>
                <a:lnTo>
                  <a:pt x="1638" y="73"/>
                </a:lnTo>
                <a:lnTo>
                  <a:pt x="1672" y="58"/>
                </a:lnTo>
                <a:lnTo>
                  <a:pt x="1698" y="44"/>
                </a:lnTo>
                <a:lnTo>
                  <a:pt x="1732" y="36"/>
                </a:lnTo>
                <a:lnTo>
                  <a:pt x="1766" y="22"/>
                </a:lnTo>
                <a:lnTo>
                  <a:pt x="1799" y="15"/>
                </a:lnTo>
                <a:lnTo>
                  <a:pt x="1826" y="0"/>
                </a:lnTo>
                <a:lnTo>
                  <a:pt x="1792" y="0"/>
                </a:lnTo>
                <a:lnTo>
                  <a:pt x="1766" y="22"/>
                </a:lnTo>
                <a:lnTo>
                  <a:pt x="1732" y="51"/>
                </a:lnTo>
                <a:lnTo>
                  <a:pt x="1705" y="80"/>
                </a:lnTo>
                <a:lnTo>
                  <a:pt x="1678" y="102"/>
                </a:lnTo>
                <a:lnTo>
                  <a:pt x="1625" y="102"/>
                </a:lnTo>
                <a:lnTo>
                  <a:pt x="1598" y="109"/>
                </a:lnTo>
                <a:lnTo>
                  <a:pt x="1564" y="116"/>
                </a:lnTo>
                <a:lnTo>
                  <a:pt x="1531" y="131"/>
                </a:lnTo>
                <a:lnTo>
                  <a:pt x="1484" y="138"/>
                </a:lnTo>
                <a:lnTo>
                  <a:pt x="1457" y="145"/>
                </a:lnTo>
                <a:lnTo>
                  <a:pt x="1430" y="145"/>
                </a:lnTo>
                <a:lnTo>
                  <a:pt x="1396" y="160"/>
                </a:lnTo>
                <a:lnTo>
                  <a:pt x="1370" y="160"/>
                </a:lnTo>
                <a:lnTo>
                  <a:pt x="1329" y="167"/>
                </a:lnTo>
                <a:lnTo>
                  <a:pt x="1302" y="174"/>
                </a:lnTo>
                <a:lnTo>
                  <a:pt x="1276" y="189"/>
                </a:lnTo>
                <a:lnTo>
                  <a:pt x="1242" y="203"/>
                </a:lnTo>
                <a:lnTo>
                  <a:pt x="1208" y="218"/>
                </a:lnTo>
                <a:lnTo>
                  <a:pt x="1175" y="218"/>
                </a:lnTo>
                <a:lnTo>
                  <a:pt x="1148" y="225"/>
                </a:lnTo>
                <a:lnTo>
                  <a:pt x="1121" y="240"/>
                </a:lnTo>
                <a:lnTo>
                  <a:pt x="1094" y="247"/>
                </a:lnTo>
                <a:lnTo>
                  <a:pt x="1067" y="262"/>
                </a:lnTo>
                <a:lnTo>
                  <a:pt x="1041" y="276"/>
                </a:lnTo>
                <a:lnTo>
                  <a:pt x="1014" y="298"/>
                </a:lnTo>
                <a:lnTo>
                  <a:pt x="987" y="312"/>
                </a:lnTo>
                <a:lnTo>
                  <a:pt x="960" y="327"/>
                </a:lnTo>
                <a:lnTo>
                  <a:pt x="933" y="341"/>
                </a:lnTo>
                <a:lnTo>
                  <a:pt x="913" y="370"/>
                </a:lnTo>
                <a:lnTo>
                  <a:pt x="893" y="400"/>
                </a:lnTo>
                <a:lnTo>
                  <a:pt x="886" y="443"/>
                </a:lnTo>
                <a:lnTo>
                  <a:pt x="866" y="472"/>
                </a:lnTo>
                <a:lnTo>
                  <a:pt x="846" y="509"/>
                </a:lnTo>
                <a:lnTo>
                  <a:pt x="819" y="530"/>
                </a:lnTo>
                <a:lnTo>
                  <a:pt x="792" y="545"/>
                </a:lnTo>
                <a:lnTo>
                  <a:pt x="759" y="559"/>
                </a:lnTo>
                <a:lnTo>
                  <a:pt x="732" y="567"/>
                </a:lnTo>
                <a:lnTo>
                  <a:pt x="705" y="581"/>
                </a:lnTo>
                <a:lnTo>
                  <a:pt x="665" y="588"/>
                </a:lnTo>
                <a:lnTo>
                  <a:pt x="638" y="596"/>
                </a:lnTo>
                <a:lnTo>
                  <a:pt x="591" y="610"/>
                </a:lnTo>
                <a:lnTo>
                  <a:pt x="564" y="632"/>
                </a:lnTo>
                <a:lnTo>
                  <a:pt x="537" y="647"/>
                </a:lnTo>
                <a:lnTo>
                  <a:pt x="503" y="654"/>
                </a:lnTo>
                <a:lnTo>
                  <a:pt x="477" y="654"/>
                </a:lnTo>
                <a:lnTo>
                  <a:pt x="436" y="661"/>
                </a:lnTo>
                <a:lnTo>
                  <a:pt x="403" y="676"/>
                </a:lnTo>
                <a:lnTo>
                  <a:pt x="376" y="697"/>
                </a:lnTo>
                <a:lnTo>
                  <a:pt x="356" y="734"/>
                </a:lnTo>
                <a:lnTo>
                  <a:pt x="329" y="756"/>
                </a:lnTo>
                <a:lnTo>
                  <a:pt x="302" y="777"/>
                </a:lnTo>
                <a:lnTo>
                  <a:pt x="262" y="785"/>
                </a:lnTo>
                <a:lnTo>
                  <a:pt x="208" y="799"/>
                </a:lnTo>
                <a:lnTo>
                  <a:pt x="181" y="821"/>
                </a:lnTo>
                <a:lnTo>
                  <a:pt x="154" y="835"/>
                </a:lnTo>
                <a:lnTo>
                  <a:pt x="128" y="857"/>
                </a:lnTo>
                <a:lnTo>
                  <a:pt x="101" y="872"/>
                </a:lnTo>
                <a:lnTo>
                  <a:pt x="74" y="879"/>
                </a:lnTo>
                <a:lnTo>
                  <a:pt x="47" y="879"/>
                </a:lnTo>
                <a:lnTo>
                  <a:pt x="13" y="872"/>
                </a:lnTo>
                <a:lnTo>
                  <a:pt x="0" y="864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062" name="Freeform 15"/>
          <p:cNvSpPr>
            <a:spLocks/>
          </p:cNvSpPr>
          <p:nvPr userDrawn="1"/>
        </p:nvSpPr>
        <p:spPr bwMode="auto">
          <a:xfrm>
            <a:off x="842963" y="565150"/>
            <a:ext cx="7639050" cy="5495925"/>
          </a:xfrm>
          <a:custGeom>
            <a:avLst/>
            <a:gdLst>
              <a:gd name="T0" fmla="*/ 2147483647 w 4812"/>
              <a:gd name="T1" fmla="*/ 2147483647 h 3462"/>
              <a:gd name="T2" fmla="*/ 2147483647 w 4812"/>
              <a:gd name="T3" fmla="*/ 2147483647 h 3462"/>
              <a:gd name="T4" fmla="*/ 2147483647 w 4812"/>
              <a:gd name="T5" fmla="*/ 2147483647 h 3462"/>
              <a:gd name="T6" fmla="*/ 2147483647 w 4812"/>
              <a:gd name="T7" fmla="*/ 2147483647 h 3462"/>
              <a:gd name="T8" fmla="*/ 2147483647 w 4812"/>
              <a:gd name="T9" fmla="*/ 2147483647 h 3462"/>
              <a:gd name="T10" fmla="*/ 2147483647 w 4812"/>
              <a:gd name="T11" fmla="*/ 2147483647 h 3462"/>
              <a:gd name="T12" fmla="*/ 2147483647 w 4812"/>
              <a:gd name="T13" fmla="*/ 2147483647 h 3462"/>
              <a:gd name="T14" fmla="*/ 2147483647 w 4812"/>
              <a:gd name="T15" fmla="*/ 2147483647 h 3462"/>
              <a:gd name="T16" fmla="*/ 2147483647 w 4812"/>
              <a:gd name="T17" fmla="*/ 2147483647 h 3462"/>
              <a:gd name="T18" fmla="*/ 2147483647 w 4812"/>
              <a:gd name="T19" fmla="*/ 2147483647 h 3462"/>
              <a:gd name="T20" fmla="*/ 2147483647 w 4812"/>
              <a:gd name="T21" fmla="*/ 2147483647 h 3462"/>
              <a:gd name="T22" fmla="*/ 2147483647 w 4812"/>
              <a:gd name="T23" fmla="*/ 2147483647 h 3462"/>
              <a:gd name="T24" fmla="*/ 2147483647 w 4812"/>
              <a:gd name="T25" fmla="*/ 2147483647 h 3462"/>
              <a:gd name="T26" fmla="*/ 2147483647 w 4812"/>
              <a:gd name="T27" fmla="*/ 2147483647 h 3462"/>
              <a:gd name="T28" fmla="*/ 2147483647 w 4812"/>
              <a:gd name="T29" fmla="*/ 2147483647 h 3462"/>
              <a:gd name="T30" fmla="*/ 2147483647 w 4812"/>
              <a:gd name="T31" fmla="*/ 2147483647 h 3462"/>
              <a:gd name="T32" fmla="*/ 2147483647 w 4812"/>
              <a:gd name="T33" fmla="*/ 2147483647 h 3462"/>
              <a:gd name="T34" fmla="*/ 2147483647 w 4812"/>
              <a:gd name="T35" fmla="*/ 2147483647 h 3462"/>
              <a:gd name="T36" fmla="*/ 2147483647 w 4812"/>
              <a:gd name="T37" fmla="*/ 2147483647 h 3462"/>
              <a:gd name="T38" fmla="*/ 2147483647 w 4812"/>
              <a:gd name="T39" fmla="*/ 2147483647 h 3462"/>
              <a:gd name="T40" fmla="*/ 2147483647 w 4812"/>
              <a:gd name="T41" fmla="*/ 2147483647 h 3462"/>
              <a:gd name="T42" fmla="*/ 2147483647 w 4812"/>
              <a:gd name="T43" fmla="*/ 2147483647 h 3462"/>
              <a:gd name="T44" fmla="*/ 2147483647 w 4812"/>
              <a:gd name="T45" fmla="*/ 2147483647 h 3462"/>
              <a:gd name="T46" fmla="*/ 2147483647 w 4812"/>
              <a:gd name="T47" fmla="*/ 2147483647 h 3462"/>
              <a:gd name="T48" fmla="*/ 2147483647 w 4812"/>
              <a:gd name="T49" fmla="*/ 2147483647 h 3462"/>
              <a:gd name="T50" fmla="*/ 2147483647 w 4812"/>
              <a:gd name="T51" fmla="*/ 2147483647 h 3462"/>
              <a:gd name="T52" fmla="*/ 2147483647 w 4812"/>
              <a:gd name="T53" fmla="*/ 2147483647 h 3462"/>
              <a:gd name="T54" fmla="*/ 2147483647 w 4812"/>
              <a:gd name="T55" fmla="*/ 2147483647 h 3462"/>
              <a:gd name="T56" fmla="*/ 2147483647 w 4812"/>
              <a:gd name="T57" fmla="*/ 2147483647 h 3462"/>
              <a:gd name="T58" fmla="*/ 2147483647 w 4812"/>
              <a:gd name="T59" fmla="*/ 2147483647 h 3462"/>
              <a:gd name="T60" fmla="*/ 2147483647 w 4812"/>
              <a:gd name="T61" fmla="*/ 2147483647 h 3462"/>
              <a:gd name="T62" fmla="*/ 2147483647 w 4812"/>
              <a:gd name="T63" fmla="*/ 2147483647 h 3462"/>
              <a:gd name="T64" fmla="*/ 2147483647 w 4812"/>
              <a:gd name="T65" fmla="*/ 2147483647 h 3462"/>
              <a:gd name="T66" fmla="*/ 2147483647 w 4812"/>
              <a:gd name="T67" fmla="*/ 2147483647 h 3462"/>
              <a:gd name="T68" fmla="*/ 2147483647 w 4812"/>
              <a:gd name="T69" fmla="*/ 2147483647 h 3462"/>
              <a:gd name="T70" fmla="*/ 2147483647 w 4812"/>
              <a:gd name="T71" fmla="*/ 2147483647 h 3462"/>
              <a:gd name="T72" fmla="*/ 2147483647 w 4812"/>
              <a:gd name="T73" fmla="*/ 2147483647 h 3462"/>
              <a:gd name="T74" fmla="*/ 2147483647 w 4812"/>
              <a:gd name="T75" fmla="*/ 2147483647 h 3462"/>
              <a:gd name="T76" fmla="*/ 2147483647 w 4812"/>
              <a:gd name="T77" fmla="*/ 2147483647 h 3462"/>
              <a:gd name="T78" fmla="*/ 2147483647 w 4812"/>
              <a:gd name="T79" fmla="*/ 2147483647 h 3462"/>
              <a:gd name="T80" fmla="*/ 2147483647 w 4812"/>
              <a:gd name="T81" fmla="*/ 2147483647 h 3462"/>
              <a:gd name="T82" fmla="*/ 2147483647 w 4812"/>
              <a:gd name="T83" fmla="*/ 2147483647 h 3462"/>
              <a:gd name="T84" fmla="*/ 2147483647 w 4812"/>
              <a:gd name="T85" fmla="*/ 2147483647 h 3462"/>
              <a:gd name="T86" fmla="*/ 2147483647 w 4812"/>
              <a:gd name="T87" fmla="*/ 2147483647 h 3462"/>
              <a:gd name="T88" fmla="*/ 2147483647 w 4812"/>
              <a:gd name="T89" fmla="*/ 2147483647 h 3462"/>
              <a:gd name="T90" fmla="*/ 2147483647 w 4812"/>
              <a:gd name="T91" fmla="*/ 2147483647 h 3462"/>
              <a:gd name="T92" fmla="*/ 2147483647 w 4812"/>
              <a:gd name="T93" fmla="*/ 2147483647 h 3462"/>
              <a:gd name="T94" fmla="*/ 2147483647 w 4812"/>
              <a:gd name="T95" fmla="*/ 2147483647 h 3462"/>
              <a:gd name="T96" fmla="*/ 2147483647 w 4812"/>
              <a:gd name="T97" fmla="*/ 2147483647 h 3462"/>
              <a:gd name="T98" fmla="*/ 2147483647 w 4812"/>
              <a:gd name="T99" fmla="*/ 2147483647 h 3462"/>
              <a:gd name="T100" fmla="*/ 2147483647 w 4812"/>
              <a:gd name="T101" fmla="*/ 2147483647 h 3462"/>
              <a:gd name="T102" fmla="*/ 2147483647 w 4812"/>
              <a:gd name="T103" fmla="*/ 2147483647 h 3462"/>
              <a:gd name="T104" fmla="*/ 2147483647 w 4812"/>
              <a:gd name="T105" fmla="*/ 2147483647 h 3462"/>
              <a:gd name="T106" fmla="*/ 2147483647 w 4812"/>
              <a:gd name="T107" fmla="*/ 2147483647 h 3462"/>
              <a:gd name="T108" fmla="*/ 2147483647 w 4812"/>
              <a:gd name="T109" fmla="*/ 2147483647 h 3462"/>
              <a:gd name="T110" fmla="*/ 2147483647 w 4812"/>
              <a:gd name="T111" fmla="*/ 2147483647 h 3462"/>
              <a:gd name="T112" fmla="*/ 2147483647 w 4812"/>
              <a:gd name="T113" fmla="*/ 2147483647 h 3462"/>
              <a:gd name="T114" fmla="*/ 2147483647 w 4812"/>
              <a:gd name="T115" fmla="*/ 2147483647 h 3462"/>
              <a:gd name="T116" fmla="*/ 2147483647 w 4812"/>
              <a:gd name="T117" fmla="*/ 2147483647 h 3462"/>
              <a:gd name="T118" fmla="*/ 2147483647 w 4812"/>
              <a:gd name="T119" fmla="*/ 2147483647 h 3462"/>
              <a:gd name="T120" fmla="*/ 2147483647 w 4812"/>
              <a:gd name="T121" fmla="*/ 2147483647 h 346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4812" h="3462">
                <a:moveTo>
                  <a:pt x="101" y="0"/>
                </a:moveTo>
                <a:lnTo>
                  <a:pt x="141" y="44"/>
                </a:lnTo>
                <a:lnTo>
                  <a:pt x="182" y="76"/>
                </a:lnTo>
                <a:lnTo>
                  <a:pt x="222" y="109"/>
                </a:lnTo>
                <a:lnTo>
                  <a:pt x="262" y="141"/>
                </a:lnTo>
                <a:lnTo>
                  <a:pt x="282" y="185"/>
                </a:lnTo>
                <a:lnTo>
                  <a:pt x="323" y="218"/>
                </a:lnTo>
                <a:lnTo>
                  <a:pt x="363" y="261"/>
                </a:lnTo>
                <a:lnTo>
                  <a:pt x="403" y="305"/>
                </a:lnTo>
                <a:lnTo>
                  <a:pt x="444" y="348"/>
                </a:lnTo>
                <a:lnTo>
                  <a:pt x="484" y="370"/>
                </a:lnTo>
                <a:lnTo>
                  <a:pt x="524" y="414"/>
                </a:lnTo>
                <a:lnTo>
                  <a:pt x="565" y="435"/>
                </a:lnTo>
                <a:lnTo>
                  <a:pt x="605" y="446"/>
                </a:lnTo>
                <a:lnTo>
                  <a:pt x="646" y="479"/>
                </a:lnTo>
                <a:lnTo>
                  <a:pt x="686" y="501"/>
                </a:lnTo>
                <a:lnTo>
                  <a:pt x="716" y="544"/>
                </a:lnTo>
                <a:lnTo>
                  <a:pt x="756" y="566"/>
                </a:lnTo>
                <a:lnTo>
                  <a:pt x="797" y="588"/>
                </a:lnTo>
                <a:lnTo>
                  <a:pt x="817" y="664"/>
                </a:lnTo>
                <a:lnTo>
                  <a:pt x="847" y="707"/>
                </a:lnTo>
                <a:lnTo>
                  <a:pt x="888" y="729"/>
                </a:lnTo>
                <a:lnTo>
                  <a:pt x="928" y="762"/>
                </a:lnTo>
                <a:lnTo>
                  <a:pt x="958" y="805"/>
                </a:lnTo>
                <a:lnTo>
                  <a:pt x="999" y="805"/>
                </a:lnTo>
                <a:lnTo>
                  <a:pt x="1029" y="849"/>
                </a:lnTo>
                <a:lnTo>
                  <a:pt x="1069" y="871"/>
                </a:lnTo>
                <a:lnTo>
                  <a:pt x="1109" y="892"/>
                </a:lnTo>
                <a:lnTo>
                  <a:pt x="1150" y="925"/>
                </a:lnTo>
                <a:lnTo>
                  <a:pt x="1190" y="925"/>
                </a:lnTo>
                <a:lnTo>
                  <a:pt x="1230" y="947"/>
                </a:lnTo>
                <a:lnTo>
                  <a:pt x="1281" y="969"/>
                </a:lnTo>
                <a:lnTo>
                  <a:pt x="1321" y="1012"/>
                </a:lnTo>
                <a:lnTo>
                  <a:pt x="1362" y="1023"/>
                </a:lnTo>
                <a:lnTo>
                  <a:pt x="1402" y="1067"/>
                </a:lnTo>
                <a:lnTo>
                  <a:pt x="1422" y="1121"/>
                </a:lnTo>
                <a:lnTo>
                  <a:pt x="1473" y="1165"/>
                </a:lnTo>
                <a:lnTo>
                  <a:pt x="1523" y="1197"/>
                </a:lnTo>
                <a:lnTo>
                  <a:pt x="1573" y="1241"/>
                </a:lnTo>
                <a:lnTo>
                  <a:pt x="1614" y="1252"/>
                </a:lnTo>
                <a:lnTo>
                  <a:pt x="1664" y="1284"/>
                </a:lnTo>
                <a:lnTo>
                  <a:pt x="1705" y="1328"/>
                </a:lnTo>
                <a:lnTo>
                  <a:pt x="1795" y="1350"/>
                </a:lnTo>
                <a:lnTo>
                  <a:pt x="1836" y="1382"/>
                </a:lnTo>
                <a:lnTo>
                  <a:pt x="1856" y="1437"/>
                </a:lnTo>
                <a:lnTo>
                  <a:pt x="1866" y="1513"/>
                </a:lnTo>
                <a:lnTo>
                  <a:pt x="1916" y="1556"/>
                </a:lnTo>
                <a:lnTo>
                  <a:pt x="1967" y="1567"/>
                </a:lnTo>
                <a:lnTo>
                  <a:pt x="2017" y="1578"/>
                </a:lnTo>
                <a:lnTo>
                  <a:pt x="2058" y="1611"/>
                </a:lnTo>
                <a:lnTo>
                  <a:pt x="2098" y="1643"/>
                </a:lnTo>
                <a:lnTo>
                  <a:pt x="2138" y="1665"/>
                </a:lnTo>
                <a:lnTo>
                  <a:pt x="2199" y="1665"/>
                </a:lnTo>
                <a:lnTo>
                  <a:pt x="2239" y="1676"/>
                </a:lnTo>
                <a:lnTo>
                  <a:pt x="2279" y="1687"/>
                </a:lnTo>
                <a:lnTo>
                  <a:pt x="2300" y="1774"/>
                </a:lnTo>
                <a:lnTo>
                  <a:pt x="2320" y="1818"/>
                </a:lnTo>
                <a:lnTo>
                  <a:pt x="2370" y="1861"/>
                </a:lnTo>
                <a:lnTo>
                  <a:pt x="2411" y="1883"/>
                </a:lnTo>
                <a:lnTo>
                  <a:pt x="2421" y="1926"/>
                </a:lnTo>
                <a:lnTo>
                  <a:pt x="2431" y="1970"/>
                </a:lnTo>
                <a:lnTo>
                  <a:pt x="2451" y="2013"/>
                </a:lnTo>
                <a:lnTo>
                  <a:pt x="2481" y="2068"/>
                </a:lnTo>
                <a:lnTo>
                  <a:pt x="2511" y="2122"/>
                </a:lnTo>
                <a:lnTo>
                  <a:pt x="2521" y="2166"/>
                </a:lnTo>
                <a:lnTo>
                  <a:pt x="2532" y="2209"/>
                </a:lnTo>
                <a:lnTo>
                  <a:pt x="2552" y="2253"/>
                </a:lnTo>
                <a:lnTo>
                  <a:pt x="2602" y="2296"/>
                </a:lnTo>
                <a:lnTo>
                  <a:pt x="2643" y="2318"/>
                </a:lnTo>
                <a:lnTo>
                  <a:pt x="2673" y="2362"/>
                </a:lnTo>
                <a:lnTo>
                  <a:pt x="2632" y="2362"/>
                </a:lnTo>
                <a:lnTo>
                  <a:pt x="2592" y="2362"/>
                </a:lnTo>
                <a:lnTo>
                  <a:pt x="2542" y="2351"/>
                </a:lnTo>
                <a:lnTo>
                  <a:pt x="2501" y="2340"/>
                </a:lnTo>
                <a:lnTo>
                  <a:pt x="2461" y="2340"/>
                </a:lnTo>
                <a:lnTo>
                  <a:pt x="2421" y="2340"/>
                </a:lnTo>
                <a:lnTo>
                  <a:pt x="2380" y="2307"/>
                </a:lnTo>
                <a:lnTo>
                  <a:pt x="2330" y="2296"/>
                </a:lnTo>
                <a:lnTo>
                  <a:pt x="2290" y="2296"/>
                </a:lnTo>
                <a:lnTo>
                  <a:pt x="2249" y="2318"/>
                </a:lnTo>
                <a:lnTo>
                  <a:pt x="2209" y="2329"/>
                </a:lnTo>
                <a:lnTo>
                  <a:pt x="2168" y="2329"/>
                </a:lnTo>
                <a:lnTo>
                  <a:pt x="2128" y="2329"/>
                </a:lnTo>
                <a:lnTo>
                  <a:pt x="2088" y="2329"/>
                </a:lnTo>
                <a:lnTo>
                  <a:pt x="2047" y="2329"/>
                </a:lnTo>
                <a:lnTo>
                  <a:pt x="2007" y="2329"/>
                </a:lnTo>
                <a:lnTo>
                  <a:pt x="1957" y="2340"/>
                </a:lnTo>
                <a:lnTo>
                  <a:pt x="1906" y="2340"/>
                </a:lnTo>
                <a:lnTo>
                  <a:pt x="1866" y="2318"/>
                </a:lnTo>
                <a:lnTo>
                  <a:pt x="1815" y="2307"/>
                </a:lnTo>
                <a:lnTo>
                  <a:pt x="1745" y="2318"/>
                </a:lnTo>
                <a:lnTo>
                  <a:pt x="1705" y="2340"/>
                </a:lnTo>
                <a:lnTo>
                  <a:pt x="1664" y="2362"/>
                </a:lnTo>
                <a:lnTo>
                  <a:pt x="1624" y="2373"/>
                </a:lnTo>
                <a:lnTo>
                  <a:pt x="1583" y="2373"/>
                </a:lnTo>
                <a:lnTo>
                  <a:pt x="1543" y="2373"/>
                </a:lnTo>
                <a:lnTo>
                  <a:pt x="1473" y="2373"/>
                </a:lnTo>
                <a:lnTo>
                  <a:pt x="1432" y="2373"/>
                </a:lnTo>
                <a:lnTo>
                  <a:pt x="1352" y="2373"/>
                </a:lnTo>
                <a:lnTo>
                  <a:pt x="1311" y="2373"/>
                </a:lnTo>
                <a:lnTo>
                  <a:pt x="1271" y="2384"/>
                </a:lnTo>
                <a:lnTo>
                  <a:pt x="1230" y="2405"/>
                </a:lnTo>
                <a:lnTo>
                  <a:pt x="1190" y="2405"/>
                </a:lnTo>
                <a:lnTo>
                  <a:pt x="1150" y="2405"/>
                </a:lnTo>
                <a:lnTo>
                  <a:pt x="1109" y="2405"/>
                </a:lnTo>
                <a:lnTo>
                  <a:pt x="1069" y="2405"/>
                </a:lnTo>
                <a:lnTo>
                  <a:pt x="1029" y="2405"/>
                </a:lnTo>
                <a:lnTo>
                  <a:pt x="988" y="2394"/>
                </a:lnTo>
                <a:lnTo>
                  <a:pt x="948" y="2362"/>
                </a:lnTo>
                <a:lnTo>
                  <a:pt x="918" y="2318"/>
                </a:lnTo>
                <a:lnTo>
                  <a:pt x="877" y="2286"/>
                </a:lnTo>
                <a:lnTo>
                  <a:pt x="837" y="2275"/>
                </a:lnTo>
                <a:lnTo>
                  <a:pt x="797" y="2253"/>
                </a:lnTo>
                <a:lnTo>
                  <a:pt x="736" y="2242"/>
                </a:lnTo>
                <a:lnTo>
                  <a:pt x="696" y="2220"/>
                </a:lnTo>
                <a:lnTo>
                  <a:pt x="656" y="2220"/>
                </a:lnTo>
                <a:lnTo>
                  <a:pt x="615" y="2198"/>
                </a:lnTo>
                <a:lnTo>
                  <a:pt x="565" y="2144"/>
                </a:lnTo>
                <a:lnTo>
                  <a:pt x="524" y="2122"/>
                </a:lnTo>
                <a:lnTo>
                  <a:pt x="474" y="2122"/>
                </a:lnTo>
                <a:lnTo>
                  <a:pt x="434" y="2101"/>
                </a:lnTo>
                <a:lnTo>
                  <a:pt x="383" y="2057"/>
                </a:lnTo>
                <a:lnTo>
                  <a:pt x="313" y="2013"/>
                </a:lnTo>
                <a:lnTo>
                  <a:pt x="272" y="1981"/>
                </a:lnTo>
                <a:lnTo>
                  <a:pt x="232" y="1970"/>
                </a:lnTo>
                <a:lnTo>
                  <a:pt x="192" y="1937"/>
                </a:lnTo>
                <a:lnTo>
                  <a:pt x="161" y="1894"/>
                </a:lnTo>
                <a:lnTo>
                  <a:pt x="121" y="1839"/>
                </a:lnTo>
                <a:lnTo>
                  <a:pt x="71" y="1785"/>
                </a:lnTo>
                <a:lnTo>
                  <a:pt x="30" y="1752"/>
                </a:lnTo>
                <a:lnTo>
                  <a:pt x="50" y="1796"/>
                </a:lnTo>
                <a:lnTo>
                  <a:pt x="91" y="1828"/>
                </a:lnTo>
                <a:lnTo>
                  <a:pt x="121" y="1872"/>
                </a:lnTo>
                <a:lnTo>
                  <a:pt x="151" y="1916"/>
                </a:lnTo>
                <a:lnTo>
                  <a:pt x="192" y="1959"/>
                </a:lnTo>
                <a:lnTo>
                  <a:pt x="232" y="1981"/>
                </a:lnTo>
                <a:lnTo>
                  <a:pt x="282" y="2013"/>
                </a:lnTo>
                <a:lnTo>
                  <a:pt x="323" y="2035"/>
                </a:lnTo>
                <a:lnTo>
                  <a:pt x="363" y="2068"/>
                </a:lnTo>
                <a:lnTo>
                  <a:pt x="403" y="2090"/>
                </a:lnTo>
                <a:lnTo>
                  <a:pt x="444" y="2111"/>
                </a:lnTo>
                <a:lnTo>
                  <a:pt x="484" y="2122"/>
                </a:lnTo>
                <a:lnTo>
                  <a:pt x="524" y="2155"/>
                </a:lnTo>
                <a:lnTo>
                  <a:pt x="565" y="2188"/>
                </a:lnTo>
                <a:lnTo>
                  <a:pt x="615" y="2231"/>
                </a:lnTo>
                <a:lnTo>
                  <a:pt x="656" y="2231"/>
                </a:lnTo>
                <a:lnTo>
                  <a:pt x="696" y="2231"/>
                </a:lnTo>
                <a:lnTo>
                  <a:pt x="736" y="2275"/>
                </a:lnTo>
                <a:lnTo>
                  <a:pt x="787" y="2286"/>
                </a:lnTo>
                <a:lnTo>
                  <a:pt x="827" y="2296"/>
                </a:lnTo>
                <a:lnTo>
                  <a:pt x="908" y="2329"/>
                </a:lnTo>
                <a:lnTo>
                  <a:pt x="948" y="2373"/>
                </a:lnTo>
                <a:lnTo>
                  <a:pt x="999" y="2427"/>
                </a:lnTo>
                <a:lnTo>
                  <a:pt x="938" y="2438"/>
                </a:lnTo>
                <a:lnTo>
                  <a:pt x="888" y="2405"/>
                </a:lnTo>
                <a:lnTo>
                  <a:pt x="847" y="2394"/>
                </a:lnTo>
                <a:lnTo>
                  <a:pt x="807" y="2405"/>
                </a:lnTo>
                <a:lnTo>
                  <a:pt x="767" y="2427"/>
                </a:lnTo>
                <a:lnTo>
                  <a:pt x="716" y="2427"/>
                </a:lnTo>
                <a:lnTo>
                  <a:pt x="635" y="2416"/>
                </a:lnTo>
                <a:lnTo>
                  <a:pt x="595" y="2394"/>
                </a:lnTo>
                <a:lnTo>
                  <a:pt x="555" y="2405"/>
                </a:lnTo>
                <a:lnTo>
                  <a:pt x="514" y="2427"/>
                </a:lnTo>
                <a:lnTo>
                  <a:pt x="474" y="2438"/>
                </a:lnTo>
                <a:lnTo>
                  <a:pt x="403" y="2471"/>
                </a:lnTo>
                <a:lnTo>
                  <a:pt x="373" y="2547"/>
                </a:lnTo>
                <a:lnTo>
                  <a:pt x="333" y="2569"/>
                </a:lnTo>
                <a:lnTo>
                  <a:pt x="292" y="2579"/>
                </a:lnTo>
                <a:lnTo>
                  <a:pt x="252" y="2569"/>
                </a:lnTo>
                <a:lnTo>
                  <a:pt x="212" y="2569"/>
                </a:lnTo>
                <a:lnTo>
                  <a:pt x="171" y="2569"/>
                </a:lnTo>
                <a:lnTo>
                  <a:pt x="121" y="2569"/>
                </a:lnTo>
                <a:lnTo>
                  <a:pt x="81" y="2569"/>
                </a:lnTo>
                <a:lnTo>
                  <a:pt x="40" y="2569"/>
                </a:lnTo>
                <a:lnTo>
                  <a:pt x="0" y="2569"/>
                </a:lnTo>
                <a:lnTo>
                  <a:pt x="71" y="2569"/>
                </a:lnTo>
                <a:lnTo>
                  <a:pt x="131" y="2569"/>
                </a:lnTo>
                <a:lnTo>
                  <a:pt x="171" y="2590"/>
                </a:lnTo>
                <a:lnTo>
                  <a:pt x="212" y="2612"/>
                </a:lnTo>
                <a:lnTo>
                  <a:pt x="252" y="2612"/>
                </a:lnTo>
                <a:lnTo>
                  <a:pt x="292" y="2612"/>
                </a:lnTo>
                <a:lnTo>
                  <a:pt x="333" y="2590"/>
                </a:lnTo>
                <a:lnTo>
                  <a:pt x="373" y="2547"/>
                </a:lnTo>
                <a:lnTo>
                  <a:pt x="424" y="2503"/>
                </a:lnTo>
                <a:lnTo>
                  <a:pt x="464" y="2481"/>
                </a:lnTo>
                <a:lnTo>
                  <a:pt x="504" y="2449"/>
                </a:lnTo>
                <a:lnTo>
                  <a:pt x="555" y="2438"/>
                </a:lnTo>
                <a:lnTo>
                  <a:pt x="595" y="2438"/>
                </a:lnTo>
                <a:lnTo>
                  <a:pt x="635" y="2438"/>
                </a:lnTo>
                <a:lnTo>
                  <a:pt x="676" y="2438"/>
                </a:lnTo>
                <a:lnTo>
                  <a:pt x="716" y="2438"/>
                </a:lnTo>
                <a:lnTo>
                  <a:pt x="756" y="2438"/>
                </a:lnTo>
                <a:lnTo>
                  <a:pt x="797" y="2427"/>
                </a:lnTo>
                <a:lnTo>
                  <a:pt x="847" y="2416"/>
                </a:lnTo>
                <a:lnTo>
                  <a:pt x="888" y="2438"/>
                </a:lnTo>
                <a:lnTo>
                  <a:pt x="928" y="2449"/>
                </a:lnTo>
                <a:lnTo>
                  <a:pt x="978" y="2460"/>
                </a:lnTo>
                <a:lnTo>
                  <a:pt x="1019" y="2460"/>
                </a:lnTo>
                <a:lnTo>
                  <a:pt x="1049" y="2416"/>
                </a:lnTo>
                <a:lnTo>
                  <a:pt x="1089" y="2405"/>
                </a:lnTo>
                <a:lnTo>
                  <a:pt x="1130" y="2427"/>
                </a:lnTo>
                <a:lnTo>
                  <a:pt x="1170" y="2460"/>
                </a:lnTo>
                <a:lnTo>
                  <a:pt x="1210" y="2481"/>
                </a:lnTo>
                <a:lnTo>
                  <a:pt x="1251" y="2481"/>
                </a:lnTo>
                <a:lnTo>
                  <a:pt x="1291" y="2503"/>
                </a:lnTo>
                <a:lnTo>
                  <a:pt x="1341" y="2525"/>
                </a:lnTo>
                <a:lnTo>
                  <a:pt x="1382" y="2536"/>
                </a:lnTo>
                <a:lnTo>
                  <a:pt x="1422" y="2547"/>
                </a:lnTo>
                <a:lnTo>
                  <a:pt x="1493" y="2558"/>
                </a:lnTo>
                <a:lnTo>
                  <a:pt x="1553" y="2569"/>
                </a:lnTo>
                <a:lnTo>
                  <a:pt x="1594" y="2612"/>
                </a:lnTo>
                <a:lnTo>
                  <a:pt x="1604" y="2656"/>
                </a:lnTo>
                <a:lnTo>
                  <a:pt x="1684" y="2710"/>
                </a:lnTo>
                <a:lnTo>
                  <a:pt x="1725" y="2743"/>
                </a:lnTo>
                <a:lnTo>
                  <a:pt x="1755" y="2819"/>
                </a:lnTo>
                <a:lnTo>
                  <a:pt x="1785" y="2862"/>
                </a:lnTo>
                <a:lnTo>
                  <a:pt x="1705" y="2873"/>
                </a:lnTo>
                <a:lnTo>
                  <a:pt x="1664" y="2906"/>
                </a:lnTo>
                <a:lnTo>
                  <a:pt x="1634" y="2949"/>
                </a:lnTo>
                <a:lnTo>
                  <a:pt x="1624" y="3004"/>
                </a:lnTo>
                <a:lnTo>
                  <a:pt x="1533" y="3037"/>
                </a:lnTo>
                <a:lnTo>
                  <a:pt x="1452" y="3047"/>
                </a:lnTo>
                <a:lnTo>
                  <a:pt x="1402" y="3080"/>
                </a:lnTo>
                <a:lnTo>
                  <a:pt x="1352" y="3134"/>
                </a:lnTo>
                <a:lnTo>
                  <a:pt x="1311" y="3156"/>
                </a:lnTo>
                <a:lnTo>
                  <a:pt x="1271" y="3167"/>
                </a:lnTo>
                <a:lnTo>
                  <a:pt x="1230" y="3167"/>
                </a:lnTo>
                <a:lnTo>
                  <a:pt x="1190" y="3167"/>
                </a:lnTo>
                <a:lnTo>
                  <a:pt x="1150" y="3178"/>
                </a:lnTo>
                <a:lnTo>
                  <a:pt x="1069" y="3189"/>
                </a:lnTo>
                <a:lnTo>
                  <a:pt x="1029" y="3200"/>
                </a:lnTo>
                <a:lnTo>
                  <a:pt x="968" y="3211"/>
                </a:lnTo>
                <a:lnTo>
                  <a:pt x="908" y="3211"/>
                </a:lnTo>
                <a:lnTo>
                  <a:pt x="867" y="3211"/>
                </a:lnTo>
                <a:lnTo>
                  <a:pt x="827" y="3222"/>
                </a:lnTo>
                <a:lnTo>
                  <a:pt x="777" y="3243"/>
                </a:lnTo>
                <a:lnTo>
                  <a:pt x="736" y="3265"/>
                </a:lnTo>
                <a:lnTo>
                  <a:pt x="696" y="3287"/>
                </a:lnTo>
                <a:lnTo>
                  <a:pt x="656" y="3298"/>
                </a:lnTo>
                <a:lnTo>
                  <a:pt x="595" y="3298"/>
                </a:lnTo>
                <a:lnTo>
                  <a:pt x="555" y="3309"/>
                </a:lnTo>
                <a:lnTo>
                  <a:pt x="514" y="3309"/>
                </a:lnTo>
                <a:lnTo>
                  <a:pt x="474" y="3320"/>
                </a:lnTo>
                <a:lnTo>
                  <a:pt x="403" y="3320"/>
                </a:lnTo>
                <a:lnTo>
                  <a:pt x="363" y="3320"/>
                </a:lnTo>
                <a:lnTo>
                  <a:pt x="323" y="3320"/>
                </a:lnTo>
                <a:lnTo>
                  <a:pt x="282" y="3320"/>
                </a:lnTo>
                <a:lnTo>
                  <a:pt x="242" y="3320"/>
                </a:lnTo>
                <a:lnTo>
                  <a:pt x="202" y="3330"/>
                </a:lnTo>
                <a:lnTo>
                  <a:pt x="161" y="3341"/>
                </a:lnTo>
                <a:lnTo>
                  <a:pt x="91" y="3341"/>
                </a:lnTo>
                <a:lnTo>
                  <a:pt x="50" y="3352"/>
                </a:lnTo>
                <a:lnTo>
                  <a:pt x="10" y="3396"/>
                </a:lnTo>
                <a:lnTo>
                  <a:pt x="50" y="3396"/>
                </a:lnTo>
                <a:lnTo>
                  <a:pt x="91" y="3374"/>
                </a:lnTo>
                <a:lnTo>
                  <a:pt x="131" y="3352"/>
                </a:lnTo>
                <a:lnTo>
                  <a:pt x="171" y="3341"/>
                </a:lnTo>
                <a:lnTo>
                  <a:pt x="212" y="3341"/>
                </a:lnTo>
                <a:lnTo>
                  <a:pt x="252" y="3330"/>
                </a:lnTo>
                <a:lnTo>
                  <a:pt x="292" y="3320"/>
                </a:lnTo>
                <a:lnTo>
                  <a:pt x="333" y="3309"/>
                </a:lnTo>
                <a:lnTo>
                  <a:pt x="373" y="3309"/>
                </a:lnTo>
                <a:lnTo>
                  <a:pt x="414" y="3309"/>
                </a:lnTo>
                <a:lnTo>
                  <a:pt x="474" y="3320"/>
                </a:lnTo>
                <a:lnTo>
                  <a:pt x="555" y="3320"/>
                </a:lnTo>
                <a:lnTo>
                  <a:pt x="595" y="3320"/>
                </a:lnTo>
                <a:lnTo>
                  <a:pt x="635" y="3320"/>
                </a:lnTo>
                <a:lnTo>
                  <a:pt x="676" y="3309"/>
                </a:lnTo>
                <a:lnTo>
                  <a:pt x="716" y="3309"/>
                </a:lnTo>
                <a:lnTo>
                  <a:pt x="767" y="3298"/>
                </a:lnTo>
                <a:lnTo>
                  <a:pt x="807" y="3265"/>
                </a:lnTo>
                <a:lnTo>
                  <a:pt x="847" y="3243"/>
                </a:lnTo>
                <a:lnTo>
                  <a:pt x="888" y="3243"/>
                </a:lnTo>
                <a:lnTo>
                  <a:pt x="938" y="3243"/>
                </a:lnTo>
                <a:lnTo>
                  <a:pt x="978" y="3222"/>
                </a:lnTo>
                <a:lnTo>
                  <a:pt x="1029" y="3211"/>
                </a:lnTo>
                <a:lnTo>
                  <a:pt x="1109" y="3211"/>
                </a:lnTo>
                <a:lnTo>
                  <a:pt x="1150" y="3211"/>
                </a:lnTo>
                <a:lnTo>
                  <a:pt x="1200" y="3200"/>
                </a:lnTo>
                <a:lnTo>
                  <a:pt x="1241" y="3189"/>
                </a:lnTo>
                <a:lnTo>
                  <a:pt x="1291" y="3200"/>
                </a:lnTo>
                <a:lnTo>
                  <a:pt x="1341" y="3200"/>
                </a:lnTo>
                <a:lnTo>
                  <a:pt x="1382" y="3178"/>
                </a:lnTo>
                <a:lnTo>
                  <a:pt x="1412" y="3134"/>
                </a:lnTo>
                <a:lnTo>
                  <a:pt x="1432" y="3091"/>
                </a:lnTo>
                <a:lnTo>
                  <a:pt x="1473" y="3080"/>
                </a:lnTo>
                <a:lnTo>
                  <a:pt x="1533" y="3069"/>
                </a:lnTo>
                <a:lnTo>
                  <a:pt x="1573" y="3047"/>
                </a:lnTo>
                <a:lnTo>
                  <a:pt x="1614" y="3015"/>
                </a:lnTo>
                <a:lnTo>
                  <a:pt x="1654" y="2982"/>
                </a:lnTo>
                <a:lnTo>
                  <a:pt x="1694" y="2939"/>
                </a:lnTo>
                <a:lnTo>
                  <a:pt x="1735" y="2928"/>
                </a:lnTo>
                <a:lnTo>
                  <a:pt x="1775" y="2895"/>
                </a:lnTo>
                <a:lnTo>
                  <a:pt x="1815" y="2873"/>
                </a:lnTo>
                <a:lnTo>
                  <a:pt x="1856" y="2862"/>
                </a:lnTo>
                <a:lnTo>
                  <a:pt x="1896" y="2884"/>
                </a:lnTo>
                <a:lnTo>
                  <a:pt x="1937" y="2895"/>
                </a:lnTo>
                <a:lnTo>
                  <a:pt x="1977" y="2895"/>
                </a:lnTo>
                <a:lnTo>
                  <a:pt x="2017" y="2906"/>
                </a:lnTo>
                <a:lnTo>
                  <a:pt x="2088" y="2917"/>
                </a:lnTo>
                <a:lnTo>
                  <a:pt x="2128" y="2917"/>
                </a:lnTo>
                <a:lnTo>
                  <a:pt x="2189" y="2928"/>
                </a:lnTo>
                <a:lnTo>
                  <a:pt x="2239" y="2939"/>
                </a:lnTo>
                <a:lnTo>
                  <a:pt x="2279" y="2960"/>
                </a:lnTo>
                <a:lnTo>
                  <a:pt x="2320" y="2982"/>
                </a:lnTo>
                <a:lnTo>
                  <a:pt x="2360" y="3004"/>
                </a:lnTo>
                <a:lnTo>
                  <a:pt x="2400" y="3015"/>
                </a:lnTo>
                <a:lnTo>
                  <a:pt x="2441" y="3015"/>
                </a:lnTo>
                <a:lnTo>
                  <a:pt x="2481" y="3037"/>
                </a:lnTo>
                <a:lnTo>
                  <a:pt x="2521" y="3058"/>
                </a:lnTo>
                <a:lnTo>
                  <a:pt x="2562" y="3091"/>
                </a:lnTo>
                <a:lnTo>
                  <a:pt x="2622" y="3102"/>
                </a:lnTo>
                <a:lnTo>
                  <a:pt x="2663" y="3102"/>
                </a:lnTo>
                <a:lnTo>
                  <a:pt x="2703" y="3134"/>
                </a:lnTo>
                <a:lnTo>
                  <a:pt x="2743" y="3156"/>
                </a:lnTo>
                <a:lnTo>
                  <a:pt x="2784" y="3167"/>
                </a:lnTo>
                <a:lnTo>
                  <a:pt x="2834" y="3189"/>
                </a:lnTo>
                <a:lnTo>
                  <a:pt x="2874" y="3200"/>
                </a:lnTo>
                <a:lnTo>
                  <a:pt x="2925" y="3200"/>
                </a:lnTo>
                <a:lnTo>
                  <a:pt x="2975" y="3200"/>
                </a:lnTo>
                <a:lnTo>
                  <a:pt x="3016" y="3200"/>
                </a:lnTo>
                <a:lnTo>
                  <a:pt x="3066" y="3211"/>
                </a:lnTo>
                <a:lnTo>
                  <a:pt x="3117" y="3243"/>
                </a:lnTo>
                <a:lnTo>
                  <a:pt x="3167" y="3254"/>
                </a:lnTo>
                <a:lnTo>
                  <a:pt x="3217" y="3254"/>
                </a:lnTo>
                <a:lnTo>
                  <a:pt x="3308" y="3254"/>
                </a:lnTo>
                <a:lnTo>
                  <a:pt x="3359" y="3254"/>
                </a:lnTo>
                <a:lnTo>
                  <a:pt x="3399" y="3265"/>
                </a:lnTo>
                <a:lnTo>
                  <a:pt x="3449" y="3298"/>
                </a:lnTo>
                <a:lnTo>
                  <a:pt x="3490" y="3309"/>
                </a:lnTo>
                <a:lnTo>
                  <a:pt x="3530" y="3320"/>
                </a:lnTo>
                <a:lnTo>
                  <a:pt x="3581" y="3330"/>
                </a:lnTo>
                <a:lnTo>
                  <a:pt x="3631" y="3330"/>
                </a:lnTo>
                <a:lnTo>
                  <a:pt x="3671" y="3330"/>
                </a:lnTo>
                <a:lnTo>
                  <a:pt x="3712" y="3341"/>
                </a:lnTo>
                <a:lnTo>
                  <a:pt x="3752" y="3374"/>
                </a:lnTo>
                <a:lnTo>
                  <a:pt x="3802" y="3374"/>
                </a:lnTo>
                <a:lnTo>
                  <a:pt x="3843" y="3374"/>
                </a:lnTo>
                <a:lnTo>
                  <a:pt x="3893" y="3374"/>
                </a:lnTo>
                <a:lnTo>
                  <a:pt x="3944" y="3385"/>
                </a:lnTo>
                <a:lnTo>
                  <a:pt x="3984" y="3385"/>
                </a:lnTo>
                <a:lnTo>
                  <a:pt x="4024" y="3385"/>
                </a:lnTo>
                <a:lnTo>
                  <a:pt x="4075" y="3385"/>
                </a:lnTo>
                <a:lnTo>
                  <a:pt x="4125" y="3385"/>
                </a:lnTo>
                <a:lnTo>
                  <a:pt x="4165" y="3385"/>
                </a:lnTo>
                <a:lnTo>
                  <a:pt x="4216" y="3417"/>
                </a:lnTo>
                <a:lnTo>
                  <a:pt x="4266" y="3450"/>
                </a:lnTo>
                <a:lnTo>
                  <a:pt x="4307" y="3450"/>
                </a:lnTo>
                <a:lnTo>
                  <a:pt x="4357" y="3450"/>
                </a:lnTo>
                <a:lnTo>
                  <a:pt x="4408" y="3450"/>
                </a:lnTo>
                <a:lnTo>
                  <a:pt x="4458" y="3450"/>
                </a:lnTo>
                <a:lnTo>
                  <a:pt x="4498" y="3450"/>
                </a:lnTo>
                <a:lnTo>
                  <a:pt x="4539" y="3450"/>
                </a:lnTo>
                <a:lnTo>
                  <a:pt x="4589" y="3461"/>
                </a:lnTo>
                <a:lnTo>
                  <a:pt x="4640" y="3461"/>
                </a:lnTo>
                <a:lnTo>
                  <a:pt x="4549" y="3461"/>
                </a:lnTo>
                <a:lnTo>
                  <a:pt x="4508" y="3461"/>
                </a:lnTo>
                <a:lnTo>
                  <a:pt x="4428" y="3439"/>
                </a:lnTo>
                <a:lnTo>
                  <a:pt x="4377" y="3428"/>
                </a:lnTo>
                <a:lnTo>
                  <a:pt x="4297" y="3439"/>
                </a:lnTo>
                <a:lnTo>
                  <a:pt x="4256" y="3450"/>
                </a:lnTo>
                <a:lnTo>
                  <a:pt x="4216" y="3439"/>
                </a:lnTo>
                <a:lnTo>
                  <a:pt x="4196" y="3396"/>
                </a:lnTo>
                <a:lnTo>
                  <a:pt x="4105" y="3374"/>
                </a:lnTo>
                <a:lnTo>
                  <a:pt x="4065" y="3374"/>
                </a:lnTo>
                <a:lnTo>
                  <a:pt x="4014" y="3363"/>
                </a:lnTo>
                <a:lnTo>
                  <a:pt x="3954" y="3352"/>
                </a:lnTo>
                <a:lnTo>
                  <a:pt x="3873" y="3341"/>
                </a:lnTo>
                <a:lnTo>
                  <a:pt x="3823" y="3330"/>
                </a:lnTo>
                <a:lnTo>
                  <a:pt x="3782" y="3330"/>
                </a:lnTo>
                <a:lnTo>
                  <a:pt x="3722" y="3341"/>
                </a:lnTo>
                <a:lnTo>
                  <a:pt x="3611" y="3341"/>
                </a:lnTo>
                <a:lnTo>
                  <a:pt x="3560" y="3298"/>
                </a:lnTo>
                <a:lnTo>
                  <a:pt x="3520" y="3298"/>
                </a:lnTo>
                <a:lnTo>
                  <a:pt x="3449" y="3287"/>
                </a:lnTo>
                <a:lnTo>
                  <a:pt x="3369" y="3287"/>
                </a:lnTo>
                <a:lnTo>
                  <a:pt x="3328" y="3265"/>
                </a:lnTo>
                <a:lnTo>
                  <a:pt x="3278" y="3232"/>
                </a:lnTo>
                <a:lnTo>
                  <a:pt x="3238" y="3211"/>
                </a:lnTo>
                <a:lnTo>
                  <a:pt x="3197" y="3200"/>
                </a:lnTo>
                <a:lnTo>
                  <a:pt x="3157" y="3200"/>
                </a:lnTo>
                <a:lnTo>
                  <a:pt x="3117" y="3200"/>
                </a:lnTo>
                <a:lnTo>
                  <a:pt x="3076" y="3189"/>
                </a:lnTo>
                <a:lnTo>
                  <a:pt x="3016" y="3178"/>
                </a:lnTo>
                <a:lnTo>
                  <a:pt x="2955" y="3167"/>
                </a:lnTo>
                <a:lnTo>
                  <a:pt x="2915" y="3145"/>
                </a:lnTo>
                <a:lnTo>
                  <a:pt x="2864" y="3124"/>
                </a:lnTo>
                <a:lnTo>
                  <a:pt x="2824" y="3124"/>
                </a:lnTo>
                <a:lnTo>
                  <a:pt x="2784" y="3124"/>
                </a:lnTo>
                <a:lnTo>
                  <a:pt x="2733" y="3124"/>
                </a:lnTo>
                <a:lnTo>
                  <a:pt x="2673" y="3124"/>
                </a:lnTo>
                <a:lnTo>
                  <a:pt x="2592" y="3113"/>
                </a:lnTo>
                <a:lnTo>
                  <a:pt x="2552" y="3058"/>
                </a:lnTo>
                <a:lnTo>
                  <a:pt x="2511" y="3015"/>
                </a:lnTo>
                <a:lnTo>
                  <a:pt x="2471" y="3015"/>
                </a:lnTo>
                <a:lnTo>
                  <a:pt x="2380" y="3015"/>
                </a:lnTo>
                <a:lnTo>
                  <a:pt x="2340" y="2982"/>
                </a:lnTo>
                <a:lnTo>
                  <a:pt x="2300" y="2949"/>
                </a:lnTo>
                <a:lnTo>
                  <a:pt x="2249" y="2906"/>
                </a:lnTo>
                <a:lnTo>
                  <a:pt x="2199" y="2884"/>
                </a:lnTo>
                <a:lnTo>
                  <a:pt x="2158" y="2884"/>
                </a:lnTo>
                <a:lnTo>
                  <a:pt x="2108" y="2884"/>
                </a:lnTo>
                <a:lnTo>
                  <a:pt x="2017" y="2884"/>
                </a:lnTo>
                <a:lnTo>
                  <a:pt x="1977" y="2884"/>
                </a:lnTo>
                <a:lnTo>
                  <a:pt x="1937" y="2862"/>
                </a:lnTo>
                <a:lnTo>
                  <a:pt x="1826" y="2841"/>
                </a:lnTo>
                <a:lnTo>
                  <a:pt x="1725" y="2808"/>
                </a:lnTo>
                <a:lnTo>
                  <a:pt x="1705" y="2764"/>
                </a:lnTo>
                <a:lnTo>
                  <a:pt x="1715" y="2721"/>
                </a:lnTo>
                <a:lnTo>
                  <a:pt x="1684" y="2677"/>
                </a:lnTo>
                <a:lnTo>
                  <a:pt x="1654" y="2634"/>
                </a:lnTo>
                <a:lnTo>
                  <a:pt x="1624" y="2590"/>
                </a:lnTo>
                <a:lnTo>
                  <a:pt x="1583" y="2558"/>
                </a:lnTo>
                <a:lnTo>
                  <a:pt x="1543" y="2536"/>
                </a:lnTo>
                <a:lnTo>
                  <a:pt x="1503" y="2525"/>
                </a:lnTo>
                <a:lnTo>
                  <a:pt x="1422" y="2492"/>
                </a:lnTo>
                <a:lnTo>
                  <a:pt x="1382" y="2492"/>
                </a:lnTo>
                <a:lnTo>
                  <a:pt x="1341" y="2481"/>
                </a:lnTo>
                <a:lnTo>
                  <a:pt x="1291" y="2471"/>
                </a:lnTo>
                <a:lnTo>
                  <a:pt x="1220" y="2471"/>
                </a:lnTo>
                <a:lnTo>
                  <a:pt x="1180" y="2449"/>
                </a:lnTo>
                <a:lnTo>
                  <a:pt x="1140" y="2438"/>
                </a:lnTo>
                <a:lnTo>
                  <a:pt x="1200" y="2427"/>
                </a:lnTo>
                <a:lnTo>
                  <a:pt x="1241" y="2405"/>
                </a:lnTo>
                <a:lnTo>
                  <a:pt x="1281" y="2394"/>
                </a:lnTo>
                <a:lnTo>
                  <a:pt x="1331" y="2394"/>
                </a:lnTo>
                <a:lnTo>
                  <a:pt x="1372" y="2394"/>
                </a:lnTo>
                <a:lnTo>
                  <a:pt x="1412" y="2394"/>
                </a:lnTo>
                <a:lnTo>
                  <a:pt x="1452" y="2394"/>
                </a:lnTo>
                <a:lnTo>
                  <a:pt x="1493" y="2394"/>
                </a:lnTo>
                <a:lnTo>
                  <a:pt x="1543" y="2394"/>
                </a:lnTo>
                <a:lnTo>
                  <a:pt x="1583" y="2384"/>
                </a:lnTo>
                <a:lnTo>
                  <a:pt x="1664" y="2384"/>
                </a:lnTo>
                <a:lnTo>
                  <a:pt x="1755" y="2373"/>
                </a:lnTo>
                <a:lnTo>
                  <a:pt x="1795" y="2351"/>
                </a:lnTo>
                <a:lnTo>
                  <a:pt x="1836" y="2340"/>
                </a:lnTo>
                <a:lnTo>
                  <a:pt x="1896" y="2340"/>
                </a:lnTo>
                <a:lnTo>
                  <a:pt x="1977" y="2340"/>
                </a:lnTo>
                <a:lnTo>
                  <a:pt x="2037" y="2329"/>
                </a:lnTo>
                <a:lnTo>
                  <a:pt x="2078" y="2318"/>
                </a:lnTo>
                <a:lnTo>
                  <a:pt x="2118" y="2318"/>
                </a:lnTo>
                <a:lnTo>
                  <a:pt x="2158" y="2318"/>
                </a:lnTo>
                <a:lnTo>
                  <a:pt x="2199" y="2340"/>
                </a:lnTo>
                <a:lnTo>
                  <a:pt x="2249" y="2351"/>
                </a:lnTo>
                <a:lnTo>
                  <a:pt x="2310" y="2351"/>
                </a:lnTo>
                <a:lnTo>
                  <a:pt x="2370" y="2351"/>
                </a:lnTo>
                <a:lnTo>
                  <a:pt x="2421" y="2351"/>
                </a:lnTo>
                <a:lnTo>
                  <a:pt x="2461" y="2362"/>
                </a:lnTo>
                <a:lnTo>
                  <a:pt x="2521" y="2362"/>
                </a:lnTo>
                <a:lnTo>
                  <a:pt x="2582" y="2362"/>
                </a:lnTo>
                <a:lnTo>
                  <a:pt x="2622" y="2394"/>
                </a:lnTo>
                <a:lnTo>
                  <a:pt x="2703" y="2416"/>
                </a:lnTo>
                <a:lnTo>
                  <a:pt x="2743" y="2427"/>
                </a:lnTo>
                <a:lnTo>
                  <a:pt x="2794" y="2438"/>
                </a:lnTo>
                <a:lnTo>
                  <a:pt x="2834" y="2438"/>
                </a:lnTo>
                <a:lnTo>
                  <a:pt x="2864" y="2481"/>
                </a:lnTo>
                <a:lnTo>
                  <a:pt x="2915" y="2525"/>
                </a:lnTo>
                <a:lnTo>
                  <a:pt x="2975" y="2536"/>
                </a:lnTo>
                <a:lnTo>
                  <a:pt x="3016" y="2547"/>
                </a:lnTo>
                <a:lnTo>
                  <a:pt x="3056" y="2569"/>
                </a:lnTo>
                <a:lnTo>
                  <a:pt x="3096" y="2612"/>
                </a:lnTo>
                <a:lnTo>
                  <a:pt x="3137" y="2634"/>
                </a:lnTo>
                <a:lnTo>
                  <a:pt x="3177" y="2645"/>
                </a:lnTo>
                <a:lnTo>
                  <a:pt x="3228" y="2656"/>
                </a:lnTo>
                <a:lnTo>
                  <a:pt x="3268" y="2656"/>
                </a:lnTo>
                <a:lnTo>
                  <a:pt x="3308" y="2666"/>
                </a:lnTo>
                <a:lnTo>
                  <a:pt x="3349" y="2699"/>
                </a:lnTo>
                <a:lnTo>
                  <a:pt x="3389" y="2732"/>
                </a:lnTo>
                <a:lnTo>
                  <a:pt x="3459" y="2743"/>
                </a:lnTo>
                <a:lnTo>
                  <a:pt x="3500" y="2743"/>
                </a:lnTo>
                <a:lnTo>
                  <a:pt x="3540" y="2764"/>
                </a:lnTo>
                <a:lnTo>
                  <a:pt x="3621" y="2786"/>
                </a:lnTo>
                <a:lnTo>
                  <a:pt x="3691" y="2797"/>
                </a:lnTo>
                <a:lnTo>
                  <a:pt x="3752" y="2808"/>
                </a:lnTo>
                <a:lnTo>
                  <a:pt x="3843" y="2852"/>
                </a:lnTo>
                <a:lnTo>
                  <a:pt x="3883" y="2873"/>
                </a:lnTo>
                <a:lnTo>
                  <a:pt x="3923" y="2917"/>
                </a:lnTo>
                <a:lnTo>
                  <a:pt x="3994" y="2960"/>
                </a:lnTo>
                <a:lnTo>
                  <a:pt x="4034" y="2982"/>
                </a:lnTo>
                <a:lnTo>
                  <a:pt x="4075" y="3004"/>
                </a:lnTo>
                <a:lnTo>
                  <a:pt x="4125" y="3026"/>
                </a:lnTo>
                <a:lnTo>
                  <a:pt x="4186" y="3047"/>
                </a:lnTo>
                <a:lnTo>
                  <a:pt x="4236" y="3080"/>
                </a:lnTo>
                <a:lnTo>
                  <a:pt x="4276" y="3102"/>
                </a:lnTo>
                <a:lnTo>
                  <a:pt x="4317" y="3134"/>
                </a:lnTo>
                <a:lnTo>
                  <a:pt x="4357" y="3167"/>
                </a:lnTo>
                <a:lnTo>
                  <a:pt x="4428" y="3178"/>
                </a:lnTo>
                <a:lnTo>
                  <a:pt x="4468" y="3189"/>
                </a:lnTo>
                <a:lnTo>
                  <a:pt x="4519" y="3211"/>
                </a:lnTo>
                <a:lnTo>
                  <a:pt x="4569" y="3243"/>
                </a:lnTo>
                <a:lnTo>
                  <a:pt x="4609" y="3287"/>
                </a:lnTo>
                <a:lnTo>
                  <a:pt x="4650" y="3298"/>
                </a:lnTo>
                <a:lnTo>
                  <a:pt x="4690" y="3309"/>
                </a:lnTo>
                <a:lnTo>
                  <a:pt x="4730" y="3341"/>
                </a:lnTo>
                <a:lnTo>
                  <a:pt x="4771" y="3374"/>
                </a:lnTo>
                <a:lnTo>
                  <a:pt x="4811" y="3385"/>
                </a:lnTo>
                <a:lnTo>
                  <a:pt x="4771" y="3363"/>
                </a:lnTo>
                <a:lnTo>
                  <a:pt x="4720" y="3320"/>
                </a:lnTo>
                <a:lnTo>
                  <a:pt x="4690" y="3276"/>
                </a:lnTo>
                <a:lnTo>
                  <a:pt x="4650" y="3265"/>
                </a:lnTo>
                <a:lnTo>
                  <a:pt x="4599" y="3232"/>
                </a:lnTo>
                <a:lnTo>
                  <a:pt x="4549" y="3189"/>
                </a:lnTo>
                <a:lnTo>
                  <a:pt x="4508" y="3145"/>
                </a:lnTo>
                <a:lnTo>
                  <a:pt x="4468" y="3134"/>
                </a:lnTo>
                <a:lnTo>
                  <a:pt x="4428" y="3134"/>
                </a:lnTo>
                <a:lnTo>
                  <a:pt x="4387" y="3113"/>
                </a:lnTo>
                <a:lnTo>
                  <a:pt x="4347" y="3091"/>
                </a:lnTo>
                <a:lnTo>
                  <a:pt x="4276" y="3047"/>
                </a:lnTo>
                <a:lnTo>
                  <a:pt x="4236" y="3026"/>
                </a:lnTo>
                <a:lnTo>
                  <a:pt x="4196" y="3015"/>
                </a:lnTo>
                <a:lnTo>
                  <a:pt x="4145" y="3004"/>
                </a:lnTo>
                <a:lnTo>
                  <a:pt x="4105" y="2960"/>
                </a:lnTo>
                <a:lnTo>
                  <a:pt x="4055" y="2960"/>
                </a:lnTo>
                <a:lnTo>
                  <a:pt x="4004" y="2906"/>
                </a:lnTo>
                <a:lnTo>
                  <a:pt x="3964" y="2862"/>
                </a:lnTo>
                <a:lnTo>
                  <a:pt x="3923" y="2841"/>
                </a:lnTo>
                <a:lnTo>
                  <a:pt x="3883" y="2819"/>
                </a:lnTo>
                <a:lnTo>
                  <a:pt x="3823" y="2808"/>
                </a:lnTo>
                <a:lnTo>
                  <a:pt x="3782" y="2786"/>
                </a:lnTo>
                <a:lnTo>
                  <a:pt x="3742" y="2764"/>
                </a:lnTo>
                <a:lnTo>
                  <a:pt x="3702" y="2764"/>
                </a:lnTo>
                <a:lnTo>
                  <a:pt x="3661" y="2764"/>
                </a:lnTo>
                <a:lnTo>
                  <a:pt x="3611" y="2732"/>
                </a:lnTo>
                <a:lnTo>
                  <a:pt x="3570" y="2699"/>
                </a:lnTo>
                <a:lnTo>
                  <a:pt x="3530" y="2699"/>
                </a:lnTo>
                <a:lnTo>
                  <a:pt x="3490" y="2677"/>
                </a:lnTo>
                <a:lnTo>
                  <a:pt x="3439" y="2656"/>
                </a:lnTo>
                <a:lnTo>
                  <a:pt x="3379" y="2645"/>
                </a:lnTo>
                <a:lnTo>
                  <a:pt x="3338" y="2645"/>
                </a:lnTo>
                <a:lnTo>
                  <a:pt x="3278" y="2634"/>
                </a:lnTo>
                <a:lnTo>
                  <a:pt x="3228" y="2623"/>
                </a:lnTo>
                <a:lnTo>
                  <a:pt x="3187" y="2601"/>
                </a:lnTo>
                <a:lnTo>
                  <a:pt x="3137" y="2558"/>
                </a:lnTo>
                <a:lnTo>
                  <a:pt x="3086" y="2514"/>
                </a:lnTo>
                <a:lnTo>
                  <a:pt x="3036" y="2481"/>
                </a:lnTo>
                <a:lnTo>
                  <a:pt x="2996" y="2460"/>
                </a:lnTo>
                <a:lnTo>
                  <a:pt x="2945" y="2438"/>
                </a:lnTo>
                <a:lnTo>
                  <a:pt x="2864" y="2416"/>
                </a:lnTo>
                <a:lnTo>
                  <a:pt x="2824" y="2394"/>
                </a:lnTo>
                <a:lnTo>
                  <a:pt x="2733" y="2362"/>
                </a:lnTo>
                <a:lnTo>
                  <a:pt x="2693" y="2340"/>
                </a:lnTo>
                <a:lnTo>
                  <a:pt x="2673" y="2296"/>
                </a:lnTo>
                <a:lnTo>
                  <a:pt x="2643" y="2253"/>
                </a:lnTo>
                <a:lnTo>
                  <a:pt x="2602" y="2231"/>
                </a:lnTo>
                <a:lnTo>
                  <a:pt x="2572" y="2177"/>
                </a:lnTo>
                <a:lnTo>
                  <a:pt x="2521" y="2133"/>
                </a:lnTo>
                <a:lnTo>
                  <a:pt x="2511" y="2090"/>
                </a:lnTo>
                <a:lnTo>
                  <a:pt x="2501" y="2046"/>
                </a:lnTo>
                <a:lnTo>
                  <a:pt x="2481" y="2003"/>
                </a:lnTo>
                <a:lnTo>
                  <a:pt x="2461" y="1959"/>
                </a:lnTo>
                <a:lnTo>
                  <a:pt x="2441" y="1916"/>
                </a:lnTo>
                <a:lnTo>
                  <a:pt x="2431" y="1872"/>
                </a:lnTo>
                <a:lnTo>
                  <a:pt x="2411" y="1828"/>
                </a:lnTo>
                <a:lnTo>
                  <a:pt x="2390" y="1785"/>
                </a:lnTo>
                <a:lnTo>
                  <a:pt x="2350" y="1752"/>
                </a:lnTo>
                <a:lnTo>
                  <a:pt x="2330" y="1709"/>
                </a:lnTo>
                <a:lnTo>
                  <a:pt x="2300" y="1665"/>
                </a:lnTo>
                <a:lnTo>
                  <a:pt x="2259" y="1643"/>
                </a:lnTo>
                <a:lnTo>
                  <a:pt x="2209" y="1622"/>
                </a:lnTo>
                <a:lnTo>
                  <a:pt x="2168" y="1600"/>
                </a:lnTo>
                <a:lnTo>
                  <a:pt x="2118" y="1589"/>
                </a:lnTo>
                <a:lnTo>
                  <a:pt x="2078" y="1578"/>
                </a:lnTo>
                <a:lnTo>
                  <a:pt x="2037" y="1556"/>
                </a:lnTo>
                <a:lnTo>
                  <a:pt x="1997" y="1513"/>
                </a:lnTo>
                <a:lnTo>
                  <a:pt x="1957" y="1469"/>
                </a:lnTo>
                <a:lnTo>
                  <a:pt x="1916" y="1437"/>
                </a:lnTo>
                <a:lnTo>
                  <a:pt x="1876" y="1426"/>
                </a:lnTo>
                <a:lnTo>
                  <a:pt x="1846" y="1371"/>
                </a:lnTo>
                <a:lnTo>
                  <a:pt x="1805" y="1339"/>
                </a:lnTo>
                <a:lnTo>
                  <a:pt x="1765" y="1317"/>
                </a:lnTo>
                <a:lnTo>
                  <a:pt x="1725" y="1295"/>
                </a:lnTo>
                <a:lnTo>
                  <a:pt x="1684" y="1252"/>
                </a:lnTo>
                <a:lnTo>
                  <a:pt x="1644" y="1219"/>
                </a:lnTo>
                <a:lnTo>
                  <a:pt x="1604" y="1208"/>
                </a:lnTo>
                <a:lnTo>
                  <a:pt x="1563" y="1186"/>
                </a:lnTo>
                <a:lnTo>
                  <a:pt x="1523" y="1143"/>
                </a:lnTo>
                <a:lnTo>
                  <a:pt x="1493" y="1099"/>
                </a:lnTo>
                <a:lnTo>
                  <a:pt x="1452" y="1067"/>
                </a:lnTo>
                <a:lnTo>
                  <a:pt x="1402" y="1012"/>
                </a:lnTo>
                <a:lnTo>
                  <a:pt x="1362" y="969"/>
                </a:lnTo>
                <a:lnTo>
                  <a:pt x="1321" y="947"/>
                </a:lnTo>
                <a:lnTo>
                  <a:pt x="1281" y="947"/>
                </a:lnTo>
                <a:lnTo>
                  <a:pt x="1230" y="914"/>
                </a:lnTo>
                <a:lnTo>
                  <a:pt x="1180" y="882"/>
                </a:lnTo>
                <a:lnTo>
                  <a:pt x="1140" y="860"/>
                </a:lnTo>
                <a:lnTo>
                  <a:pt x="1099" y="827"/>
                </a:lnTo>
                <a:lnTo>
                  <a:pt x="1059" y="805"/>
                </a:lnTo>
                <a:lnTo>
                  <a:pt x="1019" y="784"/>
                </a:lnTo>
                <a:lnTo>
                  <a:pt x="978" y="751"/>
                </a:lnTo>
                <a:lnTo>
                  <a:pt x="938" y="740"/>
                </a:lnTo>
                <a:lnTo>
                  <a:pt x="898" y="718"/>
                </a:lnTo>
                <a:lnTo>
                  <a:pt x="867" y="675"/>
                </a:lnTo>
                <a:lnTo>
                  <a:pt x="847" y="631"/>
                </a:lnTo>
                <a:lnTo>
                  <a:pt x="817" y="588"/>
                </a:lnTo>
                <a:lnTo>
                  <a:pt x="787" y="544"/>
                </a:lnTo>
                <a:lnTo>
                  <a:pt x="756" y="501"/>
                </a:lnTo>
                <a:lnTo>
                  <a:pt x="716" y="468"/>
                </a:lnTo>
                <a:lnTo>
                  <a:pt x="676" y="435"/>
                </a:lnTo>
                <a:lnTo>
                  <a:pt x="635" y="403"/>
                </a:lnTo>
                <a:lnTo>
                  <a:pt x="595" y="392"/>
                </a:lnTo>
                <a:lnTo>
                  <a:pt x="555" y="381"/>
                </a:lnTo>
                <a:lnTo>
                  <a:pt x="514" y="359"/>
                </a:lnTo>
                <a:lnTo>
                  <a:pt x="474" y="348"/>
                </a:lnTo>
                <a:lnTo>
                  <a:pt x="434" y="327"/>
                </a:lnTo>
                <a:lnTo>
                  <a:pt x="403" y="283"/>
                </a:lnTo>
                <a:lnTo>
                  <a:pt x="383" y="239"/>
                </a:lnTo>
                <a:lnTo>
                  <a:pt x="353" y="196"/>
                </a:lnTo>
                <a:lnTo>
                  <a:pt x="313" y="163"/>
                </a:lnTo>
                <a:lnTo>
                  <a:pt x="282" y="120"/>
                </a:lnTo>
                <a:lnTo>
                  <a:pt x="242" y="87"/>
                </a:lnTo>
                <a:lnTo>
                  <a:pt x="202" y="65"/>
                </a:lnTo>
                <a:lnTo>
                  <a:pt x="161" y="44"/>
                </a:lnTo>
                <a:lnTo>
                  <a:pt x="121" y="11"/>
                </a:lnTo>
                <a:lnTo>
                  <a:pt x="101" y="0"/>
                </a:lnTo>
              </a:path>
            </a:pathLst>
          </a:custGeom>
          <a:solidFill>
            <a:srgbClr val="747474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063" name="Freeform 16"/>
          <p:cNvSpPr>
            <a:spLocks/>
          </p:cNvSpPr>
          <p:nvPr userDrawn="1"/>
        </p:nvSpPr>
        <p:spPr bwMode="auto">
          <a:xfrm>
            <a:off x="390525" y="323850"/>
            <a:ext cx="8367713" cy="185738"/>
          </a:xfrm>
          <a:custGeom>
            <a:avLst/>
            <a:gdLst>
              <a:gd name="T0" fmla="*/ 0 w 5271"/>
              <a:gd name="T1" fmla="*/ 0 h 117"/>
              <a:gd name="T2" fmla="*/ 2147483647 w 5271"/>
              <a:gd name="T3" fmla="*/ 2147483647 h 117"/>
              <a:gd name="T4" fmla="*/ 2147483647 w 5271"/>
              <a:gd name="T5" fmla="*/ 2147483647 h 117"/>
              <a:gd name="T6" fmla="*/ 2147483647 w 5271"/>
              <a:gd name="T7" fmla="*/ 0 h 117"/>
              <a:gd name="T8" fmla="*/ 0 w 5271"/>
              <a:gd name="T9" fmla="*/ 0 h 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271" h="117">
                <a:moveTo>
                  <a:pt x="0" y="0"/>
                </a:moveTo>
                <a:lnTo>
                  <a:pt x="108" y="116"/>
                </a:lnTo>
                <a:lnTo>
                  <a:pt x="5162" y="116"/>
                </a:lnTo>
                <a:lnTo>
                  <a:pt x="5270" y="0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064" name="Freeform 17"/>
          <p:cNvSpPr>
            <a:spLocks/>
          </p:cNvSpPr>
          <p:nvPr userDrawn="1"/>
        </p:nvSpPr>
        <p:spPr bwMode="auto">
          <a:xfrm>
            <a:off x="390525" y="323850"/>
            <a:ext cx="169863" cy="6173788"/>
          </a:xfrm>
          <a:custGeom>
            <a:avLst/>
            <a:gdLst>
              <a:gd name="T0" fmla="*/ 0 w 107"/>
              <a:gd name="T1" fmla="*/ 0 h 3889"/>
              <a:gd name="T2" fmla="*/ 0 w 107"/>
              <a:gd name="T3" fmla="*/ 2147483647 h 3889"/>
              <a:gd name="T4" fmla="*/ 2147483647 w 107"/>
              <a:gd name="T5" fmla="*/ 2147483647 h 3889"/>
              <a:gd name="T6" fmla="*/ 2147483647 w 107"/>
              <a:gd name="T7" fmla="*/ 2147483647 h 3889"/>
              <a:gd name="T8" fmla="*/ 0 w 107"/>
              <a:gd name="T9" fmla="*/ 0 h 38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7" h="3889">
                <a:moveTo>
                  <a:pt x="0" y="0"/>
                </a:moveTo>
                <a:lnTo>
                  <a:pt x="0" y="3888"/>
                </a:lnTo>
                <a:lnTo>
                  <a:pt x="106" y="3772"/>
                </a:lnTo>
                <a:lnTo>
                  <a:pt x="106" y="116"/>
                </a:lnTo>
                <a:lnTo>
                  <a:pt x="0" y="0"/>
                </a:lnTo>
              </a:path>
            </a:pathLst>
          </a:custGeom>
          <a:solidFill>
            <a:srgbClr val="747474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065" name="Freeform 18"/>
          <p:cNvSpPr>
            <a:spLocks/>
          </p:cNvSpPr>
          <p:nvPr userDrawn="1"/>
        </p:nvSpPr>
        <p:spPr bwMode="auto">
          <a:xfrm>
            <a:off x="8588375" y="323850"/>
            <a:ext cx="169863" cy="6173788"/>
          </a:xfrm>
          <a:custGeom>
            <a:avLst/>
            <a:gdLst>
              <a:gd name="T0" fmla="*/ 0 w 107"/>
              <a:gd name="T1" fmla="*/ 2147483647 h 3889"/>
              <a:gd name="T2" fmla="*/ 0 w 107"/>
              <a:gd name="T3" fmla="*/ 2147483647 h 3889"/>
              <a:gd name="T4" fmla="*/ 2147483647 w 107"/>
              <a:gd name="T5" fmla="*/ 2147483647 h 3889"/>
              <a:gd name="T6" fmla="*/ 2147483647 w 107"/>
              <a:gd name="T7" fmla="*/ 0 h 3889"/>
              <a:gd name="T8" fmla="*/ 0 w 107"/>
              <a:gd name="T9" fmla="*/ 2147483647 h 38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7" h="3889">
                <a:moveTo>
                  <a:pt x="0" y="116"/>
                </a:moveTo>
                <a:lnTo>
                  <a:pt x="0" y="3772"/>
                </a:lnTo>
                <a:lnTo>
                  <a:pt x="106" y="3888"/>
                </a:lnTo>
                <a:lnTo>
                  <a:pt x="106" y="0"/>
                </a:lnTo>
                <a:lnTo>
                  <a:pt x="0" y="116"/>
                </a:lnTo>
              </a:path>
            </a:pathLst>
          </a:custGeom>
          <a:solidFill>
            <a:srgbClr val="747474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066" name="Freeform 19"/>
          <p:cNvSpPr>
            <a:spLocks/>
          </p:cNvSpPr>
          <p:nvPr userDrawn="1"/>
        </p:nvSpPr>
        <p:spPr bwMode="auto">
          <a:xfrm>
            <a:off x="390525" y="6311900"/>
            <a:ext cx="8367713" cy="185738"/>
          </a:xfrm>
          <a:custGeom>
            <a:avLst/>
            <a:gdLst>
              <a:gd name="T0" fmla="*/ 2147483647 w 5271"/>
              <a:gd name="T1" fmla="*/ 0 h 117"/>
              <a:gd name="T2" fmla="*/ 2147483647 w 5271"/>
              <a:gd name="T3" fmla="*/ 0 h 117"/>
              <a:gd name="T4" fmla="*/ 2147483647 w 5271"/>
              <a:gd name="T5" fmla="*/ 2147483647 h 117"/>
              <a:gd name="T6" fmla="*/ 0 w 5271"/>
              <a:gd name="T7" fmla="*/ 2147483647 h 117"/>
              <a:gd name="T8" fmla="*/ 2147483647 w 5271"/>
              <a:gd name="T9" fmla="*/ 0 h 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271" h="117">
                <a:moveTo>
                  <a:pt x="108" y="0"/>
                </a:moveTo>
                <a:lnTo>
                  <a:pt x="5162" y="0"/>
                </a:lnTo>
                <a:lnTo>
                  <a:pt x="5270" y="116"/>
                </a:lnTo>
                <a:lnTo>
                  <a:pt x="0" y="116"/>
                </a:lnTo>
                <a:lnTo>
                  <a:pt x="108" y="0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067" name="Freeform 20"/>
          <p:cNvSpPr>
            <a:spLocks/>
          </p:cNvSpPr>
          <p:nvPr userDrawn="1"/>
        </p:nvSpPr>
        <p:spPr bwMode="auto">
          <a:xfrm>
            <a:off x="8588375" y="508000"/>
            <a:ext cx="127000" cy="2973388"/>
          </a:xfrm>
          <a:custGeom>
            <a:avLst/>
            <a:gdLst>
              <a:gd name="T0" fmla="*/ 2147483647 w 80"/>
              <a:gd name="T1" fmla="*/ 2147483647 h 1873"/>
              <a:gd name="T2" fmla="*/ 2147483647 w 80"/>
              <a:gd name="T3" fmla="*/ 2147483647 h 1873"/>
              <a:gd name="T4" fmla="*/ 2147483647 w 80"/>
              <a:gd name="T5" fmla="*/ 2147483647 h 1873"/>
              <a:gd name="T6" fmla="*/ 2147483647 w 80"/>
              <a:gd name="T7" fmla="*/ 2147483647 h 1873"/>
              <a:gd name="T8" fmla="*/ 2147483647 w 80"/>
              <a:gd name="T9" fmla="*/ 2147483647 h 1873"/>
              <a:gd name="T10" fmla="*/ 2147483647 w 80"/>
              <a:gd name="T11" fmla="*/ 2147483647 h 1873"/>
              <a:gd name="T12" fmla="*/ 2147483647 w 80"/>
              <a:gd name="T13" fmla="*/ 2147483647 h 1873"/>
              <a:gd name="T14" fmla="*/ 2147483647 w 80"/>
              <a:gd name="T15" fmla="*/ 2147483647 h 1873"/>
              <a:gd name="T16" fmla="*/ 2147483647 w 80"/>
              <a:gd name="T17" fmla="*/ 2147483647 h 1873"/>
              <a:gd name="T18" fmla="*/ 2147483647 w 80"/>
              <a:gd name="T19" fmla="*/ 2147483647 h 1873"/>
              <a:gd name="T20" fmla="*/ 2147483647 w 80"/>
              <a:gd name="T21" fmla="*/ 2147483647 h 1873"/>
              <a:gd name="T22" fmla="*/ 2147483647 w 80"/>
              <a:gd name="T23" fmla="*/ 2147483647 h 1873"/>
              <a:gd name="T24" fmla="*/ 2147483647 w 80"/>
              <a:gd name="T25" fmla="*/ 2147483647 h 1873"/>
              <a:gd name="T26" fmla="*/ 2147483647 w 80"/>
              <a:gd name="T27" fmla="*/ 2147483647 h 1873"/>
              <a:gd name="T28" fmla="*/ 2147483647 w 80"/>
              <a:gd name="T29" fmla="*/ 2147483647 h 1873"/>
              <a:gd name="T30" fmla="*/ 2147483647 w 80"/>
              <a:gd name="T31" fmla="*/ 2147483647 h 1873"/>
              <a:gd name="T32" fmla="*/ 2147483647 w 80"/>
              <a:gd name="T33" fmla="*/ 2147483647 h 1873"/>
              <a:gd name="T34" fmla="*/ 2147483647 w 80"/>
              <a:gd name="T35" fmla="*/ 2147483647 h 1873"/>
              <a:gd name="T36" fmla="*/ 2147483647 w 80"/>
              <a:gd name="T37" fmla="*/ 2147483647 h 1873"/>
              <a:gd name="T38" fmla="*/ 2147483647 w 80"/>
              <a:gd name="T39" fmla="*/ 2147483647 h 1873"/>
              <a:gd name="T40" fmla="*/ 2147483647 w 80"/>
              <a:gd name="T41" fmla="*/ 2147483647 h 1873"/>
              <a:gd name="T42" fmla="*/ 2147483647 w 80"/>
              <a:gd name="T43" fmla="*/ 2147483647 h 1873"/>
              <a:gd name="T44" fmla="*/ 2147483647 w 80"/>
              <a:gd name="T45" fmla="*/ 2147483647 h 1873"/>
              <a:gd name="T46" fmla="*/ 2147483647 w 80"/>
              <a:gd name="T47" fmla="*/ 2147483647 h 1873"/>
              <a:gd name="T48" fmla="*/ 2147483647 w 80"/>
              <a:gd name="T49" fmla="*/ 2147483647 h 1873"/>
              <a:gd name="T50" fmla="*/ 2147483647 w 80"/>
              <a:gd name="T51" fmla="*/ 2147483647 h 1873"/>
              <a:gd name="T52" fmla="*/ 2147483647 w 80"/>
              <a:gd name="T53" fmla="*/ 2147483647 h 1873"/>
              <a:gd name="T54" fmla="*/ 2147483647 w 80"/>
              <a:gd name="T55" fmla="*/ 2147483647 h 1873"/>
              <a:gd name="T56" fmla="*/ 2147483647 w 80"/>
              <a:gd name="T57" fmla="*/ 2147483647 h 1873"/>
              <a:gd name="T58" fmla="*/ 2147483647 w 80"/>
              <a:gd name="T59" fmla="*/ 2147483647 h 1873"/>
              <a:gd name="T60" fmla="*/ 2147483647 w 80"/>
              <a:gd name="T61" fmla="*/ 2147483647 h 1873"/>
              <a:gd name="T62" fmla="*/ 2147483647 w 80"/>
              <a:gd name="T63" fmla="*/ 2147483647 h 1873"/>
              <a:gd name="T64" fmla="*/ 2147483647 w 80"/>
              <a:gd name="T65" fmla="*/ 2147483647 h 1873"/>
              <a:gd name="T66" fmla="*/ 2147483647 w 80"/>
              <a:gd name="T67" fmla="*/ 2147483647 h 1873"/>
              <a:gd name="T68" fmla="*/ 2147483647 w 80"/>
              <a:gd name="T69" fmla="*/ 2147483647 h 1873"/>
              <a:gd name="T70" fmla="*/ 2147483647 w 80"/>
              <a:gd name="T71" fmla="*/ 2147483647 h 1873"/>
              <a:gd name="T72" fmla="*/ 2147483647 w 80"/>
              <a:gd name="T73" fmla="*/ 2147483647 h 1873"/>
              <a:gd name="T74" fmla="*/ 2147483647 w 80"/>
              <a:gd name="T75" fmla="*/ 2147483647 h 1873"/>
              <a:gd name="T76" fmla="*/ 2147483647 w 80"/>
              <a:gd name="T77" fmla="*/ 2147483647 h 1873"/>
              <a:gd name="T78" fmla="*/ 2147483647 w 80"/>
              <a:gd name="T79" fmla="*/ 2147483647 h 1873"/>
              <a:gd name="T80" fmla="*/ 2147483647 w 80"/>
              <a:gd name="T81" fmla="*/ 2147483647 h 1873"/>
              <a:gd name="T82" fmla="*/ 2147483647 w 80"/>
              <a:gd name="T83" fmla="*/ 2147483647 h 1873"/>
              <a:gd name="T84" fmla="*/ 2147483647 w 80"/>
              <a:gd name="T85" fmla="*/ 2147483647 h 1873"/>
              <a:gd name="T86" fmla="*/ 2147483647 w 80"/>
              <a:gd name="T87" fmla="*/ 2147483647 h 1873"/>
              <a:gd name="T88" fmla="*/ 2147483647 w 80"/>
              <a:gd name="T89" fmla="*/ 2147483647 h 1873"/>
              <a:gd name="T90" fmla="*/ 2147483647 w 80"/>
              <a:gd name="T91" fmla="*/ 2147483647 h 1873"/>
              <a:gd name="T92" fmla="*/ 2147483647 w 80"/>
              <a:gd name="T93" fmla="*/ 2147483647 h 1873"/>
              <a:gd name="T94" fmla="*/ 2147483647 w 80"/>
              <a:gd name="T95" fmla="*/ 2147483647 h 1873"/>
              <a:gd name="T96" fmla="*/ 2147483647 w 80"/>
              <a:gd name="T97" fmla="*/ 2147483647 h 1873"/>
              <a:gd name="T98" fmla="*/ 2147483647 w 80"/>
              <a:gd name="T99" fmla="*/ 2147483647 h 1873"/>
              <a:gd name="T100" fmla="*/ 2147483647 w 80"/>
              <a:gd name="T101" fmla="*/ 2147483647 h 1873"/>
              <a:gd name="T102" fmla="*/ 2147483647 w 80"/>
              <a:gd name="T103" fmla="*/ 2147483647 h 1873"/>
              <a:gd name="T104" fmla="*/ 2147483647 w 80"/>
              <a:gd name="T105" fmla="*/ 2147483647 h 1873"/>
              <a:gd name="T106" fmla="*/ 2147483647 w 80"/>
              <a:gd name="T107" fmla="*/ 2147483647 h 1873"/>
              <a:gd name="T108" fmla="*/ 2147483647 w 80"/>
              <a:gd name="T109" fmla="*/ 2147483647 h 1873"/>
              <a:gd name="T110" fmla="*/ 2147483647 w 80"/>
              <a:gd name="T111" fmla="*/ 2147483647 h 1873"/>
              <a:gd name="T112" fmla="*/ 2147483647 w 80"/>
              <a:gd name="T113" fmla="*/ 2147483647 h 1873"/>
              <a:gd name="T114" fmla="*/ 2147483647 w 80"/>
              <a:gd name="T115" fmla="*/ 2147483647 h 1873"/>
              <a:gd name="T116" fmla="*/ 2147483647 w 80"/>
              <a:gd name="T117" fmla="*/ 2147483647 h 1873"/>
              <a:gd name="T118" fmla="*/ 2147483647 w 80"/>
              <a:gd name="T119" fmla="*/ 2147483647 h 1873"/>
              <a:gd name="T120" fmla="*/ 2147483647 w 80"/>
              <a:gd name="T121" fmla="*/ 2147483647 h 1873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80" h="1873">
                <a:moveTo>
                  <a:pt x="0" y="0"/>
                </a:moveTo>
                <a:lnTo>
                  <a:pt x="40" y="51"/>
                </a:lnTo>
                <a:lnTo>
                  <a:pt x="46" y="80"/>
                </a:lnTo>
                <a:lnTo>
                  <a:pt x="46" y="109"/>
                </a:lnTo>
                <a:lnTo>
                  <a:pt x="33" y="138"/>
                </a:lnTo>
                <a:lnTo>
                  <a:pt x="26" y="167"/>
                </a:lnTo>
                <a:lnTo>
                  <a:pt x="33" y="196"/>
                </a:lnTo>
                <a:lnTo>
                  <a:pt x="40" y="225"/>
                </a:lnTo>
                <a:lnTo>
                  <a:pt x="53" y="254"/>
                </a:lnTo>
                <a:lnTo>
                  <a:pt x="53" y="283"/>
                </a:lnTo>
                <a:lnTo>
                  <a:pt x="53" y="312"/>
                </a:lnTo>
                <a:lnTo>
                  <a:pt x="46" y="341"/>
                </a:lnTo>
                <a:lnTo>
                  <a:pt x="33" y="370"/>
                </a:lnTo>
                <a:lnTo>
                  <a:pt x="33" y="406"/>
                </a:lnTo>
                <a:lnTo>
                  <a:pt x="40" y="435"/>
                </a:lnTo>
                <a:lnTo>
                  <a:pt x="46" y="464"/>
                </a:lnTo>
                <a:lnTo>
                  <a:pt x="53" y="501"/>
                </a:lnTo>
                <a:lnTo>
                  <a:pt x="46" y="530"/>
                </a:lnTo>
                <a:lnTo>
                  <a:pt x="40" y="559"/>
                </a:lnTo>
                <a:lnTo>
                  <a:pt x="33" y="588"/>
                </a:lnTo>
                <a:lnTo>
                  <a:pt x="40" y="617"/>
                </a:lnTo>
                <a:lnTo>
                  <a:pt x="46" y="646"/>
                </a:lnTo>
                <a:lnTo>
                  <a:pt x="53" y="675"/>
                </a:lnTo>
                <a:lnTo>
                  <a:pt x="59" y="704"/>
                </a:lnTo>
                <a:lnTo>
                  <a:pt x="66" y="733"/>
                </a:lnTo>
                <a:lnTo>
                  <a:pt x="66" y="769"/>
                </a:lnTo>
                <a:lnTo>
                  <a:pt x="66" y="798"/>
                </a:lnTo>
                <a:lnTo>
                  <a:pt x="53" y="834"/>
                </a:lnTo>
                <a:lnTo>
                  <a:pt x="33" y="863"/>
                </a:lnTo>
                <a:lnTo>
                  <a:pt x="20" y="892"/>
                </a:lnTo>
                <a:lnTo>
                  <a:pt x="13" y="921"/>
                </a:lnTo>
                <a:lnTo>
                  <a:pt x="20" y="958"/>
                </a:lnTo>
                <a:lnTo>
                  <a:pt x="33" y="987"/>
                </a:lnTo>
                <a:lnTo>
                  <a:pt x="46" y="1016"/>
                </a:lnTo>
                <a:lnTo>
                  <a:pt x="59" y="1052"/>
                </a:lnTo>
                <a:lnTo>
                  <a:pt x="59" y="1088"/>
                </a:lnTo>
                <a:lnTo>
                  <a:pt x="53" y="1125"/>
                </a:lnTo>
                <a:lnTo>
                  <a:pt x="46" y="1154"/>
                </a:lnTo>
                <a:lnTo>
                  <a:pt x="46" y="1190"/>
                </a:lnTo>
                <a:lnTo>
                  <a:pt x="53" y="1219"/>
                </a:lnTo>
                <a:lnTo>
                  <a:pt x="53" y="1248"/>
                </a:lnTo>
                <a:lnTo>
                  <a:pt x="59" y="1277"/>
                </a:lnTo>
                <a:lnTo>
                  <a:pt x="53" y="1313"/>
                </a:lnTo>
                <a:lnTo>
                  <a:pt x="53" y="1342"/>
                </a:lnTo>
                <a:lnTo>
                  <a:pt x="53" y="1379"/>
                </a:lnTo>
                <a:lnTo>
                  <a:pt x="53" y="1408"/>
                </a:lnTo>
                <a:lnTo>
                  <a:pt x="53" y="1466"/>
                </a:lnTo>
                <a:lnTo>
                  <a:pt x="53" y="1524"/>
                </a:lnTo>
                <a:lnTo>
                  <a:pt x="53" y="1553"/>
                </a:lnTo>
                <a:lnTo>
                  <a:pt x="53" y="1582"/>
                </a:lnTo>
                <a:lnTo>
                  <a:pt x="53" y="1611"/>
                </a:lnTo>
                <a:lnTo>
                  <a:pt x="53" y="1640"/>
                </a:lnTo>
                <a:lnTo>
                  <a:pt x="53" y="1669"/>
                </a:lnTo>
                <a:lnTo>
                  <a:pt x="66" y="1698"/>
                </a:lnTo>
                <a:lnTo>
                  <a:pt x="66" y="1727"/>
                </a:lnTo>
                <a:lnTo>
                  <a:pt x="53" y="1756"/>
                </a:lnTo>
                <a:lnTo>
                  <a:pt x="46" y="1785"/>
                </a:lnTo>
                <a:lnTo>
                  <a:pt x="59" y="1814"/>
                </a:lnTo>
                <a:lnTo>
                  <a:pt x="66" y="1843"/>
                </a:lnTo>
                <a:lnTo>
                  <a:pt x="66" y="1872"/>
                </a:lnTo>
                <a:lnTo>
                  <a:pt x="53" y="1843"/>
                </a:lnTo>
                <a:lnTo>
                  <a:pt x="40" y="1814"/>
                </a:lnTo>
                <a:lnTo>
                  <a:pt x="33" y="1785"/>
                </a:lnTo>
                <a:lnTo>
                  <a:pt x="46" y="1756"/>
                </a:lnTo>
                <a:lnTo>
                  <a:pt x="59" y="1727"/>
                </a:lnTo>
                <a:lnTo>
                  <a:pt x="53" y="1698"/>
                </a:lnTo>
                <a:lnTo>
                  <a:pt x="46" y="1669"/>
                </a:lnTo>
                <a:lnTo>
                  <a:pt x="53" y="1640"/>
                </a:lnTo>
                <a:lnTo>
                  <a:pt x="53" y="1611"/>
                </a:lnTo>
                <a:lnTo>
                  <a:pt x="53" y="1582"/>
                </a:lnTo>
                <a:lnTo>
                  <a:pt x="46" y="1553"/>
                </a:lnTo>
                <a:lnTo>
                  <a:pt x="46" y="1524"/>
                </a:lnTo>
                <a:lnTo>
                  <a:pt x="46" y="1495"/>
                </a:lnTo>
                <a:lnTo>
                  <a:pt x="53" y="1458"/>
                </a:lnTo>
                <a:lnTo>
                  <a:pt x="53" y="1429"/>
                </a:lnTo>
                <a:lnTo>
                  <a:pt x="53" y="1393"/>
                </a:lnTo>
                <a:lnTo>
                  <a:pt x="46" y="1364"/>
                </a:lnTo>
                <a:lnTo>
                  <a:pt x="46" y="1328"/>
                </a:lnTo>
                <a:lnTo>
                  <a:pt x="53" y="1299"/>
                </a:lnTo>
                <a:lnTo>
                  <a:pt x="53" y="1263"/>
                </a:lnTo>
                <a:lnTo>
                  <a:pt x="46" y="1233"/>
                </a:lnTo>
                <a:lnTo>
                  <a:pt x="40" y="1204"/>
                </a:lnTo>
                <a:lnTo>
                  <a:pt x="33" y="1175"/>
                </a:lnTo>
                <a:lnTo>
                  <a:pt x="40" y="1139"/>
                </a:lnTo>
                <a:lnTo>
                  <a:pt x="53" y="1110"/>
                </a:lnTo>
                <a:lnTo>
                  <a:pt x="66" y="1081"/>
                </a:lnTo>
                <a:lnTo>
                  <a:pt x="59" y="1052"/>
                </a:lnTo>
                <a:lnTo>
                  <a:pt x="40" y="1023"/>
                </a:lnTo>
                <a:lnTo>
                  <a:pt x="13" y="1001"/>
                </a:lnTo>
                <a:lnTo>
                  <a:pt x="7" y="972"/>
                </a:lnTo>
                <a:lnTo>
                  <a:pt x="33" y="943"/>
                </a:lnTo>
                <a:lnTo>
                  <a:pt x="53" y="907"/>
                </a:lnTo>
                <a:lnTo>
                  <a:pt x="53" y="878"/>
                </a:lnTo>
                <a:lnTo>
                  <a:pt x="53" y="842"/>
                </a:lnTo>
                <a:lnTo>
                  <a:pt x="53" y="813"/>
                </a:lnTo>
                <a:lnTo>
                  <a:pt x="59" y="784"/>
                </a:lnTo>
                <a:lnTo>
                  <a:pt x="59" y="755"/>
                </a:lnTo>
                <a:lnTo>
                  <a:pt x="53" y="726"/>
                </a:lnTo>
                <a:lnTo>
                  <a:pt x="53" y="697"/>
                </a:lnTo>
                <a:lnTo>
                  <a:pt x="40" y="668"/>
                </a:lnTo>
                <a:lnTo>
                  <a:pt x="40" y="639"/>
                </a:lnTo>
                <a:lnTo>
                  <a:pt x="40" y="609"/>
                </a:lnTo>
                <a:lnTo>
                  <a:pt x="59" y="580"/>
                </a:lnTo>
                <a:lnTo>
                  <a:pt x="72" y="551"/>
                </a:lnTo>
                <a:lnTo>
                  <a:pt x="79" y="515"/>
                </a:lnTo>
                <a:lnTo>
                  <a:pt x="79" y="486"/>
                </a:lnTo>
                <a:lnTo>
                  <a:pt x="59" y="457"/>
                </a:lnTo>
                <a:lnTo>
                  <a:pt x="53" y="428"/>
                </a:lnTo>
                <a:lnTo>
                  <a:pt x="53" y="399"/>
                </a:lnTo>
                <a:lnTo>
                  <a:pt x="53" y="370"/>
                </a:lnTo>
                <a:lnTo>
                  <a:pt x="46" y="341"/>
                </a:lnTo>
                <a:lnTo>
                  <a:pt x="33" y="312"/>
                </a:lnTo>
                <a:lnTo>
                  <a:pt x="33" y="283"/>
                </a:lnTo>
                <a:lnTo>
                  <a:pt x="26" y="247"/>
                </a:lnTo>
                <a:lnTo>
                  <a:pt x="26" y="218"/>
                </a:lnTo>
                <a:lnTo>
                  <a:pt x="40" y="189"/>
                </a:lnTo>
                <a:lnTo>
                  <a:pt x="53" y="160"/>
                </a:lnTo>
                <a:lnTo>
                  <a:pt x="53" y="131"/>
                </a:lnTo>
                <a:lnTo>
                  <a:pt x="53" y="102"/>
                </a:lnTo>
                <a:lnTo>
                  <a:pt x="33" y="73"/>
                </a:lnTo>
                <a:lnTo>
                  <a:pt x="20" y="44"/>
                </a:lnTo>
                <a:lnTo>
                  <a:pt x="7" y="15"/>
                </a:lnTo>
                <a:lnTo>
                  <a:pt x="0" y="0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068" name="Freeform 21"/>
          <p:cNvSpPr>
            <a:spLocks/>
          </p:cNvSpPr>
          <p:nvPr userDrawn="1"/>
        </p:nvSpPr>
        <p:spPr bwMode="auto">
          <a:xfrm>
            <a:off x="1477963" y="6337300"/>
            <a:ext cx="2371725" cy="127000"/>
          </a:xfrm>
          <a:custGeom>
            <a:avLst/>
            <a:gdLst>
              <a:gd name="T0" fmla="*/ 2147483647 w 1494"/>
              <a:gd name="T1" fmla="*/ 0 h 80"/>
              <a:gd name="T2" fmla="*/ 2147483647 w 1494"/>
              <a:gd name="T3" fmla="*/ 2147483647 h 80"/>
              <a:gd name="T4" fmla="*/ 2147483647 w 1494"/>
              <a:gd name="T5" fmla="*/ 2147483647 h 80"/>
              <a:gd name="T6" fmla="*/ 2147483647 w 1494"/>
              <a:gd name="T7" fmla="*/ 2147483647 h 80"/>
              <a:gd name="T8" fmla="*/ 2147483647 w 1494"/>
              <a:gd name="T9" fmla="*/ 2147483647 h 80"/>
              <a:gd name="T10" fmla="*/ 2147483647 w 1494"/>
              <a:gd name="T11" fmla="*/ 2147483647 h 80"/>
              <a:gd name="T12" fmla="*/ 2147483647 w 1494"/>
              <a:gd name="T13" fmla="*/ 2147483647 h 80"/>
              <a:gd name="T14" fmla="*/ 2147483647 w 1494"/>
              <a:gd name="T15" fmla="*/ 2147483647 h 80"/>
              <a:gd name="T16" fmla="*/ 2147483647 w 1494"/>
              <a:gd name="T17" fmla="*/ 2147483647 h 80"/>
              <a:gd name="T18" fmla="*/ 2147483647 w 1494"/>
              <a:gd name="T19" fmla="*/ 2147483647 h 80"/>
              <a:gd name="T20" fmla="*/ 2147483647 w 1494"/>
              <a:gd name="T21" fmla="*/ 2147483647 h 80"/>
              <a:gd name="T22" fmla="*/ 2147483647 w 1494"/>
              <a:gd name="T23" fmla="*/ 2147483647 h 80"/>
              <a:gd name="T24" fmla="*/ 2147483647 w 1494"/>
              <a:gd name="T25" fmla="*/ 2147483647 h 80"/>
              <a:gd name="T26" fmla="*/ 2147483647 w 1494"/>
              <a:gd name="T27" fmla="*/ 2147483647 h 80"/>
              <a:gd name="T28" fmla="*/ 2147483647 w 1494"/>
              <a:gd name="T29" fmla="*/ 2147483647 h 80"/>
              <a:gd name="T30" fmla="*/ 2147483647 w 1494"/>
              <a:gd name="T31" fmla="*/ 2147483647 h 80"/>
              <a:gd name="T32" fmla="*/ 2147483647 w 1494"/>
              <a:gd name="T33" fmla="*/ 2147483647 h 80"/>
              <a:gd name="T34" fmla="*/ 2147483647 w 1494"/>
              <a:gd name="T35" fmla="*/ 2147483647 h 80"/>
              <a:gd name="T36" fmla="*/ 2147483647 w 1494"/>
              <a:gd name="T37" fmla="*/ 2147483647 h 80"/>
              <a:gd name="T38" fmla="*/ 2147483647 w 1494"/>
              <a:gd name="T39" fmla="*/ 2147483647 h 80"/>
              <a:gd name="T40" fmla="*/ 2147483647 w 1494"/>
              <a:gd name="T41" fmla="*/ 2147483647 h 80"/>
              <a:gd name="T42" fmla="*/ 2147483647 w 1494"/>
              <a:gd name="T43" fmla="*/ 2147483647 h 80"/>
              <a:gd name="T44" fmla="*/ 2147483647 w 1494"/>
              <a:gd name="T45" fmla="*/ 2147483647 h 80"/>
              <a:gd name="T46" fmla="*/ 2147483647 w 1494"/>
              <a:gd name="T47" fmla="*/ 2147483647 h 80"/>
              <a:gd name="T48" fmla="*/ 2147483647 w 1494"/>
              <a:gd name="T49" fmla="*/ 2147483647 h 80"/>
              <a:gd name="T50" fmla="*/ 2147483647 w 1494"/>
              <a:gd name="T51" fmla="*/ 2147483647 h 80"/>
              <a:gd name="T52" fmla="*/ 2147483647 w 1494"/>
              <a:gd name="T53" fmla="*/ 2147483647 h 80"/>
              <a:gd name="T54" fmla="*/ 2147483647 w 1494"/>
              <a:gd name="T55" fmla="*/ 2147483647 h 80"/>
              <a:gd name="T56" fmla="*/ 2147483647 w 1494"/>
              <a:gd name="T57" fmla="*/ 2147483647 h 80"/>
              <a:gd name="T58" fmla="*/ 2147483647 w 1494"/>
              <a:gd name="T59" fmla="*/ 2147483647 h 80"/>
              <a:gd name="T60" fmla="*/ 2147483647 w 1494"/>
              <a:gd name="T61" fmla="*/ 2147483647 h 80"/>
              <a:gd name="T62" fmla="*/ 2147483647 w 1494"/>
              <a:gd name="T63" fmla="*/ 2147483647 h 80"/>
              <a:gd name="T64" fmla="*/ 2147483647 w 1494"/>
              <a:gd name="T65" fmla="*/ 2147483647 h 80"/>
              <a:gd name="T66" fmla="*/ 2147483647 w 1494"/>
              <a:gd name="T67" fmla="*/ 2147483647 h 80"/>
              <a:gd name="T68" fmla="*/ 2147483647 w 1494"/>
              <a:gd name="T69" fmla="*/ 2147483647 h 80"/>
              <a:gd name="T70" fmla="*/ 2147483647 w 1494"/>
              <a:gd name="T71" fmla="*/ 2147483647 h 80"/>
              <a:gd name="T72" fmla="*/ 2147483647 w 1494"/>
              <a:gd name="T73" fmla="*/ 2147483647 h 80"/>
              <a:gd name="T74" fmla="*/ 2147483647 w 1494"/>
              <a:gd name="T75" fmla="*/ 2147483647 h 80"/>
              <a:gd name="T76" fmla="*/ 2147483647 w 1494"/>
              <a:gd name="T77" fmla="*/ 2147483647 h 80"/>
              <a:gd name="T78" fmla="*/ 2147483647 w 1494"/>
              <a:gd name="T79" fmla="*/ 2147483647 h 80"/>
              <a:gd name="T80" fmla="*/ 2147483647 w 1494"/>
              <a:gd name="T81" fmla="*/ 2147483647 h 80"/>
              <a:gd name="T82" fmla="*/ 2147483647 w 1494"/>
              <a:gd name="T83" fmla="*/ 2147483647 h 80"/>
              <a:gd name="T84" fmla="*/ 2147483647 w 1494"/>
              <a:gd name="T85" fmla="*/ 2147483647 h 80"/>
              <a:gd name="T86" fmla="*/ 2147483647 w 1494"/>
              <a:gd name="T87" fmla="*/ 2147483647 h 8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494" h="80">
                <a:moveTo>
                  <a:pt x="13" y="43"/>
                </a:moveTo>
                <a:lnTo>
                  <a:pt x="87" y="0"/>
                </a:lnTo>
                <a:lnTo>
                  <a:pt x="114" y="7"/>
                </a:lnTo>
                <a:lnTo>
                  <a:pt x="141" y="29"/>
                </a:lnTo>
                <a:lnTo>
                  <a:pt x="168" y="43"/>
                </a:lnTo>
                <a:lnTo>
                  <a:pt x="202" y="43"/>
                </a:lnTo>
                <a:lnTo>
                  <a:pt x="242" y="43"/>
                </a:lnTo>
                <a:lnTo>
                  <a:pt x="269" y="43"/>
                </a:lnTo>
                <a:lnTo>
                  <a:pt x="309" y="50"/>
                </a:lnTo>
                <a:lnTo>
                  <a:pt x="336" y="65"/>
                </a:lnTo>
                <a:lnTo>
                  <a:pt x="390" y="79"/>
                </a:lnTo>
                <a:lnTo>
                  <a:pt x="444" y="79"/>
                </a:lnTo>
                <a:lnTo>
                  <a:pt x="484" y="79"/>
                </a:lnTo>
                <a:lnTo>
                  <a:pt x="525" y="72"/>
                </a:lnTo>
                <a:lnTo>
                  <a:pt x="565" y="65"/>
                </a:lnTo>
                <a:lnTo>
                  <a:pt x="612" y="65"/>
                </a:lnTo>
                <a:lnTo>
                  <a:pt x="659" y="57"/>
                </a:lnTo>
                <a:lnTo>
                  <a:pt x="713" y="43"/>
                </a:lnTo>
                <a:lnTo>
                  <a:pt x="747" y="43"/>
                </a:lnTo>
                <a:lnTo>
                  <a:pt x="773" y="43"/>
                </a:lnTo>
                <a:lnTo>
                  <a:pt x="814" y="43"/>
                </a:lnTo>
                <a:lnTo>
                  <a:pt x="841" y="50"/>
                </a:lnTo>
                <a:lnTo>
                  <a:pt x="874" y="57"/>
                </a:lnTo>
                <a:lnTo>
                  <a:pt x="901" y="57"/>
                </a:lnTo>
                <a:lnTo>
                  <a:pt x="975" y="50"/>
                </a:lnTo>
                <a:lnTo>
                  <a:pt x="1002" y="43"/>
                </a:lnTo>
                <a:lnTo>
                  <a:pt x="1029" y="36"/>
                </a:lnTo>
                <a:lnTo>
                  <a:pt x="1069" y="36"/>
                </a:lnTo>
                <a:lnTo>
                  <a:pt x="1096" y="36"/>
                </a:lnTo>
                <a:lnTo>
                  <a:pt x="1137" y="36"/>
                </a:lnTo>
                <a:lnTo>
                  <a:pt x="1190" y="36"/>
                </a:lnTo>
                <a:lnTo>
                  <a:pt x="1231" y="36"/>
                </a:lnTo>
                <a:lnTo>
                  <a:pt x="1285" y="29"/>
                </a:lnTo>
                <a:lnTo>
                  <a:pt x="1311" y="29"/>
                </a:lnTo>
                <a:lnTo>
                  <a:pt x="1352" y="29"/>
                </a:lnTo>
                <a:lnTo>
                  <a:pt x="1379" y="29"/>
                </a:lnTo>
                <a:lnTo>
                  <a:pt x="1406" y="36"/>
                </a:lnTo>
                <a:lnTo>
                  <a:pt x="1439" y="43"/>
                </a:lnTo>
                <a:lnTo>
                  <a:pt x="1466" y="22"/>
                </a:lnTo>
                <a:lnTo>
                  <a:pt x="1493" y="14"/>
                </a:lnTo>
                <a:lnTo>
                  <a:pt x="1466" y="22"/>
                </a:lnTo>
                <a:lnTo>
                  <a:pt x="1439" y="29"/>
                </a:lnTo>
                <a:lnTo>
                  <a:pt x="1412" y="36"/>
                </a:lnTo>
                <a:lnTo>
                  <a:pt x="1385" y="36"/>
                </a:lnTo>
                <a:lnTo>
                  <a:pt x="1352" y="29"/>
                </a:lnTo>
                <a:lnTo>
                  <a:pt x="1325" y="29"/>
                </a:lnTo>
                <a:lnTo>
                  <a:pt x="1298" y="29"/>
                </a:lnTo>
                <a:lnTo>
                  <a:pt x="1237" y="43"/>
                </a:lnTo>
                <a:lnTo>
                  <a:pt x="1197" y="57"/>
                </a:lnTo>
                <a:lnTo>
                  <a:pt x="1170" y="72"/>
                </a:lnTo>
                <a:lnTo>
                  <a:pt x="1137" y="72"/>
                </a:lnTo>
                <a:lnTo>
                  <a:pt x="1110" y="65"/>
                </a:lnTo>
                <a:lnTo>
                  <a:pt x="1083" y="57"/>
                </a:lnTo>
                <a:lnTo>
                  <a:pt x="1056" y="50"/>
                </a:lnTo>
                <a:lnTo>
                  <a:pt x="1022" y="36"/>
                </a:lnTo>
                <a:lnTo>
                  <a:pt x="962" y="36"/>
                </a:lnTo>
                <a:lnTo>
                  <a:pt x="915" y="36"/>
                </a:lnTo>
                <a:lnTo>
                  <a:pt x="881" y="43"/>
                </a:lnTo>
                <a:lnTo>
                  <a:pt x="854" y="50"/>
                </a:lnTo>
                <a:lnTo>
                  <a:pt x="827" y="57"/>
                </a:lnTo>
                <a:lnTo>
                  <a:pt x="800" y="57"/>
                </a:lnTo>
                <a:lnTo>
                  <a:pt x="747" y="57"/>
                </a:lnTo>
                <a:lnTo>
                  <a:pt x="693" y="57"/>
                </a:lnTo>
                <a:lnTo>
                  <a:pt x="659" y="57"/>
                </a:lnTo>
                <a:lnTo>
                  <a:pt x="632" y="50"/>
                </a:lnTo>
                <a:lnTo>
                  <a:pt x="605" y="50"/>
                </a:lnTo>
                <a:lnTo>
                  <a:pt x="578" y="57"/>
                </a:lnTo>
                <a:lnTo>
                  <a:pt x="551" y="57"/>
                </a:lnTo>
                <a:lnTo>
                  <a:pt x="525" y="65"/>
                </a:lnTo>
                <a:lnTo>
                  <a:pt x="484" y="65"/>
                </a:lnTo>
                <a:lnTo>
                  <a:pt x="444" y="57"/>
                </a:lnTo>
                <a:lnTo>
                  <a:pt x="417" y="57"/>
                </a:lnTo>
                <a:lnTo>
                  <a:pt x="390" y="43"/>
                </a:lnTo>
                <a:lnTo>
                  <a:pt x="363" y="36"/>
                </a:lnTo>
                <a:lnTo>
                  <a:pt x="336" y="43"/>
                </a:lnTo>
                <a:lnTo>
                  <a:pt x="309" y="57"/>
                </a:lnTo>
                <a:lnTo>
                  <a:pt x="282" y="57"/>
                </a:lnTo>
                <a:lnTo>
                  <a:pt x="256" y="57"/>
                </a:lnTo>
                <a:lnTo>
                  <a:pt x="222" y="50"/>
                </a:lnTo>
                <a:lnTo>
                  <a:pt x="195" y="50"/>
                </a:lnTo>
                <a:lnTo>
                  <a:pt x="168" y="22"/>
                </a:lnTo>
                <a:lnTo>
                  <a:pt x="141" y="7"/>
                </a:lnTo>
                <a:lnTo>
                  <a:pt x="114" y="14"/>
                </a:lnTo>
                <a:lnTo>
                  <a:pt x="81" y="22"/>
                </a:lnTo>
                <a:lnTo>
                  <a:pt x="54" y="36"/>
                </a:lnTo>
                <a:lnTo>
                  <a:pt x="27" y="36"/>
                </a:lnTo>
                <a:lnTo>
                  <a:pt x="0" y="50"/>
                </a:lnTo>
                <a:lnTo>
                  <a:pt x="13" y="43"/>
                </a:lnTo>
              </a:path>
            </a:pathLst>
          </a:custGeom>
          <a:solidFill>
            <a:srgbClr val="39393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069" name="Freeform 22"/>
          <p:cNvSpPr>
            <a:spLocks/>
          </p:cNvSpPr>
          <p:nvPr userDrawn="1"/>
        </p:nvSpPr>
        <p:spPr bwMode="auto">
          <a:xfrm>
            <a:off x="4402138" y="6311900"/>
            <a:ext cx="2733675" cy="128588"/>
          </a:xfrm>
          <a:custGeom>
            <a:avLst/>
            <a:gdLst>
              <a:gd name="T0" fmla="*/ 0 w 1722"/>
              <a:gd name="T1" fmla="*/ 0 h 81"/>
              <a:gd name="T2" fmla="*/ 2147483647 w 1722"/>
              <a:gd name="T3" fmla="*/ 0 h 81"/>
              <a:gd name="T4" fmla="*/ 2147483647 w 1722"/>
              <a:gd name="T5" fmla="*/ 0 h 81"/>
              <a:gd name="T6" fmla="*/ 2147483647 w 1722"/>
              <a:gd name="T7" fmla="*/ 2147483647 h 81"/>
              <a:gd name="T8" fmla="*/ 2147483647 w 1722"/>
              <a:gd name="T9" fmla="*/ 2147483647 h 81"/>
              <a:gd name="T10" fmla="*/ 2147483647 w 1722"/>
              <a:gd name="T11" fmla="*/ 0 h 81"/>
              <a:gd name="T12" fmla="*/ 2147483647 w 1722"/>
              <a:gd name="T13" fmla="*/ 2147483647 h 81"/>
              <a:gd name="T14" fmla="*/ 2147483647 w 1722"/>
              <a:gd name="T15" fmla="*/ 2147483647 h 81"/>
              <a:gd name="T16" fmla="*/ 2147483647 w 1722"/>
              <a:gd name="T17" fmla="*/ 2147483647 h 81"/>
              <a:gd name="T18" fmla="*/ 2147483647 w 1722"/>
              <a:gd name="T19" fmla="*/ 2147483647 h 81"/>
              <a:gd name="T20" fmla="*/ 2147483647 w 1722"/>
              <a:gd name="T21" fmla="*/ 2147483647 h 81"/>
              <a:gd name="T22" fmla="*/ 2147483647 w 1722"/>
              <a:gd name="T23" fmla="*/ 2147483647 h 81"/>
              <a:gd name="T24" fmla="*/ 2147483647 w 1722"/>
              <a:gd name="T25" fmla="*/ 2147483647 h 81"/>
              <a:gd name="T26" fmla="*/ 2147483647 w 1722"/>
              <a:gd name="T27" fmla="*/ 2147483647 h 81"/>
              <a:gd name="T28" fmla="*/ 2147483647 w 1722"/>
              <a:gd name="T29" fmla="*/ 2147483647 h 81"/>
              <a:gd name="T30" fmla="*/ 2147483647 w 1722"/>
              <a:gd name="T31" fmla="*/ 2147483647 h 81"/>
              <a:gd name="T32" fmla="*/ 2147483647 w 1722"/>
              <a:gd name="T33" fmla="*/ 2147483647 h 81"/>
              <a:gd name="T34" fmla="*/ 2147483647 w 1722"/>
              <a:gd name="T35" fmla="*/ 2147483647 h 81"/>
              <a:gd name="T36" fmla="*/ 2147483647 w 1722"/>
              <a:gd name="T37" fmla="*/ 2147483647 h 81"/>
              <a:gd name="T38" fmla="*/ 2147483647 w 1722"/>
              <a:gd name="T39" fmla="*/ 2147483647 h 81"/>
              <a:gd name="T40" fmla="*/ 2147483647 w 1722"/>
              <a:gd name="T41" fmla="*/ 2147483647 h 81"/>
              <a:gd name="T42" fmla="*/ 2147483647 w 1722"/>
              <a:gd name="T43" fmla="*/ 2147483647 h 81"/>
              <a:gd name="T44" fmla="*/ 2147483647 w 1722"/>
              <a:gd name="T45" fmla="*/ 2147483647 h 81"/>
              <a:gd name="T46" fmla="*/ 2147483647 w 1722"/>
              <a:gd name="T47" fmla="*/ 2147483647 h 81"/>
              <a:gd name="T48" fmla="*/ 2147483647 w 1722"/>
              <a:gd name="T49" fmla="*/ 2147483647 h 81"/>
              <a:gd name="T50" fmla="*/ 2147483647 w 1722"/>
              <a:gd name="T51" fmla="*/ 2147483647 h 81"/>
              <a:gd name="T52" fmla="*/ 2147483647 w 1722"/>
              <a:gd name="T53" fmla="*/ 2147483647 h 81"/>
              <a:gd name="T54" fmla="*/ 2147483647 w 1722"/>
              <a:gd name="T55" fmla="*/ 2147483647 h 81"/>
              <a:gd name="T56" fmla="*/ 2147483647 w 1722"/>
              <a:gd name="T57" fmla="*/ 2147483647 h 81"/>
              <a:gd name="T58" fmla="*/ 2147483647 w 1722"/>
              <a:gd name="T59" fmla="*/ 2147483647 h 81"/>
              <a:gd name="T60" fmla="*/ 2147483647 w 1722"/>
              <a:gd name="T61" fmla="*/ 2147483647 h 81"/>
              <a:gd name="T62" fmla="*/ 2147483647 w 1722"/>
              <a:gd name="T63" fmla="*/ 2147483647 h 81"/>
              <a:gd name="T64" fmla="*/ 2147483647 w 1722"/>
              <a:gd name="T65" fmla="*/ 2147483647 h 81"/>
              <a:gd name="T66" fmla="*/ 2147483647 w 1722"/>
              <a:gd name="T67" fmla="*/ 2147483647 h 81"/>
              <a:gd name="T68" fmla="*/ 2147483647 w 1722"/>
              <a:gd name="T69" fmla="*/ 2147483647 h 81"/>
              <a:gd name="T70" fmla="*/ 2147483647 w 1722"/>
              <a:gd name="T71" fmla="*/ 2147483647 h 81"/>
              <a:gd name="T72" fmla="*/ 2147483647 w 1722"/>
              <a:gd name="T73" fmla="*/ 2147483647 h 81"/>
              <a:gd name="T74" fmla="*/ 2147483647 w 1722"/>
              <a:gd name="T75" fmla="*/ 2147483647 h 81"/>
              <a:gd name="T76" fmla="*/ 2147483647 w 1722"/>
              <a:gd name="T77" fmla="*/ 2147483647 h 81"/>
              <a:gd name="T78" fmla="*/ 2147483647 w 1722"/>
              <a:gd name="T79" fmla="*/ 2147483647 h 81"/>
              <a:gd name="T80" fmla="*/ 2147483647 w 1722"/>
              <a:gd name="T81" fmla="*/ 2147483647 h 81"/>
              <a:gd name="T82" fmla="*/ 2147483647 w 1722"/>
              <a:gd name="T83" fmla="*/ 2147483647 h 81"/>
              <a:gd name="T84" fmla="*/ 2147483647 w 1722"/>
              <a:gd name="T85" fmla="*/ 2147483647 h 81"/>
              <a:gd name="T86" fmla="*/ 2147483647 w 1722"/>
              <a:gd name="T87" fmla="*/ 2147483647 h 81"/>
              <a:gd name="T88" fmla="*/ 2147483647 w 1722"/>
              <a:gd name="T89" fmla="*/ 2147483647 h 81"/>
              <a:gd name="T90" fmla="*/ 2147483647 w 1722"/>
              <a:gd name="T91" fmla="*/ 2147483647 h 81"/>
              <a:gd name="T92" fmla="*/ 2147483647 w 1722"/>
              <a:gd name="T93" fmla="*/ 2147483647 h 81"/>
              <a:gd name="T94" fmla="*/ 2147483647 w 1722"/>
              <a:gd name="T95" fmla="*/ 2147483647 h 81"/>
              <a:gd name="T96" fmla="*/ 2147483647 w 1722"/>
              <a:gd name="T97" fmla="*/ 2147483647 h 81"/>
              <a:gd name="T98" fmla="*/ 2147483647 w 1722"/>
              <a:gd name="T99" fmla="*/ 2147483647 h 81"/>
              <a:gd name="T100" fmla="*/ 2147483647 w 1722"/>
              <a:gd name="T101" fmla="*/ 2147483647 h 81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1722" h="81">
                <a:moveTo>
                  <a:pt x="0" y="0"/>
                </a:moveTo>
                <a:lnTo>
                  <a:pt x="1721" y="0"/>
                </a:lnTo>
                <a:lnTo>
                  <a:pt x="1640" y="22"/>
                </a:lnTo>
                <a:lnTo>
                  <a:pt x="1613" y="7"/>
                </a:lnTo>
                <a:lnTo>
                  <a:pt x="1587" y="0"/>
                </a:lnTo>
                <a:lnTo>
                  <a:pt x="1560" y="15"/>
                </a:lnTo>
                <a:lnTo>
                  <a:pt x="1533" y="44"/>
                </a:lnTo>
                <a:lnTo>
                  <a:pt x="1506" y="58"/>
                </a:lnTo>
                <a:lnTo>
                  <a:pt x="1479" y="73"/>
                </a:lnTo>
                <a:lnTo>
                  <a:pt x="1418" y="80"/>
                </a:lnTo>
                <a:lnTo>
                  <a:pt x="1351" y="80"/>
                </a:lnTo>
                <a:lnTo>
                  <a:pt x="1311" y="73"/>
                </a:lnTo>
                <a:lnTo>
                  <a:pt x="1284" y="65"/>
                </a:lnTo>
                <a:lnTo>
                  <a:pt x="1250" y="73"/>
                </a:lnTo>
                <a:lnTo>
                  <a:pt x="1224" y="73"/>
                </a:lnTo>
                <a:lnTo>
                  <a:pt x="1170" y="73"/>
                </a:lnTo>
                <a:lnTo>
                  <a:pt x="1123" y="65"/>
                </a:lnTo>
                <a:lnTo>
                  <a:pt x="1096" y="65"/>
                </a:lnTo>
                <a:lnTo>
                  <a:pt x="1055" y="58"/>
                </a:lnTo>
                <a:lnTo>
                  <a:pt x="1029" y="58"/>
                </a:lnTo>
                <a:lnTo>
                  <a:pt x="1002" y="36"/>
                </a:lnTo>
                <a:lnTo>
                  <a:pt x="968" y="15"/>
                </a:lnTo>
                <a:lnTo>
                  <a:pt x="934" y="15"/>
                </a:lnTo>
                <a:lnTo>
                  <a:pt x="908" y="15"/>
                </a:lnTo>
                <a:lnTo>
                  <a:pt x="881" y="15"/>
                </a:lnTo>
                <a:lnTo>
                  <a:pt x="847" y="29"/>
                </a:lnTo>
                <a:lnTo>
                  <a:pt x="787" y="44"/>
                </a:lnTo>
                <a:lnTo>
                  <a:pt x="753" y="51"/>
                </a:lnTo>
                <a:lnTo>
                  <a:pt x="726" y="51"/>
                </a:lnTo>
                <a:lnTo>
                  <a:pt x="686" y="44"/>
                </a:lnTo>
                <a:lnTo>
                  <a:pt x="659" y="29"/>
                </a:lnTo>
                <a:lnTo>
                  <a:pt x="632" y="22"/>
                </a:lnTo>
                <a:lnTo>
                  <a:pt x="598" y="22"/>
                </a:lnTo>
                <a:lnTo>
                  <a:pt x="565" y="22"/>
                </a:lnTo>
                <a:lnTo>
                  <a:pt x="531" y="29"/>
                </a:lnTo>
                <a:lnTo>
                  <a:pt x="477" y="29"/>
                </a:lnTo>
                <a:lnTo>
                  <a:pt x="437" y="36"/>
                </a:lnTo>
                <a:lnTo>
                  <a:pt x="403" y="44"/>
                </a:lnTo>
                <a:lnTo>
                  <a:pt x="376" y="44"/>
                </a:lnTo>
                <a:lnTo>
                  <a:pt x="343" y="44"/>
                </a:lnTo>
                <a:lnTo>
                  <a:pt x="282" y="44"/>
                </a:lnTo>
                <a:lnTo>
                  <a:pt x="229" y="29"/>
                </a:lnTo>
                <a:lnTo>
                  <a:pt x="195" y="22"/>
                </a:lnTo>
                <a:lnTo>
                  <a:pt x="168" y="22"/>
                </a:lnTo>
                <a:lnTo>
                  <a:pt x="141" y="15"/>
                </a:lnTo>
                <a:lnTo>
                  <a:pt x="114" y="7"/>
                </a:lnTo>
                <a:lnTo>
                  <a:pt x="87" y="7"/>
                </a:lnTo>
                <a:lnTo>
                  <a:pt x="61" y="15"/>
                </a:lnTo>
                <a:lnTo>
                  <a:pt x="34" y="22"/>
                </a:lnTo>
                <a:lnTo>
                  <a:pt x="7" y="36"/>
                </a:lnTo>
              </a:path>
            </a:pathLst>
          </a:custGeom>
          <a:solidFill>
            <a:srgbClr val="31313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070" name="Freeform 23"/>
          <p:cNvSpPr>
            <a:spLocks/>
          </p:cNvSpPr>
          <p:nvPr userDrawn="1"/>
        </p:nvSpPr>
        <p:spPr bwMode="auto">
          <a:xfrm>
            <a:off x="8588375" y="3179763"/>
            <a:ext cx="127000" cy="2168525"/>
          </a:xfrm>
          <a:custGeom>
            <a:avLst/>
            <a:gdLst>
              <a:gd name="T0" fmla="*/ 2147483647 w 80"/>
              <a:gd name="T1" fmla="*/ 2147483647 h 1366"/>
              <a:gd name="T2" fmla="*/ 2147483647 w 80"/>
              <a:gd name="T3" fmla="*/ 2147483647 h 1366"/>
              <a:gd name="T4" fmla="*/ 2147483647 w 80"/>
              <a:gd name="T5" fmla="*/ 2147483647 h 1366"/>
              <a:gd name="T6" fmla="*/ 2147483647 w 80"/>
              <a:gd name="T7" fmla="*/ 2147483647 h 1366"/>
              <a:gd name="T8" fmla="*/ 2147483647 w 80"/>
              <a:gd name="T9" fmla="*/ 2147483647 h 1366"/>
              <a:gd name="T10" fmla="*/ 2147483647 w 80"/>
              <a:gd name="T11" fmla="*/ 2147483647 h 1366"/>
              <a:gd name="T12" fmla="*/ 2147483647 w 80"/>
              <a:gd name="T13" fmla="*/ 2147483647 h 1366"/>
              <a:gd name="T14" fmla="*/ 2147483647 w 80"/>
              <a:gd name="T15" fmla="*/ 2147483647 h 1366"/>
              <a:gd name="T16" fmla="*/ 2147483647 w 80"/>
              <a:gd name="T17" fmla="*/ 2147483647 h 1366"/>
              <a:gd name="T18" fmla="*/ 2147483647 w 80"/>
              <a:gd name="T19" fmla="*/ 2147483647 h 1366"/>
              <a:gd name="T20" fmla="*/ 2147483647 w 80"/>
              <a:gd name="T21" fmla="*/ 2147483647 h 1366"/>
              <a:gd name="T22" fmla="*/ 2147483647 w 80"/>
              <a:gd name="T23" fmla="*/ 2147483647 h 1366"/>
              <a:gd name="T24" fmla="*/ 2147483647 w 80"/>
              <a:gd name="T25" fmla="*/ 2147483647 h 1366"/>
              <a:gd name="T26" fmla="*/ 2147483647 w 80"/>
              <a:gd name="T27" fmla="*/ 2147483647 h 1366"/>
              <a:gd name="T28" fmla="*/ 2147483647 w 80"/>
              <a:gd name="T29" fmla="*/ 2147483647 h 1366"/>
              <a:gd name="T30" fmla="*/ 2147483647 w 80"/>
              <a:gd name="T31" fmla="*/ 2147483647 h 1366"/>
              <a:gd name="T32" fmla="*/ 2147483647 w 80"/>
              <a:gd name="T33" fmla="*/ 2147483647 h 1366"/>
              <a:gd name="T34" fmla="*/ 2147483647 w 80"/>
              <a:gd name="T35" fmla="*/ 2147483647 h 1366"/>
              <a:gd name="T36" fmla="*/ 2147483647 w 80"/>
              <a:gd name="T37" fmla="*/ 2147483647 h 1366"/>
              <a:gd name="T38" fmla="*/ 2147483647 w 80"/>
              <a:gd name="T39" fmla="*/ 2147483647 h 1366"/>
              <a:gd name="T40" fmla="*/ 2147483647 w 80"/>
              <a:gd name="T41" fmla="*/ 2147483647 h 1366"/>
              <a:gd name="T42" fmla="*/ 2147483647 w 80"/>
              <a:gd name="T43" fmla="*/ 2147483647 h 1366"/>
              <a:gd name="T44" fmla="*/ 2147483647 w 80"/>
              <a:gd name="T45" fmla="*/ 2147483647 h 1366"/>
              <a:gd name="T46" fmla="*/ 2147483647 w 80"/>
              <a:gd name="T47" fmla="*/ 2147483647 h 1366"/>
              <a:gd name="T48" fmla="*/ 2147483647 w 80"/>
              <a:gd name="T49" fmla="*/ 2147483647 h 1366"/>
              <a:gd name="T50" fmla="*/ 2147483647 w 80"/>
              <a:gd name="T51" fmla="*/ 2147483647 h 1366"/>
              <a:gd name="T52" fmla="*/ 2147483647 w 80"/>
              <a:gd name="T53" fmla="*/ 2147483647 h 1366"/>
              <a:gd name="T54" fmla="*/ 2147483647 w 80"/>
              <a:gd name="T55" fmla="*/ 2147483647 h 1366"/>
              <a:gd name="T56" fmla="*/ 2147483647 w 80"/>
              <a:gd name="T57" fmla="*/ 2147483647 h 1366"/>
              <a:gd name="T58" fmla="*/ 2147483647 w 80"/>
              <a:gd name="T59" fmla="*/ 2147483647 h 1366"/>
              <a:gd name="T60" fmla="*/ 2147483647 w 80"/>
              <a:gd name="T61" fmla="*/ 2147483647 h 1366"/>
              <a:gd name="T62" fmla="*/ 2147483647 w 80"/>
              <a:gd name="T63" fmla="*/ 2147483647 h 1366"/>
              <a:gd name="T64" fmla="*/ 2147483647 w 80"/>
              <a:gd name="T65" fmla="*/ 2147483647 h 1366"/>
              <a:gd name="T66" fmla="*/ 2147483647 w 80"/>
              <a:gd name="T67" fmla="*/ 2147483647 h 1366"/>
              <a:gd name="T68" fmla="*/ 2147483647 w 80"/>
              <a:gd name="T69" fmla="*/ 2147483647 h 1366"/>
              <a:gd name="T70" fmla="*/ 2147483647 w 80"/>
              <a:gd name="T71" fmla="*/ 2147483647 h 1366"/>
              <a:gd name="T72" fmla="*/ 2147483647 w 80"/>
              <a:gd name="T73" fmla="*/ 2147483647 h 1366"/>
              <a:gd name="T74" fmla="*/ 2147483647 w 80"/>
              <a:gd name="T75" fmla="*/ 2147483647 h 1366"/>
              <a:gd name="T76" fmla="*/ 2147483647 w 80"/>
              <a:gd name="T77" fmla="*/ 2147483647 h 136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80" h="1366">
                <a:moveTo>
                  <a:pt x="0" y="0"/>
                </a:moveTo>
                <a:lnTo>
                  <a:pt x="33" y="109"/>
                </a:lnTo>
                <a:lnTo>
                  <a:pt x="53" y="138"/>
                </a:lnTo>
                <a:lnTo>
                  <a:pt x="59" y="167"/>
                </a:lnTo>
                <a:lnTo>
                  <a:pt x="66" y="196"/>
                </a:lnTo>
                <a:lnTo>
                  <a:pt x="59" y="232"/>
                </a:lnTo>
                <a:lnTo>
                  <a:pt x="46" y="269"/>
                </a:lnTo>
                <a:lnTo>
                  <a:pt x="40" y="298"/>
                </a:lnTo>
                <a:lnTo>
                  <a:pt x="33" y="334"/>
                </a:lnTo>
                <a:lnTo>
                  <a:pt x="33" y="363"/>
                </a:lnTo>
                <a:lnTo>
                  <a:pt x="33" y="392"/>
                </a:lnTo>
                <a:lnTo>
                  <a:pt x="40" y="421"/>
                </a:lnTo>
                <a:lnTo>
                  <a:pt x="40" y="457"/>
                </a:lnTo>
                <a:lnTo>
                  <a:pt x="53" y="494"/>
                </a:lnTo>
                <a:lnTo>
                  <a:pt x="53" y="523"/>
                </a:lnTo>
                <a:lnTo>
                  <a:pt x="53" y="581"/>
                </a:lnTo>
                <a:lnTo>
                  <a:pt x="53" y="610"/>
                </a:lnTo>
                <a:lnTo>
                  <a:pt x="53" y="653"/>
                </a:lnTo>
                <a:lnTo>
                  <a:pt x="53" y="697"/>
                </a:lnTo>
                <a:lnTo>
                  <a:pt x="59" y="741"/>
                </a:lnTo>
                <a:lnTo>
                  <a:pt x="66" y="770"/>
                </a:lnTo>
                <a:lnTo>
                  <a:pt x="66" y="799"/>
                </a:lnTo>
                <a:lnTo>
                  <a:pt x="59" y="835"/>
                </a:lnTo>
                <a:lnTo>
                  <a:pt x="46" y="871"/>
                </a:lnTo>
                <a:lnTo>
                  <a:pt x="53" y="900"/>
                </a:lnTo>
                <a:lnTo>
                  <a:pt x="66" y="929"/>
                </a:lnTo>
                <a:lnTo>
                  <a:pt x="66" y="958"/>
                </a:lnTo>
                <a:lnTo>
                  <a:pt x="59" y="1016"/>
                </a:lnTo>
                <a:lnTo>
                  <a:pt x="53" y="1060"/>
                </a:lnTo>
                <a:lnTo>
                  <a:pt x="53" y="1089"/>
                </a:lnTo>
                <a:lnTo>
                  <a:pt x="59" y="1118"/>
                </a:lnTo>
                <a:lnTo>
                  <a:pt x="72" y="1147"/>
                </a:lnTo>
                <a:lnTo>
                  <a:pt x="72" y="1176"/>
                </a:lnTo>
                <a:lnTo>
                  <a:pt x="59" y="1213"/>
                </a:lnTo>
                <a:lnTo>
                  <a:pt x="46" y="1242"/>
                </a:lnTo>
                <a:lnTo>
                  <a:pt x="53" y="1278"/>
                </a:lnTo>
                <a:lnTo>
                  <a:pt x="66" y="1307"/>
                </a:lnTo>
                <a:lnTo>
                  <a:pt x="72" y="1336"/>
                </a:lnTo>
                <a:lnTo>
                  <a:pt x="79" y="1365"/>
                </a:lnTo>
                <a:lnTo>
                  <a:pt x="59" y="1300"/>
                </a:lnTo>
                <a:lnTo>
                  <a:pt x="40" y="1271"/>
                </a:lnTo>
                <a:lnTo>
                  <a:pt x="33" y="1242"/>
                </a:lnTo>
                <a:lnTo>
                  <a:pt x="33" y="1183"/>
                </a:lnTo>
                <a:lnTo>
                  <a:pt x="46" y="1154"/>
                </a:lnTo>
                <a:lnTo>
                  <a:pt x="59" y="1125"/>
                </a:lnTo>
                <a:lnTo>
                  <a:pt x="59" y="1089"/>
                </a:lnTo>
                <a:lnTo>
                  <a:pt x="59" y="1060"/>
                </a:lnTo>
                <a:lnTo>
                  <a:pt x="59" y="1031"/>
                </a:lnTo>
                <a:lnTo>
                  <a:pt x="66" y="995"/>
                </a:lnTo>
                <a:lnTo>
                  <a:pt x="66" y="966"/>
                </a:lnTo>
                <a:lnTo>
                  <a:pt x="66" y="922"/>
                </a:lnTo>
                <a:lnTo>
                  <a:pt x="66" y="864"/>
                </a:lnTo>
                <a:lnTo>
                  <a:pt x="40" y="835"/>
                </a:lnTo>
                <a:lnTo>
                  <a:pt x="26" y="799"/>
                </a:lnTo>
                <a:lnTo>
                  <a:pt x="26" y="770"/>
                </a:lnTo>
                <a:lnTo>
                  <a:pt x="26" y="726"/>
                </a:lnTo>
                <a:lnTo>
                  <a:pt x="26" y="683"/>
                </a:lnTo>
                <a:lnTo>
                  <a:pt x="26" y="639"/>
                </a:lnTo>
                <a:lnTo>
                  <a:pt x="26" y="610"/>
                </a:lnTo>
                <a:lnTo>
                  <a:pt x="26" y="581"/>
                </a:lnTo>
                <a:lnTo>
                  <a:pt x="26" y="552"/>
                </a:lnTo>
                <a:lnTo>
                  <a:pt x="40" y="523"/>
                </a:lnTo>
                <a:lnTo>
                  <a:pt x="46" y="486"/>
                </a:lnTo>
                <a:lnTo>
                  <a:pt x="46" y="450"/>
                </a:lnTo>
                <a:lnTo>
                  <a:pt x="46" y="421"/>
                </a:lnTo>
                <a:lnTo>
                  <a:pt x="46" y="392"/>
                </a:lnTo>
                <a:lnTo>
                  <a:pt x="46" y="349"/>
                </a:lnTo>
                <a:lnTo>
                  <a:pt x="46" y="319"/>
                </a:lnTo>
                <a:lnTo>
                  <a:pt x="46" y="290"/>
                </a:lnTo>
                <a:lnTo>
                  <a:pt x="46" y="254"/>
                </a:lnTo>
                <a:lnTo>
                  <a:pt x="46" y="225"/>
                </a:lnTo>
                <a:lnTo>
                  <a:pt x="53" y="196"/>
                </a:lnTo>
                <a:lnTo>
                  <a:pt x="59" y="160"/>
                </a:lnTo>
                <a:lnTo>
                  <a:pt x="46" y="131"/>
                </a:lnTo>
                <a:lnTo>
                  <a:pt x="26" y="102"/>
                </a:lnTo>
                <a:lnTo>
                  <a:pt x="13" y="73"/>
                </a:lnTo>
                <a:lnTo>
                  <a:pt x="13" y="44"/>
                </a:lnTo>
                <a:lnTo>
                  <a:pt x="7" y="15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071" name="Freeform 24"/>
          <p:cNvSpPr>
            <a:spLocks/>
          </p:cNvSpPr>
          <p:nvPr userDrawn="1"/>
        </p:nvSpPr>
        <p:spPr bwMode="auto">
          <a:xfrm>
            <a:off x="390525" y="323850"/>
            <a:ext cx="169863" cy="3389313"/>
          </a:xfrm>
          <a:custGeom>
            <a:avLst/>
            <a:gdLst>
              <a:gd name="T0" fmla="*/ 0 w 107"/>
              <a:gd name="T1" fmla="*/ 0 h 2135"/>
              <a:gd name="T2" fmla="*/ 2147483647 w 107"/>
              <a:gd name="T3" fmla="*/ 2147483647 h 2135"/>
              <a:gd name="T4" fmla="*/ 2147483647 w 107"/>
              <a:gd name="T5" fmla="*/ 2147483647 h 2135"/>
              <a:gd name="T6" fmla="*/ 2147483647 w 107"/>
              <a:gd name="T7" fmla="*/ 2147483647 h 2135"/>
              <a:gd name="T8" fmla="*/ 2147483647 w 107"/>
              <a:gd name="T9" fmla="*/ 2147483647 h 2135"/>
              <a:gd name="T10" fmla="*/ 2147483647 w 107"/>
              <a:gd name="T11" fmla="*/ 2147483647 h 2135"/>
              <a:gd name="T12" fmla="*/ 2147483647 w 107"/>
              <a:gd name="T13" fmla="*/ 2147483647 h 2135"/>
              <a:gd name="T14" fmla="*/ 2147483647 w 107"/>
              <a:gd name="T15" fmla="*/ 2147483647 h 2135"/>
              <a:gd name="T16" fmla="*/ 2147483647 w 107"/>
              <a:gd name="T17" fmla="*/ 2147483647 h 2135"/>
              <a:gd name="T18" fmla="*/ 2147483647 w 107"/>
              <a:gd name="T19" fmla="*/ 2147483647 h 2135"/>
              <a:gd name="T20" fmla="*/ 2147483647 w 107"/>
              <a:gd name="T21" fmla="*/ 2147483647 h 2135"/>
              <a:gd name="T22" fmla="*/ 2147483647 w 107"/>
              <a:gd name="T23" fmla="*/ 2147483647 h 2135"/>
              <a:gd name="T24" fmla="*/ 2147483647 w 107"/>
              <a:gd name="T25" fmla="*/ 2147483647 h 2135"/>
              <a:gd name="T26" fmla="*/ 2147483647 w 107"/>
              <a:gd name="T27" fmla="*/ 2147483647 h 2135"/>
              <a:gd name="T28" fmla="*/ 2147483647 w 107"/>
              <a:gd name="T29" fmla="*/ 2147483647 h 2135"/>
              <a:gd name="T30" fmla="*/ 2147483647 w 107"/>
              <a:gd name="T31" fmla="*/ 2147483647 h 2135"/>
              <a:gd name="T32" fmla="*/ 2147483647 w 107"/>
              <a:gd name="T33" fmla="*/ 2147483647 h 2135"/>
              <a:gd name="T34" fmla="*/ 2147483647 w 107"/>
              <a:gd name="T35" fmla="*/ 2147483647 h 2135"/>
              <a:gd name="T36" fmla="*/ 2147483647 w 107"/>
              <a:gd name="T37" fmla="*/ 2147483647 h 2135"/>
              <a:gd name="T38" fmla="*/ 2147483647 w 107"/>
              <a:gd name="T39" fmla="*/ 2147483647 h 2135"/>
              <a:gd name="T40" fmla="*/ 2147483647 w 107"/>
              <a:gd name="T41" fmla="*/ 2147483647 h 2135"/>
              <a:gd name="T42" fmla="*/ 2147483647 w 107"/>
              <a:gd name="T43" fmla="*/ 2147483647 h 2135"/>
              <a:gd name="T44" fmla="*/ 2147483647 w 107"/>
              <a:gd name="T45" fmla="*/ 2147483647 h 2135"/>
              <a:gd name="T46" fmla="*/ 2147483647 w 107"/>
              <a:gd name="T47" fmla="*/ 2147483647 h 2135"/>
              <a:gd name="T48" fmla="*/ 2147483647 w 107"/>
              <a:gd name="T49" fmla="*/ 2147483647 h 2135"/>
              <a:gd name="T50" fmla="*/ 2147483647 w 107"/>
              <a:gd name="T51" fmla="*/ 2147483647 h 2135"/>
              <a:gd name="T52" fmla="*/ 2147483647 w 107"/>
              <a:gd name="T53" fmla="*/ 2147483647 h 2135"/>
              <a:gd name="T54" fmla="*/ 2147483647 w 107"/>
              <a:gd name="T55" fmla="*/ 2147483647 h 2135"/>
              <a:gd name="T56" fmla="*/ 2147483647 w 107"/>
              <a:gd name="T57" fmla="*/ 2147483647 h 2135"/>
              <a:gd name="T58" fmla="*/ 2147483647 w 107"/>
              <a:gd name="T59" fmla="*/ 2147483647 h 2135"/>
              <a:gd name="T60" fmla="*/ 2147483647 w 107"/>
              <a:gd name="T61" fmla="*/ 2147483647 h 2135"/>
              <a:gd name="T62" fmla="*/ 2147483647 w 107"/>
              <a:gd name="T63" fmla="*/ 2147483647 h 2135"/>
              <a:gd name="T64" fmla="*/ 2147483647 w 107"/>
              <a:gd name="T65" fmla="*/ 2147483647 h 2135"/>
              <a:gd name="T66" fmla="*/ 2147483647 w 107"/>
              <a:gd name="T67" fmla="*/ 2147483647 h 2135"/>
              <a:gd name="T68" fmla="*/ 2147483647 w 107"/>
              <a:gd name="T69" fmla="*/ 2147483647 h 2135"/>
              <a:gd name="T70" fmla="*/ 2147483647 w 107"/>
              <a:gd name="T71" fmla="*/ 2147483647 h 2135"/>
              <a:gd name="T72" fmla="*/ 2147483647 w 107"/>
              <a:gd name="T73" fmla="*/ 2147483647 h 2135"/>
              <a:gd name="T74" fmla="*/ 2147483647 w 107"/>
              <a:gd name="T75" fmla="*/ 2147483647 h 2135"/>
              <a:gd name="T76" fmla="*/ 2147483647 w 107"/>
              <a:gd name="T77" fmla="*/ 2147483647 h 2135"/>
              <a:gd name="T78" fmla="*/ 2147483647 w 107"/>
              <a:gd name="T79" fmla="*/ 2147483647 h 2135"/>
              <a:gd name="T80" fmla="*/ 2147483647 w 107"/>
              <a:gd name="T81" fmla="*/ 2147483647 h 2135"/>
              <a:gd name="T82" fmla="*/ 2147483647 w 107"/>
              <a:gd name="T83" fmla="*/ 2147483647 h 2135"/>
              <a:gd name="T84" fmla="*/ 2147483647 w 107"/>
              <a:gd name="T85" fmla="*/ 2147483647 h 2135"/>
              <a:gd name="T86" fmla="*/ 2147483647 w 107"/>
              <a:gd name="T87" fmla="*/ 2147483647 h 2135"/>
              <a:gd name="T88" fmla="*/ 2147483647 w 107"/>
              <a:gd name="T89" fmla="*/ 2147483647 h 2135"/>
              <a:gd name="T90" fmla="*/ 2147483647 w 107"/>
              <a:gd name="T91" fmla="*/ 2147483647 h 2135"/>
              <a:gd name="T92" fmla="*/ 2147483647 w 107"/>
              <a:gd name="T93" fmla="*/ 2147483647 h 2135"/>
              <a:gd name="T94" fmla="*/ 2147483647 w 107"/>
              <a:gd name="T95" fmla="*/ 2147483647 h 2135"/>
              <a:gd name="T96" fmla="*/ 2147483647 w 107"/>
              <a:gd name="T97" fmla="*/ 2147483647 h 2135"/>
              <a:gd name="T98" fmla="*/ 2147483647 w 107"/>
              <a:gd name="T99" fmla="*/ 2147483647 h 2135"/>
              <a:gd name="T100" fmla="*/ 2147483647 w 107"/>
              <a:gd name="T101" fmla="*/ 2147483647 h 2135"/>
              <a:gd name="T102" fmla="*/ 2147483647 w 107"/>
              <a:gd name="T103" fmla="*/ 2147483647 h 2135"/>
              <a:gd name="T104" fmla="*/ 0 w 107"/>
              <a:gd name="T105" fmla="*/ 0 h 213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07" h="2135">
                <a:moveTo>
                  <a:pt x="0" y="0"/>
                </a:moveTo>
                <a:lnTo>
                  <a:pt x="106" y="116"/>
                </a:lnTo>
                <a:lnTo>
                  <a:pt x="106" y="987"/>
                </a:lnTo>
                <a:lnTo>
                  <a:pt x="53" y="1045"/>
                </a:lnTo>
                <a:lnTo>
                  <a:pt x="53" y="1161"/>
                </a:lnTo>
                <a:lnTo>
                  <a:pt x="66" y="1219"/>
                </a:lnTo>
                <a:lnTo>
                  <a:pt x="40" y="1277"/>
                </a:lnTo>
                <a:lnTo>
                  <a:pt x="40" y="1336"/>
                </a:lnTo>
                <a:lnTo>
                  <a:pt x="27" y="1394"/>
                </a:lnTo>
                <a:lnTo>
                  <a:pt x="40" y="1452"/>
                </a:lnTo>
                <a:lnTo>
                  <a:pt x="53" y="1510"/>
                </a:lnTo>
                <a:lnTo>
                  <a:pt x="53" y="1568"/>
                </a:lnTo>
                <a:lnTo>
                  <a:pt x="66" y="1626"/>
                </a:lnTo>
                <a:lnTo>
                  <a:pt x="40" y="1684"/>
                </a:lnTo>
                <a:lnTo>
                  <a:pt x="27" y="1742"/>
                </a:lnTo>
                <a:lnTo>
                  <a:pt x="27" y="1800"/>
                </a:lnTo>
                <a:lnTo>
                  <a:pt x="40" y="1873"/>
                </a:lnTo>
                <a:lnTo>
                  <a:pt x="40" y="1945"/>
                </a:lnTo>
                <a:lnTo>
                  <a:pt x="27" y="2018"/>
                </a:lnTo>
                <a:lnTo>
                  <a:pt x="40" y="2076"/>
                </a:lnTo>
                <a:lnTo>
                  <a:pt x="53" y="2134"/>
                </a:lnTo>
                <a:lnTo>
                  <a:pt x="13" y="2061"/>
                </a:lnTo>
                <a:lnTo>
                  <a:pt x="13" y="1974"/>
                </a:lnTo>
                <a:lnTo>
                  <a:pt x="13" y="1916"/>
                </a:lnTo>
                <a:lnTo>
                  <a:pt x="27" y="1858"/>
                </a:lnTo>
                <a:lnTo>
                  <a:pt x="40" y="1800"/>
                </a:lnTo>
                <a:lnTo>
                  <a:pt x="40" y="1684"/>
                </a:lnTo>
                <a:lnTo>
                  <a:pt x="40" y="1597"/>
                </a:lnTo>
                <a:lnTo>
                  <a:pt x="40" y="1539"/>
                </a:lnTo>
                <a:lnTo>
                  <a:pt x="40" y="1481"/>
                </a:lnTo>
                <a:lnTo>
                  <a:pt x="53" y="1423"/>
                </a:lnTo>
                <a:lnTo>
                  <a:pt x="53" y="1350"/>
                </a:lnTo>
                <a:lnTo>
                  <a:pt x="53" y="1292"/>
                </a:lnTo>
                <a:lnTo>
                  <a:pt x="40" y="1234"/>
                </a:lnTo>
                <a:lnTo>
                  <a:pt x="40" y="1176"/>
                </a:lnTo>
                <a:lnTo>
                  <a:pt x="53" y="1118"/>
                </a:lnTo>
                <a:lnTo>
                  <a:pt x="66" y="1060"/>
                </a:lnTo>
                <a:lnTo>
                  <a:pt x="66" y="987"/>
                </a:lnTo>
                <a:lnTo>
                  <a:pt x="66" y="929"/>
                </a:lnTo>
                <a:lnTo>
                  <a:pt x="66" y="871"/>
                </a:lnTo>
                <a:lnTo>
                  <a:pt x="66" y="798"/>
                </a:lnTo>
                <a:lnTo>
                  <a:pt x="66" y="726"/>
                </a:lnTo>
                <a:lnTo>
                  <a:pt x="66" y="668"/>
                </a:lnTo>
                <a:lnTo>
                  <a:pt x="66" y="552"/>
                </a:lnTo>
                <a:lnTo>
                  <a:pt x="53" y="494"/>
                </a:lnTo>
                <a:lnTo>
                  <a:pt x="53" y="436"/>
                </a:lnTo>
                <a:lnTo>
                  <a:pt x="53" y="377"/>
                </a:lnTo>
                <a:lnTo>
                  <a:pt x="53" y="319"/>
                </a:lnTo>
                <a:lnTo>
                  <a:pt x="53" y="261"/>
                </a:lnTo>
                <a:lnTo>
                  <a:pt x="53" y="203"/>
                </a:lnTo>
                <a:lnTo>
                  <a:pt x="53" y="145"/>
                </a:lnTo>
                <a:lnTo>
                  <a:pt x="27" y="87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072" name="Freeform 25"/>
          <p:cNvSpPr>
            <a:spLocks/>
          </p:cNvSpPr>
          <p:nvPr userDrawn="1"/>
        </p:nvSpPr>
        <p:spPr bwMode="auto">
          <a:xfrm>
            <a:off x="412750" y="693738"/>
            <a:ext cx="147638" cy="2697162"/>
          </a:xfrm>
          <a:custGeom>
            <a:avLst/>
            <a:gdLst>
              <a:gd name="T0" fmla="*/ 2147483647 w 93"/>
              <a:gd name="T1" fmla="*/ 0 h 1699"/>
              <a:gd name="T2" fmla="*/ 2147483647 w 93"/>
              <a:gd name="T3" fmla="*/ 2147483647 h 1699"/>
              <a:gd name="T4" fmla="*/ 2147483647 w 93"/>
              <a:gd name="T5" fmla="*/ 2147483647 h 1699"/>
              <a:gd name="T6" fmla="*/ 2147483647 w 93"/>
              <a:gd name="T7" fmla="*/ 2147483647 h 1699"/>
              <a:gd name="T8" fmla="*/ 2147483647 w 93"/>
              <a:gd name="T9" fmla="*/ 2147483647 h 1699"/>
              <a:gd name="T10" fmla="*/ 2147483647 w 93"/>
              <a:gd name="T11" fmla="*/ 2147483647 h 1699"/>
              <a:gd name="T12" fmla="*/ 2147483647 w 93"/>
              <a:gd name="T13" fmla="*/ 2147483647 h 1699"/>
              <a:gd name="T14" fmla="*/ 2147483647 w 93"/>
              <a:gd name="T15" fmla="*/ 2147483647 h 1699"/>
              <a:gd name="T16" fmla="*/ 2147483647 w 93"/>
              <a:gd name="T17" fmla="*/ 2147483647 h 1699"/>
              <a:gd name="T18" fmla="*/ 2147483647 w 93"/>
              <a:gd name="T19" fmla="*/ 2147483647 h 1699"/>
              <a:gd name="T20" fmla="*/ 2147483647 w 93"/>
              <a:gd name="T21" fmla="*/ 2147483647 h 1699"/>
              <a:gd name="T22" fmla="*/ 2147483647 w 93"/>
              <a:gd name="T23" fmla="*/ 2147483647 h 1699"/>
              <a:gd name="T24" fmla="*/ 2147483647 w 93"/>
              <a:gd name="T25" fmla="*/ 2147483647 h 1699"/>
              <a:gd name="T26" fmla="*/ 2147483647 w 93"/>
              <a:gd name="T27" fmla="*/ 2147483647 h 1699"/>
              <a:gd name="T28" fmla="*/ 2147483647 w 93"/>
              <a:gd name="T29" fmla="*/ 2147483647 h 1699"/>
              <a:gd name="T30" fmla="*/ 0 w 93"/>
              <a:gd name="T31" fmla="*/ 2147483647 h 1699"/>
              <a:gd name="T32" fmla="*/ 0 w 93"/>
              <a:gd name="T33" fmla="*/ 2147483647 h 1699"/>
              <a:gd name="T34" fmla="*/ 2147483647 w 93"/>
              <a:gd name="T35" fmla="*/ 2147483647 h 1699"/>
              <a:gd name="T36" fmla="*/ 2147483647 w 93"/>
              <a:gd name="T37" fmla="*/ 2147483647 h 1699"/>
              <a:gd name="T38" fmla="*/ 2147483647 w 93"/>
              <a:gd name="T39" fmla="*/ 2147483647 h 1699"/>
              <a:gd name="T40" fmla="*/ 2147483647 w 93"/>
              <a:gd name="T41" fmla="*/ 2147483647 h 1699"/>
              <a:gd name="T42" fmla="*/ 2147483647 w 93"/>
              <a:gd name="T43" fmla="*/ 2147483647 h 1699"/>
              <a:gd name="T44" fmla="*/ 2147483647 w 93"/>
              <a:gd name="T45" fmla="*/ 2147483647 h 1699"/>
              <a:gd name="T46" fmla="*/ 0 w 93"/>
              <a:gd name="T47" fmla="*/ 2147483647 h 1699"/>
              <a:gd name="T48" fmla="*/ 0 w 93"/>
              <a:gd name="T49" fmla="*/ 2147483647 h 1699"/>
              <a:gd name="T50" fmla="*/ 2147483647 w 93"/>
              <a:gd name="T51" fmla="*/ 2147483647 h 1699"/>
              <a:gd name="T52" fmla="*/ 2147483647 w 93"/>
              <a:gd name="T53" fmla="*/ 2147483647 h 1699"/>
              <a:gd name="T54" fmla="*/ 2147483647 w 93"/>
              <a:gd name="T55" fmla="*/ 2147483647 h 1699"/>
              <a:gd name="T56" fmla="*/ 2147483647 w 93"/>
              <a:gd name="T57" fmla="*/ 2147483647 h 1699"/>
              <a:gd name="T58" fmla="*/ 2147483647 w 93"/>
              <a:gd name="T59" fmla="*/ 2147483647 h 1699"/>
              <a:gd name="T60" fmla="*/ 2147483647 w 93"/>
              <a:gd name="T61" fmla="*/ 2147483647 h 1699"/>
              <a:gd name="T62" fmla="*/ 2147483647 w 93"/>
              <a:gd name="T63" fmla="*/ 2147483647 h 1699"/>
              <a:gd name="T64" fmla="*/ 2147483647 w 93"/>
              <a:gd name="T65" fmla="*/ 2147483647 h 1699"/>
              <a:gd name="T66" fmla="*/ 2147483647 w 93"/>
              <a:gd name="T67" fmla="*/ 2147483647 h 1699"/>
              <a:gd name="T68" fmla="*/ 2147483647 w 93"/>
              <a:gd name="T69" fmla="*/ 2147483647 h 1699"/>
              <a:gd name="T70" fmla="*/ 2147483647 w 93"/>
              <a:gd name="T71" fmla="*/ 2147483647 h 1699"/>
              <a:gd name="T72" fmla="*/ 2147483647 w 93"/>
              <a:gd name="T73" fmla="*/ 2147483647 h 1699"/>
              <a:gd name="T74" fmla="*/ 2147483647 w 93"/>
              <a:gd name="T75" fmla="*/ 2147483647 h 1699"/>
              <a:gd name="T76" fmla="*/ 2147483647 w 93"/>
              <a:gd name="T77" fmla="*/ 2147483647 h 1699"/>
              <a:gd name="T78" fmla="*/ 2147483647 w 93"/>
              <a:gd name="T79" fmla="*/ 2147483647 h 1699"/>
              <a:gd name="T80" fmla="*/ 2147483647 w 93"/>
              <a:gd name="T81" fmla="*/ 2147483647 h 1699"/>
              <a:gd name="T82" fmla="*/ 2147483647 w 93"/>
              <a:gd name="T83" fmla="*/ 2147483647 h 1699"/>
              <a:gd name="T84" fmla="*/ 2147483647 w 93"/>
              <a:gd name="T85" fmla="*/ 2147483647 h 1699"/>
              <a:gd name="T86" fmla="*/ 2147483647 w 93"/>
              <a:gd name="T87" fmla="*/ 2147483647 h 1699"/>
              <a:gd name="T88" fmla="*/ 2147483647 w 93"/>
              <a:gd name="T89" fmla="*/ 2147483647 h 1699"/>
              <a:gd name="T90" fmla="*/ 2147483647 w 93"/>
              <a:gd name="T91" fmla="*/ 2147483647 h 1699"/>
              <a:gd name="T92" fmla="*/ 2147483647 w 93"/>
              <a:gd name="T93" fmla="*/ 2147483647 h 1699"/>
              <a:gd name="T94" fmla="*/ 2147483647 w 93"/>
              <a:gd name="T95" fmla="*/ 2147483647 h 1699"/>
              <a:gd name="T96" fmla="*/ 2147483647 w 93"/>
              <a:gd name="T97" fmla="*/ 2147483647 h 1699"/>
              <a:gd name="T98" fmla="*/ 2147483647 w 93"/>
              <a:gd name="T99" fmla="*/ 2147483647 h 1699"/>
              <a:gd name="T100" fmla="*/ 2147483647 w 93"/>
              <a:gd name="T101" fmla="*/ 2147483647 h 1699"/>
              <a:gd name="T102" fmla="*/ 2147483647 w 93"/>
              <a:gd name="T103" fmla="*/ 2147483647 h 1699"/>
              <a:gd name="T104" fmla="*/ 2147483647 w 93"/>
              <a:gd name="T105" fmla="*/ 2147483647 h 1699"/>
              <a:gd name="T106" fmla="*/ 2147483647 w 93"/>
              <a:gd name="T107" fmla="*/ 2147483647 h 1699"/>
              <a:gd name="T108" fmla="*/ 2147483647 w 93"/>
              <a:gd name="T109" fmla="*/ 2147483647 h 1699"/>
              <a:gd name="T110" fmla="*/ 2147483647 w 93"/>
              <a:gd name="T111" fmla="*/ 2147483647 h 169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93" h="1699">
                <a:moveTo>
                  <a:pt x="92" y="0"/>
                </a:moveTo>
                <a:lnTo>
                  <a:pt x="79" y="73"/>
                </a:lnTo>
                <a:lnTo>
                  <a:pt x="79" y="131"/>
                </a:lnTo>
                <a:lnTo>
                  <a:pt x="66" y="189"/>
                </a:lnTo>
                <a:lnTo>
                  <a:pt x="26" y="247"/>
                </a:lnTo>
                <a:lnTo>
                  <a:pt x="26" y="305"/>
                </a:lnTo>
                <a:lnTo>
                  <a:pt x="26" y="363"/>
                </a:lnTo>
                <a:lnTo>
                  <a:pt x="39" y="421"/>
                </a:lnTo>
                <a:lnTo>
                  <a:pt x="53" y="479"/>
                </a:lnTo>
                <a:lnTo>
                  <a:pt x="53" y="537"/>
                </a:lnTo>
                <a:lnTo>
                  <a:pt x="39" y="610"/>
                </a:lnTo>
                <a:lnTo>
                  <a:pt x="39" y="668"/>
                </a:lnTo>
                <a:lnTo>
                  <a:pt x="39" y="726"/>
                </a:lnTo>
                <a:lnTo>
                  <a:pt x="39" y="784"/>
                </a:lnTo>
                <a:lnTo>
                  <a:pt x="13" y="856"/>
                </a:lnTo>
                <a:lnTo>
                  <a:pt x="0" y="914"/>
                </a:lnTo>
                <a:lnTo>
                  <a:pt x="0" y="972"/>
                </a:lnTo>
                <a:lnTo>
                  <a:pt x="26" y="1030"/>
                </a:lnTo>
                <a:lnTo>
                  <a:pt x="26" y="1103"/>
                </a:lnTo>
                <a:lnTo>
                  <a:pt x="13" y="1176"/>
                </a:lnTo>
                <a:lnTo>
                  <a:pt x="13" y="1234"/>
                </a:lnTo>
                <a:lnTo>
                  <a:pt x="13" y="1292"/>
                </a:lnTo>
                <a:lnTo>
                  <a:pt x="13" y="1350"/>
                </a:lnTo>
                <a:lnTo>
                  <a:pt x="0" y="1408"/>
                </a:lnTo>
                <a:lnTo>
                  <a:pt x="0" y="1466"/>
                </a:lnTo>
                <a:lnTo>
                  <a:pt x="13" y="1524"/>
                </a:lnTo>
                <a:lnTo>
                  <a:pt x="53" y="1582"/>
                </a:lnTo>
                <a:lnTo>
                  <a:pt x="53" y="1640"/>
                </a:lnTo>
                <a:lnTo>
                  <a:pt x="26" y="1698"/>
                </a:lnTo>
                <a:lnTo>
                  <a:pt x="53" y="1640"/>
                </a:lnTo>
                <a:lnTo>
                  <a:pt x="39" y="1567"/>
                </a:lnTo>
                <a:lnTo>
                  <a:pt x="26" y="1509"/>
                </a:lnTo>
                <a:lnTo>
                  <a:pt x="26" y="1437"/>
                </a:lnTo>
                <a:lnTo>
                  <a:pt x="26" y="1379"/>
                </a:lnTo>
                <a:lnTo>
                  <a:pt x="26" y="1321"/>
                </a:lnTo>
                <a:lnTo>
                  <a:pt x="26" y="1263"/>
                </a:lnTo>
                <a:lnTo>
                  <a:pt x="26" y="1205"/>
                </a:lnTo>
                <a:lnTo>
                  <a:pt x="53" y="1147"/>
                </a:lnTo>
                <a:lnTo>
                  <a:pt x="66" y="1088"/>
                </a:lnTo>
                <a:lnTo>
                  <a:pt x="39" y="1030"/>
                </a:lnTo>
                <a:lnTo>
                  <a:pt x="13" y="972"/>
                </a:lnTo>
                <a:lnTo>
                  <a:pt x="13" y="914"/>
                </a:lnTo>
                <a:lnTo>
                  <a:pt x="26" y="856"/>
                </a:lnTo>
                <a:lnTo>
                  <a:pt x="39" y="798"/>
                </a:lnTo>
                <a:lnTo>
                  <a:pt x="39" y="740"/>
                </a:lnTo>
                <a:lnTo>
                  <a:pt x="53" y="682"/>
                </a:lnTo>
                <a:lnTo>
                  <a:pt x="66" y="624"/>
                </a:lnTo>
                <a:lnTo>
                  <a:pt x="66" y="566"/>
                </a:lnTo>
                <a:lnTo>
                  <a:pt x="53" y="508"/>
                </a:lnTo>
                <a:lnTo>
                  <a:pt x="39" y="450"/>
                </a:lnTo>
                <a:lnTo>
                  <a:pt x="26" y="392"/>
                </a:lnTo>
                <a:lnTo>
                  <a:pt x="26" y="334"/>
                </a:lnTo>
                <a:lnTo>
                  <a:pt x="26" y="276"/>
                </a:lnTo>
                <a:lnTo>
                  <a:pt x="66" y="218"/>
                </a:lnTo>
                <a:lnTo>
                  <a:pt x="66" y="160"/>
                </a:lnTo>
                <a:lnTo>
                  <a:pt x="66" y="102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073" name="Freeform 26"/>
          <p:cNvSpPr>
            <a:spLocks/>
          </p:cNvSpPr>
          <p:nvPr userDrawn="1"/>
        </p:nvSpPr>
        <p:spPr bwMode="auto">
          <a:xfrm>
            <a:off x="1843088" y="323850"/>
            <a:ext cx="4011612" cy="185738"/>
          </a:xfrm>
          <a:custGeom>
            <a:avLst/>
            <a:gdLst>
              <a:gd name="T0" fmla="*/ 2147483647 w 2527"/>
              <a:gd name="T1" fmla="*/ 2147483647 h 117"/>
              <a:gd name="T2" fmla="*/ 2147483647 w 2527"/>
              <a:gd name="T3" fmla="*/ 2147483647 h 117"/>
              <a:gd name="T4" fmla="*/ 2147483647 w 2527"/>
              <a:gd name="T5" fmla="*/ 2147483647 h 117"/>
              <a:gd name="T6" fmla="*/ 2147483647 w 2527"/>
              <a:gd name="T7" fmla="*/ 2147483647 h 117"/>
              <a:gd name="T8" fmla="*/ 2147483647 w 2527"/>
              <a:gd name="T9" fmla="*/ 2147483647 h 117"/>
              <a:gd name="T10" fmla="*/ 2147483647 w 2527"/>
              <a:gd name="T11" fmla="*/ 2147483647 h 117"/>
              <a:gd name="T12" fmla="*/ 2147483647 w 2527"/>
              <a:gd name="T13" fmla="*/ 2147483647 h 117"/>
              <a:gd name="T14" fmla="*/ 2147483647 w 2527"/>
              <a:gd name="T15" fmla="*/ 2147483647 h 117"/>
              <a:gd name="T16" fmla="*/ 2147483647 w 2527"/>
              <a:gd name="T17" fmla="*/ 2147483647 h 117"/>
              <a:gd name="T18" fmla="*/ 2147483647 w 2527"/>
              <a:gd name="T19" fmla="*/ 2147483647 h 117"/>
              <a:gd name="T20" fmla="*/ 2147483647 w 2527"/>
              <a:gd name="T21" fmla="*/ 2147483647 h 117"/>
              <a:gd name="T22" fmla="*/ 2147483647 w 2527"/>
              <a:gd name="T23" fmla="*/ 2147483647 h 117"/>
              <a:gd name="T24" fmla="*/ 2147483647 w 2527"/>
              <a:gd name="T25" fmla="*/ 0 h 117"/>
              <a:gd name="T26" fmla="*/ 2147483647 w 2527"/>
              <a:gd name="T27" fmla="*/ 0 h 117"/>
              <a:gd name="T28" fmla="*/ 2147483647 w 2527"/>
              <a:gd name="T29" fmla="*/ 2147483647 h 117"/>
              <a:gd name="T30" fmla="*/ 2147483647 w 2527"/>
              <a:gd name="T31" fmla="*/ 2147483647 h 117"/>
              <a:gd name="T32" fmla="*/ 2147483647 w 2527"/>
              <a:gd name="T33" fmla="*/ 2147483647 h 117"/>
              <a:gd name="T34" fmla="*/ 2147483647 w 2527"/>
              <a:gd name="T35" fmla="*/ 2147483647 h 117"/>
              <a:gd name="T36" fmla="*/ 2147483647 w 2527"/>
              <a:gd name="T37" fmla="*/ 2147483647 h 117"/>
              <a:gd name="T38" fmla="*/ 2147483647 w 2527"/>
              <a:gd name="T39" fmla="*/ 2147483647 h 117"/>
              <a:gd name="T40" fmla="*/ 2147483647 w 2527"/>
              <a:gd name="T41" fmla="*/ 2147483647 h 117"/>
              <a:gd name="T42" fmla="*/ 2147483647 w 2527"/>
              <a:gd name="T43" fmla="*/ 2147483647 h 117"/>
              <a:gd name="T44" fmla="*/ 2147483647 w 2527"/>
              <a:gd name="T45" fmla="*/ 2147483647 h 117"/>
              <a:gd name="T46" fmla="*/ 2147483647 w 2527"/>
              <a:gd name="T47" fmla="*/ 2147483647 h 117"/>
              <a:gd name="T48" fmla="*/ 2147483647 w 2527"/>
              <a:gd name="T49" fmla="*/ 2147483647 h 117"/>
              <a:gd name="T50" fmla="*/ 2147483647 w 2527"/>
              <a:gd name="T51" fmla="*/ 2147483647 h 117"/>
              <a:gd name="T52" fmla="*/ 2147483647 w 2527"/>
              <a:gd name="T53" fmla="*/ 2147483647 h 117"/>
              <a:gd name="T54" fmla="*/ 2147483647 w 2527"/>
              <a:gd name="T55" fmla="*/ 2147483647 h 117"/>
              <a:gd name="T56" fmla="*/ 2147483647 w 2527"/>
              <a:gd name="T57" fmla="*/ 2147483647 h 117"/>
              <a:gd name="T58" fmla="*/ 2147483647 w 2527"/>
              <a:gd name="T59" fmla="*/ 2147483647 h 117"/>
              <a:gd name="T60" fmla="*/ 2147483647 w 2527"/>
              <a:gd name="T61" fmla="*/ 2147483647 h 117"/>
              <a:gd name="T62" fmla="*/ 2147483647 w 2527"/>
              <a:gd name="T63" fmla="*/ 2147483647 h 117"/>
              <a:gd name="T64" fmla="*/ 2147483647 w 2527"/>
              <a:gd name="T65" fmla="*/ 2147483647 h 117"/>
              <a:gd name="T66" fmla="*/ 2147483647 w 2527"/>
              <a:gd name="T67" fmla="*/ 2147483647 h 117"/>
              <a:gd name="T68" fmla="*/ 0 w 2527"/>
              <a:gd name="T69" fmla="*/ 2147483647 h 117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527" h="117">
                <a:moveTo>
                  <a:pt x="0" y="116"/>
                </a:moveTo>
                <a:lnTo>
                  <a:pt x="81" y="73"/>
                </a:lnTo>
                <a:lnTo>
                  <a:pt x="134" y="58"/>
                </a:lnTo>
                <a:lnTo>
                  <a:pt x="188" y="44"/>
                </a:lnTo>
                <a:lnTo>
                  <a:pt x="242" y="44"/>
                </a:lnTo>
                <a:lnTo>
                  <a:pt x="296" y="58"/>
                </a:lnTo>
                <a:lnTo>
                  <a:pt x="363" y="87"/>
                </a:lnTo>
                <a:lnTo>
                  <a:pt x="417" y="87"/>
                </a:lnTo>
                <a:lnTo>
                  <a:pt x="470" y="87"/>
                </a:lnTo>
                <a:lnTo>
                  <a:pt x="524" y="87"/>
                </a:lnTo>
                <a:lnTo>
                  <a:pt x="591" y="87"/>
                </a:lnTo>
                <a:lnTo>
                  <a:pt x="645" y="73"/>
                </a:lnTo>
                <a:lnTo>
                  <a:pt x="752" y="58"/>
                </a:lnTo>
                <a:lnTo>
                  <a:pt x="833" y="58"/>
                </a:lnTo>
                <a:lnTo>
                  <a:pt x="887" y="44"/>
                </a:lnTo>
                <a:lnTo>
                  <a:pt x="941" y="44"/>
                </a:lnTo>
                <a:lnTo>
                  <a:pt x="1008" y="58"/>
                </a:lnTo>
                <a:lnTo>
                  <a:pt x="1061" y="58"/>
                </a:lnTo>
                <a:lnTo>
                  <a:pt x="1115" y="58"/>
                </a:lnTo>
                <a:lnTo>
                  <a:pt x="1209" y="58"/>
                </a:lnTo>
                <a:lnTo>
                  <a:pt x="1276" y="44"/>
                </a:lnTo>
                <a:lnTo>
                  <a:pt x="1344" y="44"/>
                </a:lnTo>
                <a:lnTo>
                  <a:pt x="1397" y="44"/>
                </a:lnTo>
                <a:lnTo>
                  <a:pt x="1451" y="44"/>
                </a:lnTo>
                <a:lnTo>
                  <a:pt x="1505" y="29"/>
                </a:lnTo>
                <a:lnTo>
                  <a:pt x="1559" y="0"/>
                </a:lnTo>
                <a:lnTo>
                  <a:pt x="2472" y="0"/>
                </a:lnTo>
                <a:lnTo>
                  <a:pt x="2526" y="29"/>
                </a:lnTo>
                <a:lnTo>
                  <a:pt x="2472" y="58"/>
                </a:lnTo>
                <a:lnTo>
                  <a:pt x="2419" y="58"/>
                </a:lnTo>
                <a:lnTo>
                  <a:pt x="2351" y="58"/>
                </a:lnTo>
                <a:lnTo>
                  <a:pt x="2298" y="58"/>
                </a:lnTo>
                <a:lnTo>
                  <a:pt x="2244" y="58"/>
                </a:lnTo>
                <a:lnTo>
                  <a:pt x="2177" y="102"/>
                </a:lnTo>
                <a:lnTo>
                  <a:pt x="2123" y="73"/>
                </a:lnTo>
                <a:lnTo>
                  <a:pt x="2069" y="73"/>
                </a:lnTo>
                <a:lnTo>
                  <a:pt x="2015" y="87"/>
                </a:lnTo>
                <a:lnTo>
                  <a:pt x="1935" y="87"/>
                </a:lnTo>
                <a:lnTo>
                  <a:pt x="1868" y="73"/>
                </a:lnTo>
                <a:lnTo>
                  <a:pt x="1814" y="58"/>
                </a:lnTo>
                <a:lnTo>
                  <a:pt x="1760" y="58"/>
                </a:lnTo>
                <a:lnTo>
                  <a:pt x="1706" y="58"/>
                </a:lnTo>
                <a:lnTo>
                  <a:pt x="1639" y="58"/>
                </a:lnTo>
                <a:lnTo>
                  <a:pt x="1585" y="58"/>
                </a:lnTo>
                <a:lnTo>
                  <a:pt x="1532" y="73"/>
                </a:lnTo>
                <a:lnTo>
                  <a:pt x="1478" y="73"/>
                </a:lnTo>
                <a:lnTo>
                  <a:pt x="1424" y="73"/>
                </a:lnTo>
                <a:lnTo>
                  <a:pt x="1370" y="58"/>
                </a:lnTo>
                <a:lnTo>
                  <a:pt x="1317" y="58"/>
                </a:lnTo>
                <a:lnTo>
                  <a:pt x="1196" y="58"/>
                </a:lnTo>
                <a:lnTo>
                  <a:pt x="1088" y="73"/>
                </a:lnTo>
                <a:lnTo>
                  <a:pt x="1035" y="73"/>
                </a:lnTo>
                <a:lnTo>
                  <a:pt x="967" y="73"/>
                </a:lnTo>
                <a:lnTo>
                  <a:pt x="914" y="87"/>
                </a:lnTo>
                <a:lnTo>
                  <a:pt x="846" y="87"/>
                </a:lnTo>
                <a:lnTo>
                  <a:pt x="779" y="73"/>
                </a:lnTo>
                <a:lnTo>
                  <a:pt x="726" y="73"/>
                </a:lnTo>
                <a:lnTo>
                  <a:pt x="658" y="73"/>
                </a:lnTo>
                <a:lnTo>
                  <a:pt x="591" y="73"/>
                </a:lnTo>
                <a:lnTo>
                  <a:pt x="524" y="73"/>
                </a:lnTo>
                <a:lnTo>
                  <a:pt x="470" y="73"/>
                </a:lnTo>
                <a:lnTo>
                  <a:pt x="417" y="73"/>
                </a:lnTo>
                <a:lnTo>
                  <a:pt x="363" y="73"/>
                </a:lnTo>
                <a:lnTo>
                  <a:pt x="309" y="44"/>
                </a:lnTo>
                <a:lnTo>
                  <a:pt x="255" y="44"/>
                </a:lnTo>
                <a:lnTo>
                  <a:pt x="202" y="44"/>
                </a:lnTo>
                <a:lnTo>
                  <a:pt x="148" y="73"/>
                </a:lnTo>
                <a:lnTo>
                  <a:pt x="94" y="73"/>
                </a:lnTo>
                <a:lnTo>
                  <a:pt x="0" y="116"/>
                </a:lnTo>
              </a:path>
            </a:pathLst>
          </a:custGeom>
          <a:solidFill>
            <a:srgbClr val="B9B9B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074" name="Freeform 27"/>
          <p:cNvSpPr>
            <a:spLocks/>
          </p:cNvSpPr>
          <p:nvPr userDrawn="1"/>
        </p:nvSpPr>
        <p:spPr bwMode="auto">
          <a:xfrm>
            <a:off x="4873625" y="323850"/>
            <a:ext cx="2798763" cy="119063"/>
          </a:xfrm>
          <a:custGeom>
            <a:avLst/>
            <a:gdLst>
              <a:gd name="T0" fmla="*/ 2147483647 w 1763"/>
              <a:gd name="T1" fmla="*/ 0 h 75"/>
              <a:gd name="T2" fmla="*/ 2147483647 w 1763"/>
              <a:gd name="T3" fmla="*/ 2147483647 h 75"/>
              <a:gd name="T4" fmla="*/ 2147483647 w 1763"/>
              <a:gd name="T5" fmla="*/ 2147483647 h 75"/>
              <a:gd name="T6" fmla="*/ 2147483647 w 1763"/>
              <a:gd name="T7" fmla="*/ 2147483647 h 75"/>
              <a:gd name="T8" fmla="*/ 2147483647 w 1763"/>
              <a:gd name="T9" fmla="*/ 2147483647 h 75"/>
              <a:gd name="T10" fmla="*/ 2147483647 w 1763"/>
              <a:gd name="T11" fmla="*/ 2147483647 h 75"/>
              <a:gd name="T12" fmla="*/ 2147483647 w 1763"/>
              <a:gd name="T13" fmla="*/ 2147483647 h 75"/>
              <a:gd name="T14" fmla="*/ 2147483647 w 1763"/>
              <a:gd name="T15" fmla="*/ 2147483647 h 75"/>
              <a:gd name="T16" fmla="*/ 2147483647 w 1763"/>
              <a:gd name="T17" fmla="*/ 2147483647 h 75"/>
              <a:gd name="T18" fmla="*/ 2147483647 w 1763"/>
              <a:gd name="T19" fmla="*/ 2147483647 h 75"/>
              <a:gd name="T20" fmla="*/ 2147483647 w 1763"/>
              <a:gd name="T21" fmla="*/ 2147483647 h 75"/>
              <a:gd name="T22" fmla="*/ 2147483647 w 1763"/>
              <a:gd name="T23" fmla="*/ 2147483647 h 75"/>
              <a:gd name="T24" fmla="*/ 2147483647 w 1763"/>
              <a:gd name="T25" fmla="*/ 2147483647 h 75"/>
              <a:gd name="T26" fmla="*/ 2147483647 w 1763"/>
              <a:gd name="T27" fmla="*/ 2147483647 h 75"/>
              <a:gd name="T28" fmla="*/ 2147483647 w 1763"/>
              <a:gd name="T29" fmla="*/ 2147483647 h 75"/>
              <a:gd name="T30" fmla="*/ 2147483647 w 1763"/>
              <a:gd name="T31" fmla="*/ 2147483647 h 75"/>
              <a:gd name="T32" fmla="*/ 2147483647 w 1763"/>
              <a:gd name="T33" fmla="*/ 2147483647 h 75"/>
              <a:gd name="T34" fmla="*/ 2147483647 w 1763"/>
              <a:gd name="T35" fmla="*/ 2147483647 h 75"/>
              <a:gd name="T36" fmla="*/ 2147483647 w 1763"/>
              <a:gd name="T37" fmla="*/ 2147483647 h 75"/>
              <a:gd name="T38" fmla="*/ 2147483647 w 1763"/>
              <a:gd name="T39" fmla="*/ 2147483647 h 75"/>
              <a:gd name="T40" fmla="*/ 2147483647 w 1763"/>
              <a:gd name="T41" fmla="*/ 2147483647 h 75"/>
              <a:gd name="T42" fmla="*/ 2147483647 w 1763"/>
              <a:gd name="T43" fmla="*/ 2147483647 h 75"/>
              <a:gd name="T44" fmla="*/ 2147483647 w 1763"/>
              <a:gd name="T45" fmla="*/ 2147483647 h 75"/>
              <a:gd name="T46" fmla="*/ 2147483647 w 1763"/>
              <a:gd name="T47" fmla="*/ 2147483647 h 75"/>
              <a:gd name="T48" fmla="*/ 2147483647 w 1763"/>
              <a:gd name="T49" fmla="*/ 2147483647 h 75"/>
              <a:gd name="T50" fmla="*/ 2147483647 w 1763"/>
              <a:gd name="T51" fmla="*/ 2147483647 h 75"/>
              <a:gd name="T52" fmla="*/ 2147483647 w 1763"/>
              <a:gd name="T53" fmla="*/ 2147483647 h 75"/>
              <a:gd name="T54" fmla="*/ 2147483647 w 1763"/>
              <a:gd name="T55" fmla="*/ 2147483647 h 75"/>
              <a:gd name="T56" fmla="*/ 2147483647 w 1763"/>
              <a:gd name="T57" fmla="*/ 2147483647 h 75"/>
              <a:gd name="T58" fmla="*/ 2147483647 w 1763"/>
              <a:gd name="T59" fmla="*/ 2147483647 h 75"/>
              <a:gd name="T60" fmla="*/ 2147483647 w 1763"/>
              <a:gd name="T61" fmla="*/ 2147483647 h 75"/>
              <a:gd name="T62" fmla="*/ 2147483647 w 1763"/>
              <a:gd name="T63" fmla="*/ 2147483647 h 75"/>
              <a:gd name="T64" fmla="*/ 2147483647 w 1763"/>
              <a:gd name="T65" fmla="*/ 2147483647 h 75"/>
              <a:gd name="T66" fmla="*/ 2147483647 w 1763"/>
              <a:gd name="T67" fmla="*/ 2147483647 h 75"/>
              <a:gd name="T68" fmla="*/ 2147483647 w 1763"/>
              <a:gd name="T69" fmla="*/ 2147483647 h 75"/>
              <a:gd name="T70" fmla="*/ 2147483647 w 1763"/>
              <a:gd name="T71" fmla="*/ 2147483647 h 75"/>
              <a:gd name="T72" fmla="*/ 2147483647 w 1763"/>
              <a:gd name="T73" fmla="*/ 2147483647 h 75"/>
              <a:gd name="T74" fmla="*/ 2147483647 w 1763"/>
              <a:gd name="T75" fmla="*/ 2147483647 h 75"/>
              <a:gd name="T76" fmla="*/ 2147483647 w 1763"/>
              <a:gd name="T77" fmla="*/ 2147483647 h 75"/>
              <a:gd name="T78" fmla="*/ 2147483647 w 1763"/>
              <a:gd name="T79" fmla="*/ 2147483647 h 75"/>
              <a:gd name="T80" fmla="*/ 2147483647 w 1763"/>
              <a:gd name="T81" fmla="*/ 2147483647 h 75"/>
              <a:gd name="T82" fmla="*/ 2147483647 w 1763"/>
              <a:gd name="T83" fmla="*/ 2147483647 h 75"/>
              <a:gd name="T84" fmla="*/ 2147483647 w 1763"/>
              <a:gd name="T85" fmla="*/ 2147483647 h 75"/>
              <a:gd name="T86" fmla="*/ 2147483647 w 1763"/>
              <a:gd name="T87" fmla="*/ 2147483647 h 75"/>
              <a:gd name="T88" fmla="*/ 2147483647 w 1763"/>
              <a:gd name="T89" fmla="*/ 2147483647 h 75"/>
              <a:gd name="T90" fmla="*/ 2147483647 w 1763"/>
              <a:gd name="T91" fmla="*/ 2147483647 h 75"/>
              <a:gd name="T92" fmla="*/ 2147483647 w 1763"/>
              <a:gd name="T93" fmla="*/ 2147483647 h 75"/>
              <a:gd name="T94" fmla="*/ 2147483647 w 1763"/>
              <a:gd name="T95" fmla="*/ 2147483647 h 75"/>
              <a:gd name="T96" fmla="*/ 2147483647 w 1763"/>
              <a:gd name="T97" fmla="*/ 2147483647 h 75"/>
              <a:gd name="T98" fmla="*/ 2147483647 w 1763"/>
              <a:gd name="T99" fmla="*/ 2147483647 h 75"/>
              <a:gd name="T100" fmla="*/ 0 w 1763"/>
              <a:gd name="T101" fmla="*/ 2147483647 h 75"/>
              <a:gd name="T102" fmla="*/ 2147483647 w 1763"/>
              <a:gd name="T103" fmla="*/ 2147483647 h 75"/>
              <a:gd name="T104" fmla="*/ 2147483647 w 1763"/>
              <a:gd name="T105" fmla="*/ 2147483647 h 75"/>
              <a:gd name="T106" fmla="*/ 2147483647 w 1763"/>
              <a:gd name="T107" fmla="*/ 2147483647 h 75"/>
              <a:gd name="T108" fmla="*/ 2147483647 w 1763"/>
              <a:gd name="T109" fmla="*/ 0 h 75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763" h="75">
                <a:moveTo>
                  <a:pt x="188" y="0"/>
                </a:moveTo>
                <a:lnTo>
                  <a:pt x="363" y="74"/>
                </a:lnTo>
                <a:lnTo>
                  <a:pt x="444" y="74"/>
                </a:lnTo>
                <a:lnTo>
                  <a:pt x="565" y="74"/>
                </a:lnTo>
                <a:lnTo>
                  <a:pt x="619" y="74"/>
                </a:lnTo>
                <a:lnTo>
                  <a:pt x="699" y="59"/>
                </a:lnTo>
                <a:lnTo>
                  <a:pt x="753" y="59"/>
                </a:lnTo>
                <a:lnTo>
                  <a:pt x="807" y="44"/>
                </a:lnTo>
                <a:lnTo>
                  <a:pt x="874" y="44"/>
                </a:lnTo>
                <a:lnTo>
                  <a:pt x="928" y="44"/>
                </a:lnTo>
                <a:lnTo>
                  <a:pt x="995" y="74"/>
                </a:lnTo>
                <a:lnTo>
                  <a:pt x="1103" y="74"/>
                </a:lnTo>
                <a:lnTo>
                  <a:pt x="1157" y="74"/>
                </a:lnTo>
                <a:lnTo>
                  <a:pt x="1211" y="74"/>
                </a:lnTo>
                <a:lnTo>
                  <a:pt x="1332" y="74"/>
                </a:lnTo>
                <a:lnTo>
                  <a:pt x="1399" y="59"/>
                </a:lnTo>
                <a:lnTo>
                  <a:pt x="1453" y="44"/>
                </a:lnTo>
                <a:lnTo>
                  <a:pt x="1506" y="44"/>
                </a:lnTo>
                <a:lnTo>
                  <a:pt x="1560" y="30"/>
                </a:lnTo>
                <a:lnTo>
                  <a:pt x="1654" y="30"/>
                </a:lnTo>
                <a:lnTo>
                  <a:pt x="1708" y="30"/>
                </a:lnTo>
                <a:lnTo>
                  <a:pt x="1762" y="30"/>
                </a:lnTo>
                <a:lnTo>
                  <a:pt x="1708" y="30"/>
                </a:lnTo>
                <a:lnTo>
                  <a:pt x="1654" y="44"/>
                </a:lnTo>
                <a:lnTo>
                  <a:pt x="1601" y="74"/>
                </a:lnTo>
                <a:lnTo>
                  <a:pt x="1547" y="74"/>
                </a:lnTo>
                <a:lnTo>
                  <a:pt x="1493" y="74"/>
                </a:lnTo>
                <a:lnTo>
                  <a:pt x="1426" y="59"/>
                </a:lnTo>
                <a:lnTo>
                  <a:pt x="1372" y="59"/>
                </a:lnTo>
                <a:lnTo>
                  <a:pt x="1251" y="59"/>
                </a:lnTo>
                <a:lnTo>
                  <a:pt x="1184" y="59"/>
                </a:lnTo>
                <a:lnTo>
                  <a:pt x="1116" y="59"/>
                </a:lnTo>
                <a:lnTo>
                  <a:pt x="1009" y="59"/>
                </a:lnTo>
                <a:lnTo>
                  <a:pt x="955" y="59"/>
                </a:lnTo>
                <a:lnTo>
                  <a:pt x="888" y="59"/>
                </a:lnTo>
                <a:lnTo>
                  <a:pt x="820" y="74"/>
                </a:lnTo>
                <a:lnTo>
                  <a:pt x="767" y="74"/>
                </a:lnTo>
                <a:lnTo>
                  <a:pt x="699" y="59"/>
                </a:lnTo>
                <a:lnTo>
                  <a:pt x="646" y="44"/>
                </a:lnTo>
                <a:lnTo>
                  <a:pt x="592" y="44"/>
                </a:lnTo>
                <a:lnTo>
                  <a:pt x="538" y="44"/>
                </a:lnTo>
                <a:lnTo>
                  <a:pt x="484" y="59"/>
                </a:lnTo>
                <a:lnTo>
                  <a:pt x="430" y="59"/>
                </a:lnTo>
                <a:lnTo>
                  <a:pt x="377" y="30"/>
                </a:lnTo>
                <a:lnTo>
                  <a:pt x="323" y="15"/>
                </a:lnTo>
                <a:lnTo>
                  <a:pt x="269" y="15"/>
                </a:lnTo>
                <a:lnTo>
                  <a:pt x="215" y="15"/>
                </a:lnTo>
                <a:lnTo>
                  <a:pt x="161" y="15"/>
                </a:lnTo>
                <a:lnTo>
                  <a:pt x="108" y="30"/>
                </a:lnTo>
                <a:lnTo>
                  <a:pt x="54" y="44"/>
                </a:lnTo>
                <a:lnTo>
                  <a:pt x="0" y="59"/>
                </a:lnTo>
                <a:lnTo>
                  <a:pt x="54" y="59"/>
                </a:lnTo>
                <a:lnTo>
                  <a:pt x="108" y="30"/>
                </a:lnTo>
                <a:lnTo>
                  <a:pt x="161" y="30"/>
                </a:lnTo>
                <a:lnTo>
                  <a:pt x="188" y="0"/>
                </a:lnTo>
              </a:path>
            </a:pathLst>
          </a:custGeom>
          <a:solidFill>
            <a:srgbClr val="6D6D6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grpSp>
        <p:nvGrpSpPr>
          <p:cNvPr id="2075" name="Group 28"/>
          <p:cNvGrpSpPr>
            <a:grpSpLocks/>
          </p:cNvGrpSpPr>
          <p:nvPr/>
        </p:nvGrpSpPr>
        <p:grpSpPr bwMode="auto">
          <a:xfrm>
            <a:off x="0" y="0"/>
            <a:ext cx="1978025" cy="1955800"/>
            <a:chOff x="0" y="0"/>
            <a:chExt cx="1246" cy="1232"/>
          </a:xfrm>
        </p:grpSpPr>
        <p:sp>
          <p:nvSpPr>
            <p:cNvPr id="2078" name="Rectangle 29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>
                <a:solidFill>
                  <a:srgbClr val="FFFFFF"/>
                </a:solidFill>
                <a:latin typeface="Arial" charset="0"/>
                <a:cs typeface="MS PGothic" charset="0"/>
              </a:endParaRPr>
            </a:p>
          </p:txBody>
        </p:sp>
        <p:sp>
          <p:nvSpPr>
            <p:cNvPr id="2079" name="Rectangle 30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>
                <a:solidFill>
                  <a:srgbClr val="FFFFFF"/>
                </a:solidFill>
                <a:latin typeface="Arial" charset="0"/>
                <a:cs typeface="MS PGothic" charset="0"/>
              </a:endParaRPr>
            </a:p>
          </p:txBody>
        </p:sp>
        <p:sp>
          <p:nvSpPr>
            <p:cNvPr id="2080" name="Rectangle 31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>
                <a:solidFill>
                  <a:srgbClr val="FFFFFF"/>
                </a:solidFill>
                <a:latin typeface="Arial" charset="0"/>
                <a:cs typeface="MS PGothic" charset="0"/>
              </a:endParaRPr>
            </a:p>
          </p:txBody>
        </p:sp>
      </p:grpSp>
      <p:sp>
        <p:nvSpPr>
          <p:cNvPr id="2076" name="Text Box 32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zh-CN" sz="1000">
                <a:solidFill>
                  <a:srgbClr val="FFFFFF"/>
                </a:solidFill>
                <a:ea typeface="宋体" charset="0"/>
                <a:cs typeface="宋体" charset="0"/>
              </a:rPr>
              <a:t>©2006 TBBMI</a:t>
            </a:r>
          </a:p>
        </p:txBody>
      </p:sp>
      <p:sp>
        <p:nvSpPr>
          <p:cNvPr id="296993" name="Rectangle 33"/>
          <p:cNvSpPr>
            <a:spLocks noChangeArrowheads="1"/>
          </p:cNvSpPr>
          <p:nvPr/>
        </p:nvSpPr>
        <p:spPr bwMode="auto">
          <a:xfrm>
            <a:off x="7616825" y="6529388"/>
            <a:ext cx="66198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zh-CN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8.0.01.</a:t>
            </a:r>
          </a:p>
        </p:txBody>
      </p:sp>
    </p:spTree>
    <p:extLst>
      <p:ext uri="{BB962C8B-B14F-4D97-AF65-F5344CB8AC3E}">
        <p14:creationId xmlns:p14="http://schemas.microsoft.com/office/powerpoint/2010/main" val="316868189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smtClean="0">
                <a:solidFill>
                  <a:srgbClr val="000000"/>
                </a:solidFill>
                <a:cs typeface="MS PGothic" charset="0"/>
              </a:defRPr>
            </a:lvl1pPr>
          </a:lstStyle>
          <a:p>
            <a:pPr>
              <a:defRPr/>
            </a:pPr>
            <a:fld id="{0EE43333-506E-DB44-BBA1-27C3D3DC0ADD}" type="slidenum">
              <a:rPr lang="en-US">
                <a:latin typeface="Arial" charset="0"/>
              </a:rPr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721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9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9.jpeg"/><Relationship Id="rId5" Type="http://schemas.openxmlformats.org/officeDocument/2006/relationships/image" Target="../media/image18.emf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jpeg"/><Relationship Id="rId3" Type="http://schemas.openxmlformats.org/officeDocument/2006/relationships/tags" Target="../tags/tag4.xml"/><Relationship Id="rId7" Type="http://schemas.openxmlformats.org/officeDocument/2006/relationships/image" Target="../media/image24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22.xml"/><Relationship Id="rId11" Type="http://schemas.openxmlformats.org/officeDocument/2006/relationships/image" Target="../media/image27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6.jpeg"/><Relationship Id="rId4" Type="http://schemas.openxmlformats.org/officeDocument/2006/relationships/tags" Target="../tags/tag5.xml"/><Relationship Id="rId9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190.jpeg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190.jpeg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jpe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90.jpe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38.jpeg"/><Relationship Id="rId5" Type="http://schemas.openxmlformats.org/officeDocument/2006/relationships/image" Target="../media/image190.jpeg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tags" Target="../tags/tag13.xml"/><Relationship Id="rId7" Type="http://schemas.openxmlformats.org/officeDocument/2006/relationships/image" Target="../media/image190.jpe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39.jpeg"/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file:///E/Macintosh%20HD/Desktop%20Folder/TBB%20BIG%20SHOW%207.0/7.0.03E-JESUS%23-1,1,PowerPoint%20Presentation#-1,1,PowerPoint Presentation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210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06211" name="AutoShape 3"/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6212" name="Rectangle 4"/>
          <p:cNvSpPr>
            <a:spLocks noChangeArrowheads="1"/>
          </p:cNvSpPr>
          <p:nvPr/>
        </p:nvSpPr>
        <p:spPr bwMode="auto">
          <a:xfrm>
            <a:off x="2819400" y="931863"/>
            <a:ext cx="200977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   </a:t>
            </a:r>
            <a:r>
              <a:rPr lang="en-US" altLang="zh-CN" sz="28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SILENCE</a:t>
            </a:r>
          </a:p>
        </p:txBody>
      </p:sp>
      <p:sp>
        <p:nvSpPr>
          <p:cNvPr id="606213" name="Rectangle 5"/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6214" name="Rectangle 6"/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6215" name="Line 7"/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6216" name="Line 8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6217" name="Line 9"/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06218" name="Group 10"/>
          <p:cNvGrpSpPr>
            <a:grpSpLocks/>
          </p:cNvGrpSpPr>
          <p:nvPr/>
        </p:nvGrpSpPr>
        <p:grpSpPr bwMode="auto">
          <a:xfrm>
            <a:off x="709613" y="2190750"/>
            <a:ext cx="2432050" cy="2601913"/>
            <a:chOff x="447" y="1380"/>
            <a:chExt cx="1532" cy="1639"/>
          </a:xfrm>
        </p:grpSpPr>
        <p:sp>
          <p:nvSpPr>
            <p:cNvPr id="606219" name="Rectangle 11"/>
            <p:cNvSpPr>
              <a:spLocks noChangeArrowheads="1"/>
            </p:cNvSpPr>
            <p:nvPr/>
          </p:nvSpPr>
          <p:spPr bwMode="auto">
            <a:xfrm>
              <a:off x="447" y="1380"/>
              <a:ext cx="1532" cy="690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altLang="zh-CN" sz="3600" b="0">
                  <a:solidFill>
                    <a:schemeClr val="tx2"/>
                  </a:solidFill>
                  <a:latin typeface="Times" charset="0"/>
                  <a:ea typeface="宋体" charset="0"/>
                  <a:cs typeface="宋体" charset="0"/>
                </a:rPr>
                <a:t>OT  </a:t>
              </a:r>
              <a:r>
                <a:rPr lang="en-US" altLang="zh-CN" sz="6600" b="0">
                  <a:solidFill>
                    <a:srgbClr val="7FFF00"/>
                  </a:solidFill>
                  <a:latin typeface="Times" charset="0"/>
                  <a:ea typeface="宋体" charset="0"/>
                  <a:cs typeface="宋体" charset="0"/>
                </a:rPr>
                <a:t>S </a:t>
              </a:r>
              <a:r>
                <a:rPr lang="en-US" altLang="zh-CN" sz="3600" b="0">
                  <a:solidFill>
                    <a:schemeClr val="tx2"/>
                  </a:solidFill>
                  <a:latin typeface="Times" charset="0"/>
                  <a:ea typeface="宋体" charset="0"/>
                  <a:cs typeface="宋体" charset="0"/>
                </a:rPr>
                <a:t>NT</a:t>
              </a:r>
            </a:p>
          </p:txBody>
        </p:sp>
        <p:sp>
          <p:nvSpPr>
            <p:cNvPr id="606220" name="AutoShape 12"/>
            <p:cNvSpPr>
              <a:spLocks noChangeArrowheads="1"/>
            </p:cNvSpPr>
            <p:nvPr/>
          </p:nvSpPr>
          <p:spPr bwMode="auto">
            <a:xfrm rot="16200000">
              <a:off x="674" y="2256"/>
              <a:ext cx="982" cy="544"/>
            </a:xfrm>
            <a:prstGeom prst="rightArrow">
              <a:avLst>
                <a:gd name="adj1" fmla="val 50000"/>
                <a:gd name="adj2" fmla="val 90266"/>
              </a:avLst>
            </a:prstGeom>
            <a:solidFill>
              <a:srgbClr val="FAFD00"/>
            </a:solidFill>
            <a:ln w="508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06221" name="Rectangle 13"/>
          <p:cNvSpPr>
            <a:spLocks noChangeArrowheads="1"/>
          </p:cNvSpPr>
          <p:nvPr/>
        </p:nvSpPr>
        <p:spPr bwMode="auto">
          <a:xfrm>
            <a:off x="4862513" y="874713"/>
            <a:ext cx="1989137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solidFill>
                  <a:srgbClr val="FAFD00"/>
                </a:solidFill>
                <a:latin typeface="Times" charset="0"/>
                <a:ea typeface="宋体" charset="0"/>
                <a:cs typeface="宋体" charset="0"/>
              </a:rPr>
              <a:t>ca. 500 B.C</a:t>
            </a:r>
            <a:r>
              <a:rPr lang="en-US" altLang="zh-CN" sz="2800" b="0">
                <a:solidFill>
                  <a:srgbClr val="FAFD00"/>
                </a:solidFill>
                <a:latin typeface="Times" charset="0"/>
                <a:ea typeface="宋体" charset="0"/>
                <a:cs typeface="宋体" charset="0"/>
              </a:rPr>
              <a:t>.</a:t>
            </a:r>
          </a:p>
        </p:txBody>
      </p:sp>
      <p:sp>
        <p:nvSpPr>
          <p:cNvPr id="606222" name="Text Box 14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en-US">
              <a:solidFill>
                <a:schemeClr val="tx1"/>
              </a:solidFill>
              <a:ea typeface="宋体" charset="0"/>
              <a:cs typeface="宋体" charset="0"/>
            </a:endParaRPr>
          </a:p>
        </p:txBody>
      </p:sp>
      <p:pic>
        <p:nvPicPr>
          <p:cNvPr id="606223" name="Picture 1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35" t="8533" r="8066" b="11687"/>
          <a:stretch>
            <a:fillRect/>
          </a:stretch>
        </p:blipFill>
        <p:spPr bwMode="auto">
          <a:xfrm>
            <a:off x="685800" y="596900"/>
            <a:ext cx="7797800" cy="56832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6224" name="Text Box 16"/>
          <p:cNvSpPr txBox="1">
            <a:spLocks noChangeArrowheads="1"/>
          </p:cNvSpPr>
          <p:nvPr/>
        </p:nvSpPr>
        <p:spPr bwMode="auto">
          <a:xfrm>
            <a:off x="812800" y="5245100"/>
            <a:ext cx="261620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600">
                <a:solidFill>
                  <a:srgbClr val="0033CC"/>
                </a:solidFill>
                <a:latin typeface="B VAG Rounded Bold" charset="0"/>
                <a:ea typeface="黑体" charset="0"/>
                <a:cs typeface="黑体" charset="0"/>
              </a:rPr>
              <a:t>非洲</a:t>
            </a:r>
            <a:endParaRPr lang="zh-CN" altLang="en-US" sz="3600">
              <a:solidFill>
                <a:srgbClr val="0033CC"/>
              </a:solidFill>
              <a:latin typeface="B VAG Rounded Bold" charset="0"/>
              <a:ea typeface="黑体" charset="0"/>
              <a:cs typeface="黑体" charset="0"/>
            </a:endParaRPr>
          </a:p>
        </p:txBody>
      </p:sp>
      <p:sp>
        <p:nvSpPr>
          <p:cNvPr id="606225" name="Text Box 17"/>
          <p:cNvSpPr txBox="1">
            <a:spLocks noChangeArrowheads="1"/>
          </p:cNvSpPr>
          <p:nvPr/>
        </p:nvSpPr>
        <p:spPr bwMode="auto">
          <a:xfrm>
            <a:off x="2959100" y="4660900"/>
            <a:ext cx="261620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3366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600">
                <a:solidFill>
                  <a:srgbClr val="0033CC"/>
                </a:solidFill>
                <a:latin typeface="B VAG Rounded Bold" charset="0"/>
                <a:ea typeface="黑体" charset="0"/>
                <a:cs typeface="黑体" charset="0"/>
              </a:rPr>
              <a:t>阿拉伯</a:t>
            </a:r>
            <a:endParaRPr lang="zh-CN" altLang="en-US" sz="3600">
              <a:solidFill>
                <a:srgbClr val="0033CC"/>
              </a:solidFill>
              <a:latin typeface="B VAG Rounded Bold" charset="0"/>
              <a:ea typeface="黑体" charset="0"/>
              <a:cs typeface="黑体" charset="0"/>
            </a:endParaRPr>
          </a:p>
        </p:txBody>
      </p:sp>
      <p:sp>
        <p:nvSpPr>
          <p:cNvPr id="606226" name="Text Box 18"/>
          <p:cNvSpPr txBox="1">
            <a:spLocks noChangeArrowheads="1"/>
          </p:cNvSpPr>
          <p:nvPr/>
        </p:nvSpPr>
        <p:spPr bwMode="auto">
          <a:xfrm>
            <a:off x="6184900" y="2286000"/>
            <a:ext cx="200025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3366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600">
                <a:solidFill>
                  <a:srgbClr val="0033CC"/>
                </a:solidFill>
                <a:latin typeface="B VAG Rounded Bold" charset="0"/>
                <a:ea typeface="黑体" charset="0"/>
                <a:cs typeface="黑体" charset="0"/>
              </a:rPr>
              <a:t>亚</a:t>
            </a:r>
            <a:r>
              <a:rPr lang="zh-CN" altLang="en-US" sz="3600">
                <a:solidFill>
                  <a:srgbClr val="0033CC"/>
                </a:solidFill>
                <a:latin typeface="B VAG Rounded Bold" charset="0"/>
                <a:ea typeface="黑体" charset="0"/>
                <a:cs typeface="黑体" charset="0"/>
              </a:rPr>
              <a:t>西亚</a:t>
            </a:r>
          </a:p>
        </p:txBody>
      </p:sp>
      <p:sp>
        <p:nvSpPr>
          <p:cNvPr id="606227" name="Text Box 19"/>
          <p:cNvSpPr txBox="1">
            <a:spLocks noChangeArrowheads="1"/>
          </p:cNvSpPr>
          <p:nvPr/>
        </p:nvSpPr>
        <p:spPr bwMode="auto">
          <a:xfrm rot="1299097">
            <a:off x="688975" y="3246438"/>
            <a:ext cx="2108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1800">
                <a:solidFill>
                  <a:schemeClr val="tx1"/>
                </a:solidFill>
                <a:ea typeface="MS PGothic" charset="0"/>
                <a:cs typeface="MS PGothic" charset="0"/>
              </a:rPr>
              <a:t>地中海</a:t>
            </a:r>
            <a:endParaRPr lang="zh-CN" altLang="en-US" sz="1800">
              <a:solidFill>
                <a:schemeClr val="tx1"/>
              </a:solidFill>
              <a:ea typeface="宋体" charset="0"/>
              <a:cs typeface="宋体" charset="0"/>
            </a:endParaRPr>
          </a:p>
        </p:txBody>
      </p:sp>
      <p:sp>
        <p:nvSpPr>
          <p:cNvPr id="606228" name="Freeform 20"/>
          <p:cNvSpPr>
            <a:spLocks/>
          </p:cNvSpPr>
          <p:nvPr/>
        </p:nvSpPr>
        <p:spPr bwMode="auto">
          <a:xfrm>
            <a:off x="685800" y="952500"/>
            <a:ext cx="1409700" cy="296863"/>
          </a:xfrm>
          <a:custGeom>
            <a:avLst/>
            <a:gdLst>
              <a:gd name="T0" fmla="*/ 0 w 888"/>
              <a:gd name="T1" fmla="*/ 160 h 187"/>
              <a:gd name="T2" fmla="*/ 144 w 888"/>
              <a:gd name="T3" fmla="*/ 168 h 187"/>
              <a:gd name="T4" fmla="*/ 192 w 888"/>
              <a:gd name="T5" fmla="*/ 184 h 187"/>
              <a:gd name="T6" fmla="*/ 376 w 888"/>
              <a:gd name="T7" fmla="*/ 168 h 187"/>
              <a:gd name="T8" fmla="*/ 544 w 888"/>
              <a:gd name="T9" fmla="*/ 96 h 187"/>
              <a:gd name="T10" fmla="*/ 640 w 888"/>
              <a:gd name="T11" fmla="*/ 88 h 187"/>
              <a:gd name="T12" fmla="*/ 768 w 888"/>
              <a:gd name="T13" fmla="*/ 8 h 187"/>
              <a:gd name="T14" fmla="*/ 888 w 888"/>
              <a:gd name="T15" fmla="*/ 24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8" h="187">
                <a:moveTo>
                  <a:pt x="0" y="160"/>
                </a:moveTo>
                <a:cubicBezTo>
                  <a:pt x="48" y="162"/>
                  <a:pt x="96" y="162"/>
                  <a:pt x="144" y="168"/>
                </a:cubicBezTo>
                <a:cubicBezTo>
                  <a:pt x="160" y="170"/>
                  <a:pt x="192" y="184"/>
                  <a:pt x="192" y="184"/>
                </a:cubicBezTo>
                <a:cubicBezTo>
                  <a:pt x="297" y="178"/>
                  <a:pt x="307" y="187"/>
                  <a:pt x="376" y="168"/>
                </a:cubicBezTo>
                <a:cubicBezTo>
                  <a:pt x="429" y="152"/>
                  <a:pt x="487" y="100"/>
                  <a:pt x="544" y="96"/>
                </a:cubicBezTo>
                <a:cubicBezTo>
                  <a:pt x="576" y="93"/>
                  <a:pt x="608" y="90"/>
                  <a:pt x="640" y="88"/>
                </a:cubicBezTo>
                <a:cubicBezTo>
                  <a:pt x="690" y="71"/>
                  <a:pt x="719" y="24"/>
                  <a:pt x="768" y="8"/>
                </a:cubicBezTo>
                <a:cubicBezTo>
                  <a:pt x="877" y="16"/>
                  <a:pt x="840" y="0"/>
                  <a:pt x="888" y="24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6229" name="Freeform 21"/>
          <p:cNvSpPr>
            <a:spLocks/>
          </p:cNvSpPr>
          <p:nvPr/>
        </p:nvSpPr>
        <p:spPr bwMode="auto">
          <a:xfrm>
            <a:off x="3594100" y="1878013"/>
            <a:ext cx="1193800" cy="522287"/>
          </a:xfrm>
          <a:custGeom>
            <a:avLst/>
            <a:gdLst>
              <a:gd name="T0" fmla="*/ 0 w 752"/>
              <a:gd name="T1" fmla="*/ 17 h 329"/>
              <a:gd name="T2" fmla="*/ 176 w 752"/>
              <a:gd name="T3" fmla="*/ 33 h 329"/>
              <a:gd name="T4" fmla="*/ 200 w 752"/>
              <a:gd name="T5" fmla="*/ 49 h 329"/>
              <a:gd name="T6" fmla="*/ 304 w 752"/>
              <a:gd name="T7" fmla="*/ 65 h 329"/>
              <a:gd name="T8" fmla="*/ 416 w 752"/>
              <a:gd name="T9" fmla="*/ 161 h 329"/>
              <a:gd name="T10" fmla="*/ 600 w 752"/>
              <a:gd name="T11" fmla="*/ 209 h 329"/>
              <a:gd name="T12" fmla="*/ 752 w 752"/>
              <a:gd name="T13" fmla="*/ 329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52" h="329">
                <a:moveTo>
                  <a:pt x="0" y="17"/>
                </a:moveTo>
                <a:cubicBezTo>
                  <a:pt x="50" y="0"/>
                  <a:pt x="129" y="1"/>
                  <a:pt x="176" y="33"/>
                </a:cubicBezTo>
                <a:cubicBezTo>
                  <a:pt x="184" y="38"/>
                  <a:pt x="190" y="46"/>
                  <a:pt x="200" y="49"/>
                </a:cubicBezTo>
                <a:cubicBezTo>
                  <a:pt x="233" y="58"/>
                  <a:pt x="269" y="58"/>
                  <a:pt x="304" y="65"/>
                </a:cubicBezTo>
                <a:cubicBezTo>
                  <a:pt x="344" y="92"/>
                  <a:pt x="368" y="145"/>
                  <a:pt x="416" y="161"/>
                </a:cubicBezTo>
                <a:cubicBezTo>
                  <a:pt x="478" y="181"/>
                  <a:pt x="535" y="196"/>
                  <a:pt x="600" y="209"/>
                </a:cubicBezTo>
                <a:cubicBezTo>
                  <a:pt x="655" y="246"/>
                  <a:pt x="692" y="299"/>
                  <a:pt x="752" y="329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6230" name="Freeform 22"/>
          <p:cNvSpPr>
            <a:spLocks/>
          </p:cNvSpPr>
          <p:nvPr/>
        </p:nvSpPr>
        <p:spPr bwMode="auto">
          <a:xfrm>
            <a:off x="5181600" y="1274763"/>
            <a:ext cx="3048000" cy="3906837"/>
          </a:xfrm>
          <a:custGeom>
            <a:avLst/>
            <a:gdLst>
              <a:gd name="T0" fmla="*/ 0 w 1920"/>
              <a:gd name="T1" fmla="*/ 645 h 2461"/>
              <a:gd name="T2" fmla="*/ 160 w 1920"/>
              <a:gd name="T3" fmla="*/ 645 h 2461"/>
              <a:gd name="T4" fmla="*/ 360 w 1920"/>
              <a:gd name="T5" fmla="*/ 581 h 2461"/>
              <a:gd name="T6" fmla="*/ 392 w 1920"/>
              <a:gd name="T7" fmla="*/ 557 h 2461"/>
              <a:gd name="T8" fmla="*/ 440 w 1920"/>
              <a:gd name="T9" fmla="*/ 525 h 2461"/>
              <a:gd name="T10" fmla="*/ 520 w 1920"/>
              <a:gd name="T11" fmla="*/ 429 h 2461"/>
              <a:gd name="T12" fmla="*/ 576 w 1920"/>
              <a:gd name="T13" fmla="*/ 325 h 2461"/>
              <a:gd name="T14" fmla="*/ 656 w 1920"/>
              <a:gd name="T15" fmla="*/ 205 h 2461"/>
              <a:gd name="T16" fmla="*/ 712 w 1920"/>
              <a:gd name="T17" fmla="*/ 141 h 2461"/>
              <a:gd name="T18" fmla="*/ 744 w 1920"/>
              <a:gd name="T19" fmla="*/ 101 h 2461"/>
              <a:gd name="T20" fmla="*/ 848 w 1920"/>
              <a:gd name="T21" fmla="*/ 29 h 2461"/>
              <a:gd name="T22" fmla="*/ 912 w 1920"/>
              <a:gd name="T23" fmla="*/ 13 h 2461"/>
              <a:gd name="T24" fmla="*/ 1128 w 1920"/>
              <a:gd name="T25" fmla="*/ 29 h 2461"/>
              <a:gd name="T26" fmla="*/ 1232 w 1920"/>
              <a:gd name="T27" fmla="*/ 165 h 2461"/>
              <a:gd name="T28" fmla="*/ 1352 w 1920"/>
              <a:gd name="T29" fmla="*/ 301 h 2461"/>
              <a:gd name="T30" fmla="*/ 1376 w 1920"/>
              <a:gd name="T31" fmla="*/ 325 h 2461"/>
              <a:gd name="T32" fmla="*/ 1592 w 1920"/>
              <a:gd name="T33" fmla="*/ 397 h 2461"/>
              <a:gd name="T34" fmla="*/ 1648 w 1920"/>
              <a:gd name="T35" fmla="*/ 485 h 2461"/>
              <a:gd name="T36" fmla="*/ 1664 w 1920"/>
              <a:gd name="T37" fmla="*/ 573 h 2461"/>
              <a:gd name="T38" fmla="*/ 1696 w 1920"/>
              <a:gd name="T39" fmla="*/ 621 h 2461"/>
              <a:gd name="T40" fmla="*/ 1712 w 1920"/>
              <a:gd name="T41" fmla="*/ 669 h 2461"/>
              <a:gd name="T42" fmla="*/ 1720 w 1920"/>
              <a:gd name="T43" fmla="*/ 885 h 2461"/>
              <a:gd name="T44" fmla="*/ 1776 w 1920"/>
              <a:gd name="T45" fmla="*/ 941 h 2461"/>
              <a:gd name="T46" fmla="*/ 1816 w 1920"/>
              <a:gd name="T47" fmla="*/ 1013 h 2461"/>
              <a:gd name="T48" fmla="*/ 1872 w 1920"/>
              <a:gd name="T49" fmla="*/ 1245 h 2461"/>
              <a:gd name="T50" fmla="*/ 1904 w 1920"/>
              <a:gd name="T51" fmla="*/ 1301 h 2461"/>
              <a:gd name="T52" fmla="*/ 1920 w 1920"/>
              <a:gd name="T53" fmla="*/ 1349 h 2461"/>
              <a:gd name="T54" fmla="*/ 1840 w 1920"/>
              <a:gd name="T55" fmla="*/ 1565 h 2461"/>
              <a:gd name="T56" fmla="*/ 1808 w 1920"/>
              <a:gd name="T57" fmla="*/ 1613 h 2461"/>
              <a:gd name="T58" fmla="*/ 1712 w 1920"/>
              <a:gd name="T59" fmla="*/ 1661 h 2461"/>
              <a:gd name="T60" fmla="*/ 1640 w 1920"/>
              <a:gd name="T61" fmla="*/ 1693 h 2461"/>
              <a:gd name="T62" fmla="*/ 1584 w 1920"/>
              <a:gd name="T63" fmla="*/ 1741 h 2461"/>
              <a:gd name="T64" fmla="*/ 1568 w 1920"/>
              <a:gd name="T65" fmla="*/ 1765 h 2461"/>
              <a:gd name="T66" fmla="*/ 1544 w 1920"/>
              <a:gd name="T67" fmla="*/ 1781 h 2461"/>
              <a:gd name="T68" fmla="*/ 1536 w 1920"/>
              <a:gd name="T69" fmla="*/ 1805 h 2461"/>
              <a:gd name="T70" fmla="*/ 1488 w 1920"/>
              <a:gd name="T71" fmla="*/ 1901 h 2461"/>
              <a:gd name="T72" fmla="*/ 1424 w 1920"/>
              <a:gd name="T73" fmla="*/ 2189 h 2461"/>
              <a:gd name="T74" fmla="*/ 1416 w 1920"/>
              <a:gd name="T75" fmla="*/ 2213 h 2461"/>
              <a:gd name="T76" fmla="*/ 1400 w 1920"/>
              <a:gd name="T77" fmla="*/ 2237 h 2461"/>
              <a:gd name="T78" fmla="*/ 1384 w 1920"/>
              <a:gd name="T79" fmla="*/ 2285 h 2461"/>
              <a:gd name="T80" fmla="*/ 1392 w 1920"/>
              <a:gd name="T81" fmla="*/ 2461 h 2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920" h="2461">
                <a:moveTo>
                  <a:pt x="0" y="645"/>
                </a:moveTo>
                <a:cubicBezTo>
                  <a:pt x="93" y="652"/>
                  <a:pt x="80" y="658"/>
                  <a:pt x="160" y="645"/>
                </a:cubicBezTo>
                <a:cubicBezTo>
                  <a:pt x="230" y="633"/>
                  <a:pt x="292" y="594"/>
                  <a:pt x="360" y="581"/>
                </a:cubicBezTo>
                <a:cubicBezTo>
                  <a:pt x="370" y="573"/>
                  <a:pt x="381" y="564"/>
                  <a:pt x="392" y="557"/>
                </a:cubicBezTo>
                <a:cubicBezTo>
                  <a:pt x="407" y="545"/>
                  <a:pt x="440" y="525"/>
                  <a:pt x="440" y="525"/>
                </a:cubicBezTo>
                <a:cubicBezTo>
                  <a:pt x="462" y="490"/>
                  <a:pt x="491" y="457"/>
                  <a:pt x="520" y="429"/>
                </a:cubicBezTo>
                <a:cubicBezTo>
                  <a:pt x="533" y="389"/>
                  <a:pt x="546" y="354"/>
                  <a:pt x="576" y="325"/>
                </a:cubicBezTo>
                <a:cubicBezTo>
                  <a:pt x="592" y="275"/>
                  <a:pt x="625" y="244"/>
                  <a:pt x="656" y="205"/>
                </a:cubicBezTo>
                <a:cubicBezTo>
                  <a:pt x="706" y="140"/>
                  <a:pt x="665" y="171"/>
                  <a:pt x="712" y="141"/>
                </a:cubicBezTo>
                <a:cubicBezTo>
                  <a:pt x="725" y="99"/>
                  <a:pt x="709" y="131"/>
                  <a:pt x="744" y="101"/>
                </a:cubicBezTo>
                <a:cubicBezTo>
                  <a:pt x="788" y="61"/>
                  <a:pt x="793" y="47"/>
                  <a:pt x="848" y="29"/>
                </a:cubicBezTo>
                <a:cubicBezTo>
                  <a:pt x="868" y="22"/>
                  <a:pt x="912" y="13"/>
                  <a:pt x="912" y="13"/>
                </a:cubicBezTo>
                <a:cubicBezTo>
                  <a:pt x="984" y="16"/>
                  <a:pt x="1061" y="0"/>
                  <a:pt x="1128" y="29"/>
                </a:cubicBezTo>
                <a:cubicBezTo>
                  <a:pt x="1184" y="53"/>
                  <a:pt x="1205" y="116"/>
                  <a:pt x="1232" y="165"/>
                </a:cubicBezTo>
                <a:cubicBezTo>
                  <a:pt x="1264" y="222"/>
                  <a:pt x="1302" y="259"/>
                  <a:pt x="1352" y="301"/>
                </a:cubicBezTo>
                <a:cubicBezTo>
                  <a:pt x="1360" y="308"/>
                  <a:pt x="1366" y="319"/>
                  <a:pt x="1376" y="325"/>
                </a:cubicBezTo>
                <a:cubicBezTo>
                  <a:pt x="1443" y="362"/>
                  <a:pt x="1526" y="353"/>
                  <a:pt x="1592" y="397"/>
                </a:cubicBezTo>
                <a:cubicBezTo>
                  <a:pt x="1605" y="436"/>
                  <a:pt x="1632" y="437"/>
                  <a:pt x="1648" y="485"/>
                </a:cubicBezTo>
                <a:cubicBezTo>
                  <a:pt x="1649" y="498"/>
                  <a:pt x="1652" y="551"/>
                  <a:pt x="1664" y="573"/>
                </a:cubicBezTo>
                <a:cubicBezTo>
                  <a:pt x="1673" y="589"/>
                  <a:pt x="1689" y="602"/>
                  <a:pt x="1696" y="621"/>
                </a:cubicBezTo>
                <a:cubicBezTo>
                  <a:pt x="1701" y="637"/>
                  <a:pt x="1712" y="669"/>
                  <a:pt x="1712" y="669"/>
                </a:cubicBezTo>
                <a:cubicBezTo>
                  <a:pt x="1714" y="741"/>
                  <a:pt x="1715" y="813"/>
                  <a:pt x="1720" y="885"/>
                </a:cubicBezTo>
                <a:cubicBezTo>
                  <a:pt x="1721" y="911"/>
                  <a:pt x="1776" y="941"/>
                  <a:pt x="1776" y="941"/>
                </a:cubicBezTo>
                <a:cubicBezTo>
                  <a:pt x="1812" y="996"/>
                  <a:pt x="1801" y="970"/>
                  <a:pt x="1816" y="1013"/>
                </a:cubicBezTo>
                <a:cubicBezTo>
                  <a:pt x="1822" y="1100"/>
                  <a:pt x="1829" y="1170"/>
                  <a:pt x="1872" y="1245"/>
                </a:cubicBezTo>
                <a:cubicBezTo>
                  <a:pt x="1882" y="1263"/>
                  <a:pt x="1895" y="1281"/>
                  <a:pt x="1904" y="1301"/>
                </a:cubicBezTo>
                <a:cubicBezTo>
                  <a:pt x="1910" y="1316"/>
                  <a:pt x="1920" y="1349"/>
                  <a:pt x="1920" y="1349"/>
                </a:cubicBezTo>
                <a:cubicBezTo>
                  <a:pt x="1909" y="1431"/>
                  <a:pt x="1886" y="1495"/>
                  <a:pt x="1840" y="1565"/>
                </a:cubicBezTo>
                <a:cubicBezTo>
                  <a:pt x="1829" y="1581"/>
                  <a:pt x="1826" y="1606"/>
                  <a:pt x="1808" y="1613"/>
                </a:cubicBezTo>
                <a:cubicBezTo>
                  <a:pt x="1773" y="1624"/>
                  <a:pt x="1744" y="1646"/>
                  <a:pt x="1712" y="1661"/>
                </a:cubicBezTo>
                <a:cubicBezTo>
                  <a:pt x="1670" y="1679"/>
                  <a:pt x="1669" y="1667"/>
                  <a:pt x="1640" y="1693"/>
                </a:cubicBezTo>
                <a:cubicBezTo>
                  <a:pt x="1572" y="1751"/>
                  <a:pt x="1639" y="1704"/>
                  <a:pt x="1584" y="1741"/>
                </a:cubicBezTo>
                <a:cubicBezTo>
                  <a:pt x="1578" y="1749"/>
                  <a:pt x="1574" y="1758"/>
                  <a:pt x="1568" y="1765"/>
                </a:cubicBezTo>
                <a:cubicBezTo>
                  <a:pt x="1561" y="1771"/>
                  <a:pt x="1550" y="1773"/>
                  <a:pt x="1544" y="1781"/>
                </a:cubicBezTo>
                <a:cubicBezTo>
                  <a:pt x="1538" y="1787"/>
                  <a:pt x="1539" y="1797"/>
                  <a:pt x="1536" y="1805"/>
                </a:cubicBezTo>
                <a:cubicBezTo>
                  <a:pt x="1519" y="1837"/>
                  <a:pt x="1499" y="1866"/>
                  <a:pt x="1488" y="1901"/>
                </a:cubicBezTo>
                <a:cubicBezTo>
                  <a:pt x="1483" y="1963"/>
                  <a:pt x="1487" y="2146"/>
                  <a:pt x="1424" y="2189"/>
                </a:cubicBezTo>
                <a:cubicBezTo>
                  <a:pt x="1421" y="2197"/>
                  <a:pt x="1419" y="2205"/>
                  <a:pt x="1416" y="2213"/>
                </a:cubicBezTo>
                <a:cubicBezTo>
                  <a:pt x="1411" y="2221"/>
                  <a:pt x="1403" y="2228"/>
                  <a:pt x="1400" y="2237"/>
                </a:cubicBezTo>
                <a:cubicBezTo>
                  <a:pt x="1393" y="2252"/>
                  <a:pt x="1384" y="2285"/>
                  <a:pt x="1384" y="2285"/>
                </a:cubicBezTo>
                <a:cubicBezTo>
                  <a:pt x="1394" y="2407"/>
                  <a:pt x="1392" y="2348"/>
                  <a:pt x="1392" y="2461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6231" name="Freeform 23"/>
          <p:cNvSpPr>
            <a:spLocks/>
          </p:cNvSpPr>
          <p:nvPr/>
        </p:nvSpPr>
        <p:spPr bwMode="auto">
          <a:xfrm>
            <a:off x="685800" y="3721100"/>
            <a:ext cx="1981200" cy="1752600"/>
          </a:xfrm>
          <a:custGeom>
            <a:avLst/>
            <a:gdLst>
              <a:gd name="T0" fmla="*/ 0 w 1248"/>
              <a:gd name="T1" fmla="*/ 0 h 1104"/>
              <a:gd name="T2" fmla="*/ 72 w 1248"/>
              <a:gd name="T3" fmla="*/ 32 h 1104"/>
              <a:gd name="T4" fmla="*/ 136 w 1248"/>
              <a:gd name="T5" fmla="*/ 96 h 1104"/>
              <a:gd name="T6" fmla="*/ 184 w 1248"/>
              <a:gd name="T7" fmla="*/ 192 h 1104"/>
              <a:gd name="T8" fmla="*/ 216 w 1248"/>
              <a:gd name="T9" fmla="*/ 240 h 1104"/>
              <a:gd name="T10" fmla="*/ 248 w 1248"/>
              <a:gd name="T11" fmla="*/ 312 h 1104"/>
              <a:gd name="T12" fmla="*/ 376 w 1248"/>
              <a:gd name="T13" fmla="*/ 480 h 1104"/>
              <a:gd name="T14" fmla="*/ 408 w 1248"/>
              <a:gd name="T15" fmla="*/ 576 h 1104"/>
              <a:gd name="T16" fmla="*/ 416 w 1248"/>
              <a:gd name="T17" fmla="*/ 600 h 1104"/>
              <a:gd name="T18" fmla="*/ 488 w 1248"/>
              <a:gd name="T19" fmla="*/ 648 h 1104"/>
              <a:gd name="T20" fmla="*/ 512 w 1248"/>
              <a:gd name="T21" fmla="*/ 672 h 1104"/>
              <a:gd name="T22" fmla="*/ 592 w 1248"/>
              <a:gd name="T23" fmla="*/ 712 h 1104"/>
              <a:gd name="T24" fmla="*/ 672 w 1248"/>
              <a:gd name="T25" fmla="*/ 768 h 1104"/>
              <a:gd name="T26" fmla="*/ 816 w 1248"/>
              <a:gd name="T27" fmla="*/ 952 h 1104"/>
              <a:gd name="T28" fmla="*/ 1080 w 1248"/>
              <a:gd name="T29" fmla="*/ 1104 h 1104"/>
              <a:gd name="T30" fmla="*/ 1248 w 1248"/>
              <a:gd name="T31" fmla="*/ 1096 h 1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248" h="1104">
                <a:moveTo>
                  <a:pt x="0" y="0"/>
                </a:moveTo>
                <a:cubicBezTo>
                  <a:pt x="34" y="11"/>
                  <a:pt x="46" y="10"/>
                  <a:pt x="72" y="32"/>
                </a:cubicBezTo>
                <a:cubicBezTo>
                  <a:pt x="97" y="53"/>
                  <a:pt x="108" y="77"/>
                  <a:pt x="136" y="96"/>
                </a:cubicBezTo>
                <a:cubicBezTo>
                  <a:pt x="156" y="126"/>
                  <a:pt x="166" y="160"/>
                  <a:pt x="184" y="192"/>
                </a:cubicBezTo>
                <a:cubicBezTo>
                  <a:pt x="193" y="208"/>
                  <a:pt x="209" y="221"/>
                  <a:pt x="216" y="240"/>
                </a:cubicBezTo>
                <a:cubicBezTo>
                  <a:pt x="223" y="262"/>
                  <a:pt x="235" y="292"/>
                  <a:pt x="248" y="312"/>
                </a:cubicBezTo>
                <a:cubicBezTo>
                  <a:pt x="283" y="364"/>
                  <a:pt x="355" y="418"/>
                  <a:pt x="376" y="480"/>
                </a:cubicBezTo>
                <a:cubicBezTo>
                  <a:pt x="386" y="512"/>
                  <a:pt x="397" y="544"/>
                  <a:pt x="408" y="576"/>
                </a:cubicBezTo>
                <a:cubicBezTo>
                  <a:pt x="410" y="584"/>
                  <a:pt x="408" y="595"/>
                  <a:pt x="416" y="600"/>
                </a:cubicBezTo>
                <a:cubicBezTo>
                  <a:pt x="440" y="616"/>
                  <a:pt x="467" y="627"/>
                  <a:pt x="488" y="648"/>
                </a:cubicBezTo>
                <a:cubicBezTo>
                  <a:pt x="496" y="656"/>
                  <a:pt x="502" y="665"/>
                  <a:pt x="512" y="672"/>
                </a:cubicBezTo>
                <a:cubicBezTo>
                  <a:pt x="535" y="687"/>
                  <a:pt x="568" y="694"/>
                  <a:pt x="592" y="712"/>
                </a:cubicBezTo>
                <a:cubicBezTo>
                  <a:pt x="624" y="736"/>
                  <a:pt x="633" y="755"/>
                  <a:pt x="672" y="768"/>
                </a:cubicBezTo>
                <a:cubicBezTo>
                  <a:pt x="712" y="829"/>
                  <a:pt x="753" y="910"/>
                  <a:pt x="816" y="952"/>
                </a:cubicBezTo>
                <a:cubicBezTo>
                  <a:pt x="882" y="1052"/>
                  <a:pt x="963" y="1084"/>
                  <a:pt x="1080" y="1104"/>
                </a:cubicBezTo>
                <a:cubicBezTo>
                  <a:pt x="1237" y="1095"/>
                  <a:pt x="1181" y="1096"/>
                  <a:pt x="1248" y="1096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6232" name="Freeform 24"/>
          <p:cNvSpPr>
            <a:spLocks/>
          </p:cNvSpPr>
          <p:nvPr/>
        </p:nvSpPr>
        <p:spPr bwMode="auto">
          <a:xfrm>
            <a:off x="2286000" y="3619500"/>
            <a:ext cx="2324100" cy="952500"/>
          </a:xfrm>
          <a:custGeom>
            <a:avLst/>
            <a:gdLst>
              <a:gd name="T0" fmla="*/ 0 w 1464"/>
              <a:gd name="T1" fmla="*/ 472 h 600"/>
              <a:gd name="T2" fmla="*/ 240 w 1464"/>
              <a:gd name="T3" fmla="*/ 416 h 600"/>
              <a:gd name="T4" fmla="*/ 312 w 1464"/>
              <a:gd name="T5" fmla="*/ 392 h 600"/>
              <a:gd name="T6" fmla="*/ 408 w 1464"/>
              <a:gd name="T7" fmla="*/ 336 h 600"/>
              <a:gd name="T8" fmla="*/ 480 w 1464"/>
              <a:gd name="T9" fmla="*/ 264 h 600"/>
              <a:gd name="T10" fmla="*/ 528 w 1464"/>
              <a:gd name="T11" fmla="*/ 184 h 600"/>
              <a:gd name="T12" fmla="*/ 552 w 1464"/>
              <a:gd name="T13" fmla="*/ 136 h 600"/>
              <a:gd name="T14" fmla="*/ 656 w 1464"/>
              <a:gd name="T15" fmla="*/ 72 h 600"/>
              <a:gd name="T16" fmla="*/ 760 w 1464"/>
              <a:gd name="T17" fmla="*/ 0 h 600"/>
              <a:gd name="T18" fmla="*/ 888 w 1464"/>
              <a:gd name="T19" fmla="*/ 24 h 600"/>
              <a:gd name="T20" fmla="*/ 960 w 1464"/>
              <a:gd name="T21" fmla="*/ 112 h 600"/>
              <a:gd name="T22" fmla="*/ 1112 w 1464"/>
              <a:gd name="T23" fmla="*/ 320 h 600"/>
              <a:gd name="T24" fmla="*/ 1144 w 1464"/>
              <a:gd name="T25" fmla="*/ 360 h 600"/>
              <a:gd name="T26" fmla="*/ 1200 w 1464"/>
              <a:gd name="T27" fmla="*/ 456 h 600"/>
              <a:gd name="T28" fmla="*/ 1320 w 1464"/>
              <a:gd name="T29" fmla="*/ 536 h 600"/>
              <a:gd name="T30" fmla="*/ 1416 w 1464"/>
              <a:gd name="T31" fmla="*/ 584 h 600"/>
              <a:gd name="T32" fmla="*/ 1464 w 1464"/>
              <a:gd name="T33" fmla="*/ 600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464" h="600">
                <a:moveTo>
                  <a:pt x="0" y="472"/>
                </a:moveTo>
                <a:cubicBezTo>
                  <a:pt x="77" y="446"/>
                  <a:pt x="161" y="442"/>
                  <a:pt x="240" y="416"/>
                </a:cubicBezTo>
                <a:cubicBezTo>
                  <a:pt x="260" y="409"/>
                  <a:pt x="293" y="404"/>
                  <a:pt x="312" y="392"/>
                </a:cubicBezTo>
                <a:cubicBezTo>
                  <a:pt x="343" y="370"/>
                  <a:pt x="379" y="364"/>
                  <a:pt x="408" y="336"/>
                </a:cubicBezTo>
                <a:cubicBezTo>
                  <a:pt x="433" y="310"/>
                  <a:pt x="450" y="283"/>
                  <a:pt x="480" y="264"/>
                </a:cubicBezTo>
                <a:cubicBezTo>
                  <a:pt x="493" y="236"/>
                  <a:pt x="518" y="213"/>
                  <a:pt x="528" y="184"/>
                </a:cubicBezTo>
                <a:cubicBezTo>
                  <a:pt x="533" y="166"/>
                  <a:pt x="537" y="148"/>
                  <a:pt x="552" y="136"/>
                </a:cubicBezTo>
                <a:cubicBezTo>
                  <a:pt x="583" y="108"/>
                  <a:pt x="624" y="98"/>
                  <a:pt x="656" y="72"/>
                </a:cubicBezTo>
                <a:cubicBezTo>
                  <a:pt x="690" y="43"/>
                  <a:pt x="716" y="14"/>
                  <a:pt x="760" y="0"/>
                </a:cubicBezTo>
                <a:cubicBezTo>
                  <a:pt x="807" y="5"/>
                  <a:pt x="843" y="9"/>
                  <a:pt x="888" y="24"/>
                </a:cubicBezTo>
                <a:cubicBezTo>
                  <a:pt x="899" y="59"/>
                  <a:pt x="936" y="81"/>
                  <a:pt x="960" y="112"/>
                </a:cubicBezTo>
                <a:cubicBezTo>
                  <a:pt x="1013" y="180"/>
                  <a:pt x="1037" y="270"/>
                  <a:pt x="1112" y="320"/>
                </a:cubicBezTo>
                <a:cubicBezTo>
                  <a:pt x="1132" y="380"/>
                  <a:pt x="1102" y="308"/>
                  <a:pt x="1144" y="360"/>
                </a:cubicBezTo>
                <a:cubicBezTo>
                  <a:pt x="1157" y="377"/>
                  <a:pt x="1178" y="441"/>
                  <a:pt x="1200" y="456"/>
                </a:cubicBezTo>
                <a:cubicBezTo>
                  <a:pt x="1241" y="483"/>
                  <a:pt x="1275" y="513"/>
                  <a:pt x="1320" y="536"/>
                </a:cubicBezTo>
                <a:cubicBezTo>
                  <a:pt x="1351" y="551"/>
                  <a:pt x="1384" y="569"/>
                  <a:pt x="1416" y="584"/>
                </a:cubicBezTo>
                <a:cubicBezTo>
                  <a:pt x="1431" y="590"/>
                  <a:pt x="1464" y="600"/>
                  <a:pt x="1464" y="600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6235" name="Text Box 27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606236" name="Text Box 28"/>
          <p:cNvSpPr txBox="1">
            <a:spLocks noChangeArrowheads="1"/>
          </p:cNvSpPr>
          <p:nvPr/>
        </p:nvSpPr>
        <p:spPr bwMode="auto">
          <a:xfrm>
            <a:off x="8662988" y="64135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zh-CN" altLang="en-US" sz="2000">
              <a:solidFill>
                <a:srgbClr val="FFFFFF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606237" name="Rectangle 2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13</a:t>
            </a:r>
          </a:p>
        </p:txBody>
      </p:sp>
      <p:sp>
        <p:nvSpPr>
          <p:cNvPr id="606239" name="Text Box 31"/>
          <p:cNvSpPr txBox="1">
            <a:spLocks noChangeArrowheads="1"/>
          </p:cNvSpPr>
          <p:nvPr/>
        </p:nvSpPr>
        <p:spPr bwMode="auto">
          <a:xfrm>
            <a:off x="8593138" y="644525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ea typeface="宋体" charset="0"/>
                <a:cs typeface="宋体" charset="0"/>
              </a:rPr>
              <a:t>1</a:t>
            </a:r>
            <a:endParaRPr lang="en-US" altLang="zh-CN" sz="2000" b="0">
              <a:solidFill>
                <a:srgbClr val="FFFFFF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606301" name="Text Box 93"/>
          <p:cNvSpPr txBox="1">
            <a:spLocks noChangeArrowheads="1"/>
          </p:cNvSpPr>
          <p:nvPr/>
        </p:nvSpPr>
        <p:spPr bwMode="auto">
          <a:xfrm>
            <a:off x="1323975" y="2416175"/>
            <a:ext cx="6330950" cy="16160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3366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zh-CN" altLang="en-US" sz="3600">
                <a:solidFill>
                  <a:srgbClr val="C60C15"/>
                </a:solidFill>
                <a:ea typeface="宋体" charset="0"/>
                <a:cs typeface="宋体" charset="0"/>
              </a:rPr>
              <a:t> </a:t>
            </a:r>
            <a:r>
              <a:rPr lang="zh-CN" altLang="en-US" sz="4000">
                <a:solidFill>
                  <a:srgbClr val="C60C15"/>
                </a:solidFill>
                <a:latin typeface="宋体" charset="0"/>
                <a:ea typeface="宋体" charset="0"/>
                <a:cs typeface="宋体" charset="0"/>
              </a:rPr>
              <a:t>亚历山大王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zh-CN" altLang="en-US" sz="4000">
                <a:solidFill>
                  <a:srgbClr val="C60C15"/>
                </a:solidFill>
                <a:latin typeface="宋体" charset="0"/>
                <a:ea typeface="宋体" charset="0"/>
                <a:cs typeface="宋体" charset="0"/>
              </a:rPr>
              <a:t>			帝国的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zh-CN" altLang="en-US" sz="4000">
                <a:solidFill>
                  <a:srgbClr val="C60C15"/>
                </a:solidFill>
                <a:latin typeface="宋体" charset="0"/>
                <a:ea typeface="宋体" charset="0"/>
                <a:cs typeface="宋体" charset="0"/>
              </a:rPr>
              <a:t>				   领土</a:t>
            </a:r>
          </a:p>
        </p:txBody>
      </p:sp>
      <p:grpSp>
        <p:nvGrpSpPr>
          <p:cNvPr id="606258" name="Group 50"/>
          <p:cNvGrpSpPr>
            <a:grpSpLocks/>
          </p:cNvGrpSpPr>
          <p:nvPr/>
        </p:nvGrpSpPr>
        <p:grpSpPr bwMode="auto">
          <a:xfrm>
            <a:off x="1806575" y="1879601"/>
            <a:ext cx="6335713" cy="3729038"/>
            <a:chOff x="1346" y="1110"/>
            <a:chExt cx="3991" cy="2349"/>
          </a:xfrm>
        </p:grpSpPr>
        <p:sp>
          <p:nvSpPr>
            <p:cNvPr id="606259" name="Rectangle 51"/>
            <p:cNvSpPr>
              <a:spLocks noChangeArrowheads="1"/>
            </p:cNvSpPr>
            <p:nvPr/>
          </p:nvSpPr>
          <p:spPr bwMode="auto">
            <a:xfrm>
              <a:off x="3144" y="1110"/>
              <a:ext cx="2163" cy="1649"/>
            </a:xfrm>
            <a:prstGeom prst="rect">
              <a:avLst/>
            </a:prstGeom>
            <a:gradFill rotWithShape="1">
              <a:gsLst>
                <a:gs pos="0">
                  <a:srgbClr val="263555">
                    <a:gamma/>
                    <a:shade val="46275"/>
                    <a:invGamma/>
                  </a:srgbClr>
                </a:gs>
                <a:gs pos="50000">
                  <a:srgbClr val="263555"/>
                </a:gs>
                <a:gs pos="100000">
                  <a:srgbClr val="263555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B VAG Rounded Bold" charset="0"/>
                <a:ea typeface="宋体" charset="0"/>
                <a:cs typeface="宋体" charset="0"/>
              </a:endParaRPr>
            </a:p>
          </p:txBody>
        </p:sp>
        <p:grpSp>
          <p:nvGrpSpPr>
            <p:cNvPr id="606260" name="Group 52"/>
            <p:cNvGrpSpPr>
              <a:grpSpLocks/>
            </p:cNvGrpSpPr>
            <p:nvPr/>
          </p:nvGrpSpPr>
          <p:grpSpPr bwMode="auto">
            <a:xfrm>
              <a:off x="1346" y="1919"/>
              <a:ext cx="1411" cy="1540"/>
              <a:chOff x="1366" y="377"/>
              <a:chExt cx="3012" cy="3426"/>
            </a:xfrm>
          </p:grpSpPr>
          <p:pic>
            <p:nvPicPr>
              <p:cNvPr id="606261" name="Picture 53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6" y="377"/>
                <a:ext cx="3012" cy="3426"/>
              </a:xfrm>
              <a:prstGeom prst="rect">
                <a:avLst/>
              </a:prstGeom>
              <a:noFill/>
              <a:ln w="76200">
                <a:solidFill>
                  <a:schemeClr val="accent2"/>
                </a:solidFill>
                <a:miter lim="800000"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06262" name="Rectangle 54"/>
              <p:cNvSpPr>
                <a:spLocks noChangeArrowheads="1"/>
              </p:cNvSpPr>
              <p:nvPr/>
            </p:nvSpPr>
            <p:spPr bwMode="auto">
              <a:xfrm>
                <a:off x="1586" y="886"/>
                <a:ext cx="47" cy="47"/>
              </a:xfrm>
              <a:prstGeom prst="rect">
                <a:avLst/>
              </a:prstGeom>
              <a:solidFill>
                <a:srgbClr val="011B65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CN" altLang="en-US">
                  <a:latin typeface="B VAG Rounded Bold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606263" name="Rectangle 55"/>
              <p:cNvSpPr>
                <a:spLocks noChangeArrowheads="1"/>
              </p:cNvSpPr>
              <p:nvPr/>
            </p:nvSpPr>
            <p:spPr bwMode="auto">
              <a:xfrm>
                <a:off x="1786" y="758"/>
                <a:ext cx="95" cy="111"/>
              </a:xfrm>
              <a:prstGeom prst="rect">
                <a:avLst/>
              </a:prstGeom>
              <a:solidFill>
                <a:srgbClr val="011A5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CN" altLang="en-US">
                  <a:latin typeface="B VAG Rounded Bold" charset="0"/>
                  <a:ea typeface="宋体" charset="0"/>
                  <a:cs typeface="宋体" charset="0"/>
                </a:endParaRPr>
              </a:p>
            </p:txBody>
          </p:sp>
        </p:grpSp>
        <p:sp>
          <p:nvSpPr>
            <p:cNvPr id="606264" name="Text Box 56"/>
            <p:cNvSpPr txBox="1">
              <a:spLocks noChangeArrowheads="1"/>
            </p:cNvSpPr>
            <p:nvPr/>
          </p:nvSpPr>
          <p:spPr bwMode="auto">
            <a:xfrm>
              <a:off x="3104" y="1367"/>
              <a:ext cx="2233" cy="98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ja-JP" altLang="en-US" sz="4800">
                  <a:solidFill>
                    <a:srgbClr val="FFEA18"/>
                  </a:solidFill>
                  <a:latin typeface="B VAG Rounded Bold" charset="0"/>
                  <a:ea typeface="黑体" charset="0"/>
                  <a:cs typeface="黑体" charset="0"/>
                </a:rPr>
                <a:t>看</a:t>
              </a:r>
              <a:r>
                <a:rPr lang="zh-CN" altLang="en-US" sz="4800" dirty="0">
                  <a:solidFill>
                    <a:srgbClr val="FFEA18"/>
                  </a:solidFill>
                  <a:latin typeface="B VAG Rounded Bold" charset="0"/>
                  <a:ea typeface="黑体" charset="0"/>
                  <a:cs typeface="黑体" charset="0"/>
                </a:rPr>
                <a:t>两约之间的历史舞台</a:t>
              </a:r>
            </a:p>
          </p:txBody>
        </p:sp>
      </p:grpSp>
      <p:grpSp>
        <p:nvGrpSpPr>
          <p:cNvPr id="606281" name="Group 73"/>
          <p:cNvGrpSpPr>
            <a:grpSpLocks/>
          </p:cNvGrpSpPr>
          <p:nvPr/>
        </p:nvGrpSpPr>
        <p:grpSpPr bwMode="auto">
          <a:xfrm>
            <a:off x="7931150" y="3429000"/>
            <a:ext cx="984250" cy="550863"/>
            <a:chOff x="4996" y="2160"/>
            <a:chExt cx="620" cy="347"/>
          </a:xfrm>
        </p:grpSpPr>
        <p:grpSp>
          <p:nvGrpSpPr>
            <p:cNvPr id="606282" name="Group 74"/>
            <p:cNvGrpSpPr>
              <a:grpSpLocks/>
            </p:cNvGrpSpPr>
            <p:nvPr/>
          </p:nvGrpSpPr>
          <p:grpSpPr bwMode="auto">
            <a:xfrm>
              <a:off x="5016" y="2175"/>
              <a:ext cx="600" cy="332"/>
              <a:chOff x="5016" y="2175"/>
              <a:chExt cx="600" cy="332"/>
            </a:xfrm>
          </p:grpSpPr>
          <p:sp>
            <p:nvSpPr>
              <p:cNvPr id="606283" name="AutoShape 75"/>
              <p:cNvSpPr>
                <a:spLocks noChangeArrowheads="1"/>
              </p:cNvSpPr>
              <p:nvPr/>
            </p:nvSpPr>
            <p:spPr bwMode="auto">
              <a:xfrm>
                <a:off x="5017" y="2175"/>
                <a:ext cx="460" cy="226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6284" name="Rectangle 76"/>
              <p:cNvSpPr>
                <a:spLocks noChangeArrowheads="1"/>
              </p:cNvSpPr>
              <p:nvPr/>
            </p:nvSpPr>
            <p:spPr bwMode="auto">
              <a:xfrm>
                <a:off x="5016" y="2258"/>
                <a:ext cx="600" cy="249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6285" name="AutoShape 77"/>
              <p:cNvSpPr>
                <a:spLocks noChangeArrowheads="1"/>
              </p:cNvSpPr>
              <p:nvPr/>
            </p:nvSpPr>
            <p:spPr bwMode="auto">
              <a:xfrm>
                <a:off x="5029" y="2191"/>
                <a:ext cx="436" cy="226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6286" name="Line 78"/>
              <p:cNvSpPr>
                <a:spLocks noChangeShapeType="1"/>
              </p:cNvSpPr>
              <p:nvPr/>
            </p:nvSpPr>
            <p:spPr bwMode="auto">
              <a:xfrm>
                <a:off x="5043" y="2356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6287" name="Line 79"/>
              <p:cNvSpPr>
                <a:spLocks noChangeShapeType="1"/>
              </p:cNvSpPr>
              <p:nvPr/>
            </p:nvSpPr>
            <p:spPr bwMode="auto">
              <a:xfrm>
                <a:off x="5043" y="245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06288" name="Rectangle 80"/>
            <p:cNvSpPr>
              <a:spLocks noChangeArrowheads="1"/>
            </p:cNvSpPr>
            <p:nvPr/>
          </p:nvSpPr>
          <p:spPr bwMode="auto">
            <a:xfrm>
              <a:off x="5113" y="2160"/>
              <a:ext cx="25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静默</a:t>
              </a:r>
            </a:p>
          </p:txBody>
        </p:sp>
        <p:sp>
          <p:nvSpPr>
            <p:cNvPr id="606289" name="Rectangle 81"/>
            <p:cNvSpPr>
              <a:spLocks noChangeArrowheads="1"/>
            </p:cNvSpPr>
            <p:nvPr/>
          </p:nvSpPr>
          <p:spPr bwMode="auto">
            <a:xfrm>
              <a:off x="4996" y="2237"/>
              <a:ext cx="61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zh-CN" altLang="en-US" sz="900">
                  <a:solidFill>
                    <a:srgbClr val="000000"/>
                  </a:solidFill>
                  <a:latin typeface="MS PGothic" charset="0"/>
                  <a:ea typeface="宋体" charset="0"/>
                  <a:cs typeface="宋体" charset="0"/>
                </a:rPr>
                <a:t>希腊王亚历山大</a:t>
              </a:r>
            </a:p>
          </p:txBody>
        </p:sp>
      </p:grpSp>
      <p:sp>
        <p:nvSpPr>
          <p:cNvPr id="606302" name="Text Box 94"/>
          <p:cNvSpPr txBox="1">
            <a:spLocks noChangeArrowheads="1"/>
          </p:cNvSpPr>
          <p:nvPr/>
        </p:nvSpPr>
        <p:spPr bwMode="auto">
          <a:xfrm>
            <a:off x="7169150" y="6270625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38-39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sp>
        <p:nvSpPr>
          <p:cNvPr id="3" name="Text Box 113">
            <a:extLst>
              <a:ext uri="{FF2B5EF4-FFF2-40B4-BE49-F238E27FC236}">
                <a16:creationId xmlns:a16="http://schemas.microsoft.com/office/drawing/2014/main" id="{B9A92DD4-2BB2-D736-DF7C-769D31F9E8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163" y="630615"/>
            <a:ext cx="78263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zh-CN" altLang="en-US" sz="9600" i="1" dirty="0">
                <a:solidFill>
                  <a:srgbClr val="FFFF00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latin typeface="Kosher-Normal" charset="0"/>
              </a:rPr>
              <a:t>静默</a:t>
            </a:r>
            <a:endParaRPr lang="en-US" sz="9600" i="1" dirty="0">
              <a:solidFill>
                <a:srgbClr val="FFFF00"/>
              </a:solidFill>
              <a:effectLst>
                <a:outerShdw blurRad="50800" dist="88900" dir="2700000" algn="tl" rotWithShape="0">
                  <a:srgbClr val="000000"/>
                </a:outerShdw>
              </a:effectLst>
              <a:latin typeface="Kosher-Norm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3A1C56-8176-A4ED-4D0F-BF3ABD99F4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513" y="6038850"/>
            <a:ext cx="9251951" cy="819150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algn="ctr">
              <a:spcBef>
                <a:spcPct val="20000"/>
              </a:spcBef>
              <a:buClr>
                <a:srgbClr val="FFCC00"/>
              </a:buClr>
              <a:buSzPct val="70000"/>
              <a:defRPr/>
            </a:pP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Designed by Dr. John Fryman, Texas, USA • BibleBasically.org</a:t>
            </a:r>
            <a:b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Dr. Rick Griffith • </a:t>
            </a:r>
            <a:r>
              <a:rPr lang="zh-CN" altLang="en-US" sz="2000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pitchFamily="2" charset="-122"/>
                <a:cs typeface="ＭＳ Ｐゴシック" charset="0"/>
              </a:rPr>
              <a:t>博士</a:t>
            </a:r>
            <a:r>
              <a:rPr lang="en-US" altLang="zh-CN" sz="2000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pitchFamily="2" charset="-122"/>
                <a:cs typeface="ＭＳ Ｐゴシック" charset="0"/>
              </a:rPr>
              <a:t> • </a:t>
            </a:r>
            <a:r>
              <a:rPr lang="zh-CN" altLang="en-US" sz="2000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pitchFamily="2" charset="-122"/>
                <a:cs typeface="ＭＳ Ｐゴシック" charset="0"/>
              </a:rPr>
              <a:t>新加坡神学院</a:t>
            </a:r>
            <a:r>
              <a:rPr lang="en-US" altLang="zh-CN" sz="2000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pitchFamily="2" charset="-122"/>
                <a:cs typeface="ＭＳ Ｐゴシック" charset="0"/>
              </a:rPr>
              <a:t> </a:t>
            </a:r>
            <a:r>
              <a:rPr lang="en-US" altLang="zh-CN" sz="2000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• </a:t>
            </a:r>
            <a:r>
              <a:rPr lang="en-US" sz="2000" i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BibleStudyDownloads.org</a:t>
            </a:r>
            <a:endParaRPr lang="en-US" sz="2000" i="1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2314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6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6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06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06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850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51" name="AutoShape 3"/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52" name="Rectangle 4"/>
          <p:cNvSpPr>
            <a:spLocks noChangeArrowheads="1"/>
          </p:cNvSpPr>
          <p:nvPr/>
        </p:nvSpPr>
        <p:spPr bwMode="auto">
          <a:xfrm>
            <a:off x="2819400" y="931863"/>
            <a:ext cx="200977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   </a:t>
            </a:r>
            <a:r>
              <a:rPr lang="en-US" altLang="zh-CN" sz="28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SILENCE</a:t>
            </a:r>
          </a:p>
        </p:txBody>
      </p:sp>
      <p:sp>
        <p:nvSpPr>
          <p:cNvPr id="590853" name="Rectangle 5"/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54" name="Rectangle 6"/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55" name="Line 7"/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56" name="Line 8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57" name="Line 9"/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90858" name="Group 10"/>
          <p:cNvGrpSpPr>
            <a:grpSpLocks/>
          </p:cNvGrpSpPr>
          <p:nvPr/>
        </p:nvGrpSpPr>
        <p:grpSpPr bwMode="auto">
          <a:xfrm>
            <a:off x="709613" y="2190750"/>
            <a:ext cx="2432050" cy="2601913"/>
            <a:chOff x="447" y="1380"/>
            <a:chExt cx="1532" cy="1639"/>
          </a:xfrm>
        </p:grpSpPr>
        <p:sp>
          <p:nvSpPr>
            <p:cNvPr id="590859" name="Rectangle 11"/>
            <p:cNvSpPr>
              <a:spLocks noChangeArrowheads="1"/>
            </p:cNvSpPr>
            <p:nvPr/>
          </p:nvSpPr>
          <p:spPr bwMode="auto">
            <a:xfrm>
              <a:off x="447" y="1380"/>
              <a:ext cx="1532" cy="690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altLang="zh-CN" sz="3600" b="0">
                  <a:solidFill>
                    <a:schemeClr val="tx2"/>
                  </a:solidFill>
                  <a:latin typeface="Times" charset="0"/>
                  <a:ea typeface="宋体" charset="0"/>
                  <a:cs typeface="宋体" charset="0"/>
                </a:rPr>
                <a:t>OT  </a:t>
              </a:r>
              <a:r>
                <a:rPr lang="en-US" altLang="zh-CN" sz="6600" b="0">
                  <a:solidFill>
                    <a:srgbClr val="7FFF00"/>
                  </a:solidFill>
                  <a:latin typeface="Times" charset="0"/>
                  <a:ea typeface="宋体" charset="0"/>
                  <a:cs typeface="宋体" charset="0"/>
                </a:rPr>
                <a:t>S </a:t>
              </a:r>
              <a:r>
                <a:rPr lang="en-US" altLang="zh-CN" sz="3600" b="0">
                  <a:solidFill>
                    <a:schemeClr val="tx2"/>
                  </a:solidFill>
                  <a:latin typeface="Times" charset="0"/>
                  <a:ea typeface="宋体" charset="0"/>
                  <a:cs typeface="宋体" charset="0"/>
                </a:rPr>
                <a:t>NT</a:t>
              </a:r>
            </a:p>
          </p:txBody>
        </p:sp>
        <p:sp>
          <p:nvSpPr>
            <p:cNvPr id="590860" name="AutoShape 12"/>
            <p:cNvSpPr>
              <a:spLocks noChangeArrowheads="1"/>
            </p:cNvSpPr>
            <p:nvPr/>
          </p:nvSpPr>
          <p:spPr bwMode="auto">
            <a:xfrm rot="16200000">
              <a:off x="674" y="2256"/>
              <a:ext cx="982" cy="544"/>
            </a:xfrm>
            <a:prstGeom prst="rightArrow">
              <a:avLst>
                <a:gd name="adj1" fmla="val 50000"/>
                <a:gd name="adj2" fmla="val 90266"/>
              </a:avLst>
            </a:prstGeom>
            <a:solidFill>
              <a:srgbClr val="FAFD00"/>
            </a:solidFill>
            <a:ln w="508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90861" name="Rectangle 13"/>
          <p:cNvSpPr>
            <a:spLocks noChangeArrowheads="1"/>
          </p:cNvSpPr>
          <p:nvPr/>
        </p:nvSpPr>
        <p:spPr bwMode="auto">
          <a:xfrm>
            <a:off x="4862513" y="874713"/>
            <a:ext cx="1989137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solidFill>
                  <a:srgbClr val="FAFD00"/>
                </a:solidFill>
                <a:latin typeface="Times" charset="0"/>
                <a:ea typeface="宋体" charset="0"/>
                <a:cs typeface="宋体" charset="0"/>
              </a:rPr>
              <a:t>ca. 500 B.C</a:t>
            </a:r>
            <a:r>
              <a:rPr lang="en-US" altLang="zh-CN" sz="2800" b="0">
                <a:solidFill>
                  <a:srgbClr val="FAFD00"/>
                </a:solidFill>
                <a:latin typeface="Times" charset="0"/>
                <a:ea typeface="宋体" charset="0"/>
                <a:cs typeface="宋体" charset="0"/>
              </a:rPr>
              <a:t>.</a:t>
            </a:r>
          </a:p>
        </p:txBody>
      </p:sp>
      <p:sp>
        <p:nvSpPr>
          <p:cNvPr id="590862" name="Text Box 14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en-US">
              <a:solidFill>
                <a:schemeClr val="tx1"/>
              </a:solidFill>
              <a:ea typeface="宋体" charset="0"/>
              <a:cs typeface="宋体" charset="0"/>
            </a:endParaRPr>
          </a:p>
        </p:txBody>
      </p:sp>
      <p:pic>
        <p:nvPicPr>
          <p:cNvPr id="590863" name="Picture 1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35" t="8533" r="8066" b="11687"/>
          <a:stretch>
            <a:fillRect/>
          </a:stretch>
        </p:blipFill>
        <p:spPr bwMode="auto">
          <a:xfrm>
            <a:off x="800100" y="563563"/>
            <a:ext cx="7797800" cy="57626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0864" name="Text Box 16"/>
          <p:cNvSpPr txBox="1">
            <a:spLocks noChangeArrowheads="1"/>
          </p:cNvSpPr>
          <p:nvPr/>
        </p:nvSpPr>
        <p:spPr bwMode="auto">
          <a:xfrm>
            <a:off x="1066800" y="5334000"/>
            <a:ext cx="115570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>
                <a:solidFill>
                  <a:srgbClr val="0033CC"/>
                </a:solidFill>
                <a:latin typeface="B VAG Rounded Bold" charset="0"/>
                <a:ea typeface="宋体" charset="0"/>
                <a:cs typeface="宋体" charset="0"/>
              </a:rPr>
              <a:t>非洲</a:t>
            </a:r>
          </a:p>
        </p:txBody>
      </p:sp>
      <p:sp>
        <p:nvSpPr>
          <p:cNvPr id="590865" name="Text Box 17"/>
          <p:cNvSpPr txBox="1">
            <a:spLocks noChangeArrowheads="1"/>
          </p:cNvSpPr>
          <p:nvPr/>
        </p:nvSpPr>
        <p:spPr bwMode="auto">
          <a:xfrm>
            <a:off x="2959100" y="4749800"/>
            <a:ext cx="261620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3366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600">
                <a:solidFill>
                  <a:srgbClr val="0033CC"/>
                </a:solidFill>
                <a:latin typeface="B VAG Rounded Bold" charset="0"/>
                <a:ea typeface="MS PGothic" charset="0"/>
                <a:cs typeface="MS PGothic" charset="0"/>
              </a:rPr>
              <a:t>阿拉伯</a:t>
            </a:r>
            <a:endParaRPr lang="zh-CN" altLang="en-US" sz="3600">
              <a:solidFill>
                <a:srgbClr val="0033CC"/>
              </a:solidFill>
              <a:latin typeface="B VAG Rounded Bold" charset="0"/>
              <a:ea typeface="宋体" charset="0"/>
              <a:cs typeface="宋体" charset="0"/>
            </a:endParaRPr>
          </a:p>
        </p:txBody>
      </p:sp>
      <p:sp>
        <p:nvSpPr>
          <p:cNvPr id="590866" name="Text Box 18"/>
          <p:cNvSpPr txBox="1">
            <a:spLocks noChangeArrowheads="1"/>
          </p:cNvSpPr>
          <p:nvPr/>
        </p:nvSpPr>
        <p:spPr bwMode="auto">
          <a:xfrm>
            <a:off x="6184900" y="2286000"/>
            <a:ext cx="158750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3366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600">
                <a:solidFill>
                  <a:srgbClr val="0033CC"/>
                </a:solidFill>
                <a:latin typeface="B VAG Rounded Bold" charset="0"/>
                <a:ea typeface="MS PGothic" charset="0"/>
                <a:cs typeface="MS PGothic" charset="0"/>
              </a:rPr>
              <a:t>亚洲</a:t>
            </a:r>
            <a:endParaRPr lang="zh-CN" altLang="en-US" sz="3600">
              <a:solidFill>
                <a:srgbClr val="0033CC"/>
              </a:solidFill>
              <a:latin typeface="B VAG Rounded Bold" charset="0"/>
              <a:ea typeface="宋体" charset="0"/>
              <a:cs typeface="宋体" charset="0"/>
            </a:endParaRPr>
          </a:p>
        </p:txBody>
      </p:sp>
      <p:sp>
        <p:nvSpPr>
          <p:cNvPr id="590867" name="Text Box 19"/>
          <p:cNvSpPr txBox="1">
            <a:spLocks noChangeArrowheads="1"/>
          </p:cNvSpPr>
          <p:nvPr/>
        </p:nvSpPr>
        <p:spPr bwMode="auto">
          <a:xfrm rot="1299097">
            <a:off x="688975" y="3246438"/>
            <a:ext cx="2108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1800">
                <a:solidFill>
                  <a:schemeClr val="tx1"/>
                </a:solidFill>
                <a:latin typeface="B VAG Rounded Bold" charset="0"/>
                <a:ea typeface="MS PGothic" charset="0"/>
                <a:cs typeface="MS PGothic" charset="0"/>
              </a:rPr>
              <a:t>地中海</a:t>
            </a:r>
            <a:endParaRPr lang="zh-CN" altLang="en-US" sz="1800">
              <a:solidFill>
                <a:schemeClr val="tx1"/>
              </a:solidFill>
              <a:latin typeface="B VAG Rounded Bold" charset="0"/>
              <a:ea typeface="宋体" charset="0"/>
              <a:cs typeface="宋体" charset="0"/>
            </a:endParaRPr>
          </a:p>
        </p:txBody>
      </p:sp>
      <p:sp>
        <p:nvSpPr>
          <p:cNvPr id="590868" name="Freeform 20"/>
          <p:cNvSpPr>
            <a:spLocks/>
          </p:cNvSpPr>
          <p:nvPr/>
        </p:nvSpPr>
        <p:spPr bwMode="auto">
          <a:xfrm>
            <a:off x="762000" y="952500"/>
            <a:ext cx="1409700" cy="296863"/>
          </a:xfrm>
          <a:custGeom>
            <a:avLst/>
            <a:gdLst>
              <a:gd name="T0" fmla="*/ 0 w 888"/>
              <a:gd name="T1" fmla="*/ 160 h 187"/>
              <a:gd name="T2" fmla="*/ 144 w 888"/>
              <a:gd name="T3" fmla="*/ 168 h 187"/>
              <a:gd name="T4" fmla="*/ 192 w 888"/>
              <a:gd name="T5" fmla="*/ 184 h 187"/>
              <a:gd name="T6" fmla="*/ 376 w 888"/>
              <a:gd name="T7" fmla="*/ 168 h 187"/>
              <a:gd name="T8" fmla="*/ 544 w 888"/>
              <a:gd name="T9" fmla="*/ 96 h 187"/>
              <a:gd name="T10" fmla="*/ 640 w 888"/>
              <a:gd name="T11" fmla="*/ 88 h 187"/>
              <a:gd name="T12" fmla="*/ 768 w 888"/>
              <a:gd name="T13" fmla="*/ 8 h 187"/>
              <a:gd name="T14" fmla="*/ 888 w 888"/>
              <a:gd name="T15" fmla="*/ 24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8" h="187">
                <a:moveTo>
                  <a:pt x="0" y="160"/>
                </a:moveTo>
                <a:cubicBezTo>
                  <a:pt x="48" y="162"/>
                  <a:pt x="96" y="162"/>
                  <a:pt x="144" y="168"/>
                </a:cubicBezTo>
                <a:cubicBezTo>
                  <a:pt x="160" y="170"/>
                  <a:pt x="192" y="184"/>
                  <a:pt x="192" y="184"/>
                </a:cubicBezTo>
                <a:cubicBezTo>
                  <a:pt x="297" y="178"/>
                  <a:pt x="307" y="187"/>
                  <a:pt x="376" y="168"/>
                </a:cubicBezTo>
                <a:cubicBezTo>
                  <a:pt x="429" y="152"/>
                  <a:pt x="487" y="100"/>
                  <a:pt x="544" y="96"/>
                </a:cubicBezTo>
                <a:cubicBezTo>
                  <a:pt x="576" y="93"/>
                  <a:pt x="608" y="90"/>
                  <a:pt x="640" y="88"/>
                </a:cubicBezTo>
                <a:cubicBezTo>
                  <a:pt x="690" y="71"/>
                  <a:pt x="719" y="24"/>
                  <a:pt x="768" y="8"/>
                </a:cubicBezTo>
                <a:cubicBezTo>
                  <a:pt x="877" y="16"/>
                  <a:pt x="840" y="0"/>
                  <a:pt x="888" y="24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69" name="Freeform 21"/>
          <p:cNvSpPr>
            <a:spLocks/>
          </p:cNvSpPr>
          <p:nvPr/>
        </p:nvSpPr>
        <p:spPr bwMode="auto">
          <a:xfrm>
            <a:off x="3767138" y="1735138"/>
            <a:ext cx="1193800" cy="522287"/>
          </a:xfrm>
          <a:custGeom>
            <a:avLst/>
            <a:gdLst>
              <a:gd name="T0" fmla="*/ 0 w 752"/>
              <a:gd name="T1" fmla="*/ 17 h 329"/>
              <a:gd name="T2" fmla="*/ 176 w 752"/>
              <a:gd name="T3" fmla="*/ 33 h 329"/>
              <a:gd name="T4" fmla="*/ 200 w 752"/>
              <a:gd name="T5" fmla="*/ 49 h 329"/>
              <a:gd name="T6" fmla="*/ 304 w 752"/>
              <a:gd name="T7" fmla="*/ 65 h 329"/>
              <a:gd name="T8" fmla="*/ 416 w 752"/>
              <a:gd name="T9" fmla="*/ 161 h 329"/>
              <a:gd name="T10" fmla="*/ 600 w 752"/>
              <a:gd name="T11" fmla="*/ 209 h 329"/>
              <a:gd name="T12" fmla="*/ 752 w 752"/>
              <a:gd name="T13" fmla="*/ 329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52" h="329">
                <a:moveTo>
                  <a:pt x="0" y="17"/>
                </a:moveTo>
                <a:cubicBezTo>
                  <a:pt x="50" y="0"/>
                  <a:pt x="129" y="1"/>
                  <a:pt x="176" y="33"/>
                </a:cubicBezTo>
                <a:cubicBezTo>
                  <a:pt x="184" y="38"/>
                  <a:pt x="190" y="46"/>
                  <a:pt x="200" y="49"/>
                </a:cubicBezTo>
                <a:cubicBezTo>
                  <a:pt x="233" y="58"/>
                  <a:pt x="269" y="58"/>
                  <a:pt x="304" y="65"/>
                </a:cubicBezTo>
                <a:cubicBezTo>
                  <a:pt x="344" y="92"/>
                  <a:pt x="368" y="145"/>
                  <a:pt x="416" y="161"/>
                </a:cubicBezTo>
                <a:cubicBezTo>
                  <a:pt x="478" y="181"/>
                  <a:pt x="535" y="196"/>
                  <a:pt x="600" y="209"/>
                </a:cubicBezTo>
                <a:cubicBezTo>
                  <a:pt x="655" y="246"/>
                  <a:pt x="692" y="299"/>
                  <a:pt x="752" y="329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70" name="Freeform 22"/>
          <p:cNvSpPr>
            <a:spLocks/>
          </p:cNvSpPr>
          <p:nvPr/>
        </p:nvSpPr>
        <p:spPr bwMode="auto">
          <a:xfrm>
            <a:off x="5289550" y="1266825"/>
            <a:ext cx="3048000" cy="3906838"/>
          </a:xfrm>
          <a:custGeom>
            <a:avLst/>
            <a:gdLst>
              <a:gd name="T0" fmla="*/ 0 w 1920"/>
              <a:gd name="T1" fmla="*/ 645 h 2461"/>
              <a:gd name="T2" fmla="*/ 160 w 1920"/>
              <a:gd name="T3" fmla="*/ 645 h 2461"/>
              <a:gd name="T4" fmla="*/ 360 w 1920"/>
              <a:gd name="T5" fmla="*/ 581 h 2461"/>
              <a:gd name="T6" fmla="*/ 392 w 1920"/>
              <a:gd name="T7" fmla="*/ 557 h 2461"/>
              <a:gd name="T8" fmla="*/ 440 w 1920"/>
              <a:gd name="T9" fmla="*/ 525 h 2461"/>
              <a:gd name="T10" fmla="*/ 520 w 1920"/>
              <a:gd name="T11" fmla="*/ 429 h 2461"/>
              <a:gd name="T12" fmla="*/ 576 w 1920"/>
              <a:gd name="T13" fmla="*/ 325 h 2461"/>
              <a:gd name="T14" fmla="*/ 656 w 1920"/>
              <a:gd name="T15" fmla="*/ 205 h 2461"/>
              <a:gd name="T16" fmla="*/ 712 w 1920"/>
              <a:gd name="T17" fmla="*/ 141 h 2461"/>
              <a:gd name="T18" fmla="*/ 744 w 1920"/>
              <a:gd name="T19" fmla="*/ 101 h 2461"/>
              <a:gd name="T20" fmla="*/ 848 w 1920"/>
              <a:gd name="T21" fmla="*/ 29 h 2461"/>
              <a:gd name="T22" fmla="*/ 912 w 1920"/>
              <a:gd name="T23" fmla="*/ 13 h 2461"/>
              <a:gd name="T24" fmla="*/ 1128 w 1920"/>
              <a:gd name="T25" fmla="*/ 29 h 2461"/>
              <a:gd name="T26" fmla="*/ 1232 w 1920"/>
              <a:gd name="T27" fmla="*/ 165 h 2461"/>
              <a:gd name="T28" fmla="*/ 1352 w 1920"/>
              <a:gd name="T29" fmla="*/ 301 h 2461"/>
              <a:gd name="T30" fmla="*/ 1376 w 1920"/>
              <a:gd name="T31" fmla="*/ 325 h 2461"/>
              <a:gd name="T32" fmla="*/ 1592 w 1920"/>
              <a:gd name="T33" fmla="*/ 397 h 2461"/>
              <a:gd name="T34" fmla="*/ 1648 w 1920"/>
              <a:gd name="T35" fmla="*/ 485 h 2461"/>
              <a:gd name="T36" fmla="*/ 1664 w 1920"/>
              <a:gd name="T37" fmla="*/ 573 h 2461"/>
              <a:gd name="T38" fmla="*/ 1696 w 1920"/>
              <a:gd name="T39" fmla="*/ 621 h 2461"/>
              <a:gd name="T40" fmla="*/ 1712 w 1920"/>
              <a:gd name="T41" fmla="*/ 669 h 2461"/>
              <a:gd name="T42" fmla="*/ 1720 w 1920"/>
              <a:gd name="T43" fmla="*/ 885 h 2461"/>
              <a:gd name="T44" fmla="*/ 1776 w 1920"/>
              <a:gd name="T45" fmla="*/ 941 h 2461"/>
              <a:gd name="T46" fmla="*/ 1816 w 1920"/>
              <a:gd name="T47" fmla="*/ 1013 h 2461"/>
              <a:gd name="T48" fmla="*/ 1872 w 1920"/>
              <a:gd name="T49" fmla="*/ 1245 h 2461"/>
              <a:gd name="T50" fmla="*/ 1904 w 1920"/>
              <a:gd name="T51" fmla="*/ 1301 h 2461"/>
              <a:gd name="T52" fmla="*/ 1920 w 1920"/>
              <a:gd name="T53" fmla="*/ 1349 h 2461"/>
              <a:gd name="T54" fmla="*/ 1840 w 1920"/>
              <a:gd name="T55" fmla="*/ 1565 h 2461"/>
              <a:gd name="T56" fmla="*/ 1808 w 1920"/>
              <a:gd name="T57" fmla="*/ 1613 h 2461"/>
              <a:gd name="T58" fmla="*/ 1712 w 1920"/>
              <a:gd name="T59" fmla="*/ 1661 h 2461"/>
              <a:gd name="T60" fmla="*/ 1640 w 1920"/>
              <a:gd name="T61" fmla="*/ 1693 h 2461"/>
              <a:gd name="T62" fmla="*/ 1584 w 1920"/>
              <a:gd name="T63" fmla="*/ 1741 h 2461"/>
              <a:gd name="T64" fmla="*/ 1568 w 1920"/>
              <a:gd name="T65" fmla="*/ 1765 h 2461"/>
              <a:gd name="T66" fmla="*/ 1544 w 1920"/>
              <a:gd name="T67" fmla="*/ 1781 h 2461"/>
              <a:gd name="T68" fmla="*/ 1536 w 1920"/>
              <a:gd name="T69" fmla="*/ 1805 h 2461"/>
              <a:gd name="T70" fmla="*/ 1488 w 1920"/>
              <a:gd name="T71" fmla="*/ 1901 h 2461"/>
              <a:gd name="T72" fmla="*/ 1424 w 1920"/>
              <a:gd name="T73" fmla="*/ 2189 h 2461"/>
              <a:gd name="T74" fmla="*/ 1416 w 1920"/>
              <a:gd name="T75" fmla="*/ 2213 h 2461"/>
              <a:gd name="T76" fmla="*/ 1400 w 1920"/>
              <a:gd name="T77" fmla="*/ 2237 h 2461"/>
              <a:gd name="T78" fmla="*/ 1384 w 1920"/>
              <a:gd name="T79" fmla="*/ 2285 h 2461"/>
              <a:gd name="T80" fmla="*/ 1392 w 1920"/>
              <a:gd name="T81" fmla="*/ 2461 h 2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920" h="2461">
                <a:moveTo>
                  <a:pt x="0" y="645"/>
                </a:moveTo>
                <a:cubicBezTo>
                  <a:pt x="93" y="652"/>
                  <a:pt x="80" y="658"/>
                  <a:pt x="160" y="645"/>
                </a:cubicBezTo>
                <a:cubicBezTo>
                  <a:pt x="230" y="633"/>
                  <a:pt x="292" y="594"/>
                  <a:pt x="360" y="581"/>
                </a:cubicBezTo>
                <a:cubicBezTo>
                  <a:pt x="370" y="573"/>
                  <a:pt x="381" y="564"/>
                  <a:pt x="392" y="557"/>
                </a:cubicBezTo>
                <a:cubicBezTo>
                  <a:pt x="407" y="545"/>
                  <a:pt x="440" y="525"/>
                  <a:pt x="440" y="525"/>
                </a:cubicBezTo>
                <a:cubicBezTo>
                  <a:pt x="462" y="490"/>
                  <a:pt x="491" y="457"/>
                  <a:pt x="520" y="429"/>
                </a:cubicBezTo>
                <a:cubicBezTo>
                  <a:pt x="533" y="389"/>
                  <a:pt x="546" y="354"/>
                  <a:pt x="576" y="325"/>
                </a:cubicBezTo>
                <a:cubicBezTo>
                  <a:pt x="592" y="275"/>
                  <a:pt x="625" y="244"/>
                  <a:pt x="656" y="205"/>
                </a:cubicBezTo>
                <a:cubicBezTo>
                  <a:pt x="706" y="140"/>
                  <a:pt x="665" y="171"/>
                  <a:pt x="712" y="141"/>
                </a:cubicBezTo>
                <a:cubicBezTo>
                  <a:pt x="725" y="99"/>
                  <a:pt x="709" y="131"/>
                  <a:pt x="744" y="101"/>
                </a:cubicBezTo>
                <a:cubicBezTo>
                  <a:pt x="788" y="61"/>
                  <a:pt x="793" y="47"/>
                  <a:pt x="848" y="29"/>
                </a:cubicBezTo>
                <a:cubicBezTo>
                  <a:pt x="868" y="22"/>
                  <a:pt x="912" y="13"/>
                  <a:pt x="912" y="13"/>
                </a:cubicBezTo>
                <a:cubicBezTo>
                  <a:pt x="984" y="16"/>
                  <a:pt x="1061" y="0"/>
                  <a:pt x="1128" y="29"/>
                </a:cubicBezTo>
                <a:cubicBezTo>
                  <a:pt x="1184" y="53"/>
                  <a:pt x="1205" y="116"/>
                  <a:pt x="1232" y="165"/>
                </a:cubicBezTo>
                <a:cubicBezTo>
                  <a:pt x="1264" y="222"/>
                  <a:pt x="1302" y="259"/>
                  <a:pt x="1352" y="301"/>
                </a:cubicBezTo>
                <a:cubicBezTo>
                  <a:pt x="1360" y="308"/>
                  <a:pt x="1366" y="319"/>
                  <a:pt x="1376" y="325"/>
                </a:cubicBezTo>
                <a:cubicBezTo>
                  <a:pt x="1443" y="362"/>
                  <a:pt x="1526" y="353"/>
                  <a:pt x="1592" y="397"/>
                </a:cubicBezTo>
                <a:cubicBezTo>
                  <a:pt x="1605" y="436"/>
                  <a:pt x="1632" y="437"/>
                  <a:pt x="1648" y="485"/>
                </a:cubicBezTo>
                <a:cubicBezTo>
                  <a:pt x="1649" y="498"/>
                  <a:pt x="1652" y="551"/>
                  <a:pt x="1664" y="573"/>
                </a:cubicBezTo>
                <a:cubicBezTo>
                  <a:pt x="1673" y="589"/>
                  <a:pt x="1689" y="602"/>
                  <a:pt x="1696" y="621"/>
                </a:cubicBezTo>
                <a:cubicBezTo>
                  <a:pt x="1701" y="637"/>
                  <a:pt x="1712" y="669"/>
                  <a:pt x="1712" y="669"/>
                </a:cubicBezTo>
                <a:cubicBezTo>
                  <a:pt x="1714" y="741"/>
                  <a:pt x="1715" y="813"/>
                  <a:pt x="1720" y="885"/>
                </a:cubicBezTo>
                <a:cubicBezTo>
                  <a:pt x="1721" y="911"/>
                  <a:pt x="1776" y="941"/>
                  <a:pt x="1776" y="941"/>
                </a:cubicBezTo>
                <a:cubicBezTo>
                  <a:pt x="1812" y="996"/>
                  <a:pt x="1801" y="970"/>
                  <a:pt x="1816" y="1013"/>
                </a:cubicBezTo>
                <a:cubicBezTo>
                  <a:pt x="1822" y="1100"/>
                  <a:pt x="1829" y="1170"/>
                  <a:pt x="1872" y="1245"/>
                </a:cubicBezTo>
                <a:cubicBezTo>
                  <a:pt x="1882" y="1263"/>
                  <a:pt x="1895" y="1281"/>
                  <a:pt x="1904" y="1301"/>
                </a:cubicBezTo>
                <a:cubicBezTo>
                  <a:pt x="1910" y="1316"/>
                  <a:pt x="1920" y="1349"/>
                  <a:pt x="1920" y="1349"/>
                </a:cubicBezTo>
                <a:cubicBezTo>
                  <a:pt x="1909" y="1431"/>
                  <a:pt x="1886" y="1495"/>
                  <a:pt x="1840" y="1565"/>
                </a:cubicBezTo>
                <a:cubicBezTo>
                  <a:pt x="1829" y="1581"/>
                  <a:pt x="1826" y="1606"/>
                  <a:pt x="1808" y="1613"/>
                </a:cubicBezTo>
                <a:cubicBezTo>
                  <a:pt x="1773" y="1624"/>
                  <a:pt x="1744" y="1646"/>
                  <a:pt x="1712" y="1661"/>
                </a:cubicBezTo>
                <a:cubicBezTo>
                  <a:pt x="1670" y="1679"/>
                  <a:pt x="1669" y="1667"/>
                  <a:pt x="1640" y="1693"/>
                </a:cubicBezTo>
                <a:cubicBezTo>
                  <a:pt x="1572" y="1751"/>
                  <a:pt x="1639" y="1704"/>
                  <a:pt x="1584" y="1741"/>
                </a:cubicBezTo>
                <a:cubicBezTo>
                  <a:pt x="1578" y="1749"/>
                  <a:pt x="1574" y="1758"/>
                  <a:pt x="1568" y="1765"/>
                </a:cubicBezTo>
                <a:cubicBezTo>
                  <a:pt x="1561" y="1771"/>
                  <a:pt x="1550" y="1773"/>
                  <a:pt x="1544" y="1781"/>
                </a:cubicBezTo>
                <a:cubicBezTo>
                  <a:pt x="1538" y="1787"/>
                  <a:pt x="1539" y="1797"/>
                  <a:pt x="1536" y="1805"/>
                </a:cubicBezTo>
                <a:cubicBezTo>
                  <a:pt x="1519" y="1837"/>
                  <a:pt x="1499" y="1866"/>
                  <a:pt x="1488" y="1901"/>
                </a:cubicBezTo>
                <a:cubicBezTo>
                  <a:pt x="1483" y="1963"/>
                  <a:pt x="1487" y="2146"/>
                  <a:pt x="1424" y="2189"/>
                </a:cubicBezTo>
                <a:cubicBezTo>
                  <a:pt x="1421" y="2197"/>
                  <a:pt x="1419" y="2205"/>
                  <a:pt x="1416" y="2213"/>
                </a:cubicBezTo>
                <a:cubicBezTo>
                  <a:pt x="1411" y="2221"/>
                  <a:pt x="1403" y="2228"/>
                  <a:pt x="1400" y="2237"/>
                </a:cubicBezTo>
                <a:cubicBezTo>
                  <a:pt x="1393" y="2252"/>
                  <a:pt x="1384" y="2285"/>
                  <a:pt x="1384" y="2285"/>
                </a:cubicBezTo>
                <a:cubicBezTo>
                  <a:pt x="1394" y="2407"/>
                  <a:pt x="1392" y="2348"/>
                  <a:pt x="1392" y="2461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71" name="Freeform 23"/>
          <p:cNvSpPr>
            <a:spLocks/>
          </p:cNvSpPr>
          <p:nvPr/>
        </p:nvSpPr>
        <p:spPr bwMode="auto">
          <a:xfrm>
            <a:off x="849313" y="3721100"/>
            <a:ext cx="1981200" cy="1752600"/>
          </a:xfrm>
          <a:custGeom>
            <a:avLst/>
            <a:gdLst>
              <a:gd name="T0" fmla="*/ 0 w 1248"/>
              <a:gd name="T1" fmla="*/ 0 h 1104"/>
              <a:gd name="T2" fmla="*/ 72 w 1248"/>
              <a:gd name="T3" fmla="*/ 32 h 1104"/>
              <a:gd name="T4" fmla="*/ 136 w 1248"/>
              <a:gd name="T5" fmla="*/ 96 h 1104"/>
              <a:gd name="T6" fmla="*/ 184 w 1248"/>
              <a:gd name="T7" fmla="*/ 192 h 1104"/>
              <a:gd name="T8" fmla="*/ 216 w 1248"/>
              <a:gd name="T9" fmla="*/ 240 h 1104"/>
              <a:gd name="T10" fmla="*/ 248 w 1248"/>
              <a:gd name="T11" fmla="*/ 312 h 1104"/>
              <a:gd name="T12" fmla="*/ 376 w 1248"/>
              <a:gd name="T13" fmla="*/ 480 h 1104"/>
              <a:gd name="T14" fmla="*/ 408 w 1248"/>
              <a:gd name="T15" fmla="*/ 576 h 1104"/>
              <a:gd name="T16" fmla="*/ 416 w 1248"/>
              <a:gd name="T17" fmla="*/ 600 h 1104"/>
              <a:gd name="T18" fmla="*/ 488 w 1248"/>
              <a:gd name="T19" fmla="*/ 648 h 1104"/>
              <a:gd name="T20" fmla="*/ 512 w 1248"/>
              <a:gd name="T21" fmla="*/ 672 h 1104"/>
              <a:gd name="T22" fmla="*/ 592 w 1248"/>
              <a:gd name="T23" fmla="*/ 712 h 1104"/>
              <a:gd name="T24" fmla="*/ 672 w 1248"/>
              <a:gd name="T25" fmla="*/ 768 h 1104"/>
              <a:gd name="T26" fmla="*/ 816 w 1248"/>
              <a:gd name="T27" fmla="*/ 952 h 1104"/>
              <a:gd name="T28" fmla="*/ 1080 w 1248"/>
              <a:gd name="T29" fmla="*/ 1104 h 1104"/>
              <a:gd name="T30" fmla="*/ 1248 w 1248"/>
              <a:gd name="T31" fmla="*/ 1096 h 1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248" h="1104">
                <a:moveTo>
                  <a:pt x="0" y="0"/>
                </a:moveTo>
                <a:cubicBezTo>
                  <a:pt x="34" y="11"/>
                  <a:pt x="46" y="10"/>
                  <a:pt x="72" y="32"/>
                </a:cubicBezTo>
                <a:cubicBezTo>
                  <a:pt x="97" y="53"/>
                  <a:pt x="108" y="77"/>
                  <a:pt x="136" y="96"/>
                </a:cubicBezTo>
                <a:cubicBezTo>
                  <a:pt x="156" y="126"/>
                  <a:pt x="166" y="160"/>
                  <a:pt x="184" y="192"/>
                </a:cubicBezTo>
                <a:cubicBezTo>
                  <a:pt x="193" y="208"/>
                  <a:pt x="209" y="221"/>
                  <a:pt x="216" y="240"/>
                </a:cubicBezTo>
                <a:cubicBezTo>
                  <a:pt x="223" y="262"/>
                  <a:pt x="235" y="292"/>
                  <a:pt x="248" y="312"/>
                </a:cubicBezTo>
                <a:cubicBezTo>
                  <a:pt x="283" y="364"/>
                  <a:pt x="355" y="418"/>
                  <a:pt x="376" y="480"/>
                </a:cubicBezTo>
                <a:cubicBezTo>
                  <a:pt x="386" y="512"/>
                  <a:pt x="397" y="544"/>
                  <a:pt x="408" y="576"/>
                </a:cubicBezTo>
                <a:cubicBezTo>
                  <a:pt x="410" y="584"/>
                  <a:pt x="408" y="595"/>
                  <a:pt x="416" y="600"/>
                </a:cubicBezTo>
                <a:cubicBezTo>
                  <a:pt x="440" y="616"/>
                  <a:pt x="467" y="627"/>
                  <a:pt x="488" y="648"/>
                </a:cubicBezTo>
                <a:cubicBezTo>
                  <a:pt x="496" y="656"/>
                  <a:pt x="502" y="665"/>
                  <a:pt x="512" y="672"/>
                </a:cubicBezTo>
                <a:cubicBezTo>
                  <a:pt x="535" y="687"/>
                  <a:pt x="568" y="694"/>
                  <a:pt x="592" y="712"/>
                </a:cubicBezTo>
                <a:cubicBezTo>
                  <a:pt x="624" y="736"/>
                  <a:pt x="633" y="755"/>
                  <a:pt x="672" y="768"/>
                </a:cubicBezTo>
                <a:cubicBezTo>
                  <a:pt x="712" y="829"/>
                  <a:pt x="753" y="910"/>
                  <a:pt x="816" y="952"/>
                </a:cubicBezTo>
                <a:cubicBezTo>
                  <a:pt x="882" y="1052"/>
                  <a:pt x="963" y="1084"/>
                  <a:pt x="1080" y="1104"/>
                </a:cubicBezTo>
                <a:cubicBezTo>
                  <a:pt x="1237" y="1095"/>
                  <a:pt x="1181" y="1096"/>
                  <a:pt x="1248" y="1096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72" name="Freeform 24"/>
          <p:cNvSpPr>
            <a:spLocks/>
          </p:cNvSpPr>
          <p:nvPr/>
        </p:nvSpPr>
        <p:spPr bwMode="auto">
          <a:xfrm>
            <a:off x="2397125" y="3590925"/>
            <a:ext cx="2324100" cy="952500"/>
          </a:xfrm>
          <a:custGeom>
            <a:avLst/>
            <a:gdLst>
              <a:gd name="T0" fmla="*/ 0 w 1464"/>
              <a:gd name="T1" fmla="*/ 472 h 600"/>
              <a:gd name="T2" fmla="*/ 240 w 1464"/>
              <a:gd name="T3" fmla="*/ 416 h 600"/>
              <a:gd name="T4" fmla="*/ 312 w 1464"/>
              <a:gd name="T5" fmla="*/ 392 h 600"/>
              <a:gd name="T6" fmla="*/ 408 w 1464"/>
              <a:gd name="T7" fmla="*/ 336 h 600"/>
              <a:gd name="T8" fmla="*/ 480 w 1464"/>
              <a:gd name="T9" fmla="*/ 264 h 600"/>
              <a:gd name="T10" fmla="*/ 528 w 1464"/>
              <a:gd name="T11" fmla="*/ 184 h 600"/>
              <a:gd name="T12" fmla="*/ 552 w 1464"/>
              <a:gd name="T13" fmla="*/ 136 h 600"/>
              <a:gd name="T14" fmla="*/ 656 w 1464"/>
              <a:gd name="T15" fmla="*/ 72 h 600"/>
              <a:gd name="T16" fmla="*/ 760 w 1464"/>
              <a:gd name="T17" fmla="*/ 0 h 600"/>
              <a:gd name="T18" fmla="*/ 888 w 1464"/>
              <a:gd name="T19" fmla="*/ 24 h 600"/>
              <a:gd name="T20" fmla="*/ 960 w 1464"/>
              <a:gd name="T21" fmla="*/ 112 h 600"/>
              <a:gd name="T22" fmla="*/ 1112 w 1464"/>
              <a:gd name="T23" fmla="*/ 320 h 600"/>
              <a:gd name="T24" fmla="*/ 1144 w 1464"/>
              <a:gd name="T25" fmla="*/ 360 h 600"/>
              <a:gd name="T26" fmla="*/ 1200 w 1464"/>
              <a:gd name="T27" fmla="*/ 456 h 600"/>
              <a:gd name="T28" fmla="*/ 1320 w 1464"/>
              <a:gd name="T29" fmla="*/ 536 h 600"/>
              <a:gd name="T30" fmla="*/ 1416 w 1464"/>
              <a:gd name="T31" fmla="*/ 584 h 600"/>
              <a:gd name="T32" fmla="*/ 1464 w 1464"/>
              <a:gd name="T33" fmla="*/ 600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464" h="600">
                <a:moveTo>
                  <a:pt x="0" y="472"/>
                </a:moveTo>
                <a:cubicBezTo>
                  <a:pt x="77" y="446"/>
                  <a:pt x="161" y="442"/>
                  <a:pt x="240" y="416"/>
                </a:cubicBezTo>
                <a:cubicBezTo>
                  <a:pt x="260" y="409"/>
                  <a:pt x="293" y="404"/>
                  <a:pt x="312" y="392"/>
                </a:cubicBezTo>
                <a:cubicBezTo>
                  <a:pt x="343" y="370"/>
                  <a:pt x="379" y="364"/>
                  <a:pt x="408" y="336"/>
                </a:cubicBezTo>
                <a:cubicBezTo>
                  <a:pt x="433" y="310"/>
                  <a:pt x="450" y="283"/>
                  <a:pt x="480" y="264"/>
                </a:cubicBezTo>
                <a:cubicBezTo>
                  <a:pt x="493" y="236"/>
                  <a:pt x="518" y="213"/>
                  <a:pt x="528" y="184"/>
                </a:cubicBezTo>
                <a:cubicBezTo>
                  <a:pt x="533" y="166"/>
                  <a:pt x="537" y="148"/>
                  <a:pt x="552" y="136"/>
                </a:cubicBezTo>
                <a:cubicBezTo>
                  <a:pt x="583" y="108"/>
                  <a:pt x="624" y="98"/>
                  <a:pt x="656" y="72"/>
                </a:cubicBezTo>
                <a:cubicBezTo>
                  <a:pt x="690" y="43"/>
                  <a:pt x="716" y="14"/>
                  <a:pt x="760" y="0"/>
                </a:cubicBezTo>
                <a:cubicBezTo>
                  <a:pt x="807" y="5"/>
                  <a:pt x="843" y="9"/>
                  <a:pt x="888" y="24"/>
                </a:cubicBezTo>
                <a:cubicBezTo>
                  <a:pt x="899" y="59"/>
                  <a:pt x="936" y="81"/>
                  <a:pt x="960" y="112"/>
                </a:cubicBezTo>
                <a:cubicBezTo>
                  <a:pt x="1013" y="180"/>
                  <a:pt x="1037" y="270"/>
                  <a:pt x="1112" y="320"/>
                </a:cubicBezTo>
                <a:cubicBezTo>
                  <a:pt x="1132" y="380"/>
                  <a:pt x="1102" y="308"/>
                  <a:pt x="1144" y="360"/>
                </a:cubicBezTo>
                <a:cubicBezTo>
                  <a:pt x="1157" y="377"/>
                  <a:pt x="1178" y="441"/>
                  <a:pt x="1200" y="456"/>
                </a:cubicBezTo>
                <a:cubicBezTo>
                  <a:pt x="1241" y="483"/>
                  <a:pt x="1275" y="513"/>
                  <a:pt x="1320" y="536"/>
                </a:cubicBezTo>
                <a:cubicBezTo>
                  <a:pt x="1351" y="551"/>
                  <a:pt x="1384" y="569"/>
                  <a:pt x="1416" y="584"/>
                </a:cubicBezTo>
                <a:cubicBezTo>
                  <a:pt x="1431" y="590"/>
                  <a:pt x="1464" y="600"/>
                  <a:pt x="1464" y="600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90873" name="Group 25"/>
          <p:cNvGrpSpPr>
            <a:grpSpLocks/>
          </p:cNvGrpSpPr>
          <p:nvPr/>
        </p:nvGrpSpPr>
        <p:grpSpPr bwMode="auto">
          <a:xfrm>
            <a:off x="4386263" y="2506663"/>
            <a:ext cx="4562475" cy="3070225"/>
            <a:chOff x="395" y="607"/>
            <a:chExt cx="2874" cy="1934"/>
          </a:xfrm>
        </p:grpSpPr>
        <p:pic>
          <p:nvPicPr>
            <p:cNvPr id="590874" name="Picture 26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0214"/>
            <a:stretch>
              <a:fillRect/>
            </a:stretch>
          </p:blipFill>
          <p:spPr bwMode="auto">
            <a:xfrm>
              <a:off x="395" y="607"/>
              <a:ext cx="2874" cy="193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90875" name="Text Box 27"/>
            <p:cNvSpPr txBox="1">
              <a:spLocks noChangeArrowheads="1"/>
            </p:cNvSpPr>
            <p:nvPr/>
          </p:nvSpPr>
          <p:spPr bwMode="auto">
            <a:xfrm>
              <a:off x="458" y="2254"/>
              <a:ext cx="1712" cy="212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>
                  <a:solidFill>
                    <a:srgbClr val="FFEA18"/>
                  </a:solidFill>
                  <a:ea typeface="宋体" charset="0"/>
                  <a:cs typeface="宋体" charset="0"/>
                </a:rPr>
                <a:t>古腓立比</a:t>
              </a:r>
            </a:p>
          </p:txBody>
        </p:sp>
      </p:grpSp>
      <p:sp>
        <p:nvSpPr>
          <p:cNvPr id="590876" name="AutoShape 28"/>
          <p:cNvSpPr>
            <a:spLocks noChangeArrowheads="1"/>
          </p:cNvSpPr>
          <p:nvPr/>
        </p:nvSpPr>
        <p:spPr bwMode="auto">
          <a:xfrm>
            <a:off x="1133475" y="1079500"/>
            <a:ext cx="571500" cy="647700"/>
          </a:xfrm>
          <a:prstGeom prst="irregularSeal2">
            <a:avLst/>
          </a:prstGeom>
          <a:solidFill>
            <a:srgbClr val="EEFF4B"/>
          </a:solidFill>
          <a:ln w="38100">
            <a:solidFill>
              <a:srgbClr val="D83104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77" name="AutoShape 29"/>
          <p:cNvSpPr>
            <a:spLocks noChangeArrowheads="1"/>
          </p:cNvSpPr>
          <p:nvPr/>
        </p:nvSpPr>
        <p:spPr bwMode="auto">
          <a:xfrm>
            <a:off x="952500" y="844550"/>
            <a:ext cx="987425" cy="1204913"/>
          </a:xfrm>
          <a:prstGeom prst="irregularSeal2">
            <a:avLst/>
          </a:prstGeom>
          <a:solidFill>
            <a:srgbClr val="EEFF4B"/>
          </a:solidFill>
          <a:ln w="38100">
            <a:solidFill>
              <a:srgbClr val="D83104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78" name="AutoShape 30"/>
          <p:cNvSpPr>
            <a:spLocks noChangeArrowheads="1"/>
          </p:cNvSpPr>
          <p:nvPr/>
        </p:nvSpPr>
        <p:spPr bwMode="auto">
          <a:xfrm rot="-1508760">
            <a:off x="682625" y="798513"/>
            <a:ext cx="1520825" cy="1466850"/>
          </a:xfrm>
          <a:prstGeom prst="irregularSeal2">
            <a:avLst/>
          </a:prstGeom>
          <a:solidFill>
            <a:srgbClr val="FFFF00"/>
          </a:solidFill>
          <a:ln w="38100">
            <a:solidFill>
              <a:srgbClr val="D83104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79" name="Line 31"/>
          <p:cNvSpPr>
            <a:spLocks noChangeShapeType="1"/>
          </p:cNvSpPr>
          <p:nvPr/>
        </p:nvSpPr>
        <p:spPr bwMode="auto">
          <a:xfrm flipH="1">
            <a:off x="1609725" y="1933575"/>
            <a:ext cx="2667000" cy="26543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arrow" w="med" len="med"/>
            <a:tailEnd type="arrow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80" name="Line 32"/>
          <p:cNvSpPr>
            <a:spLocks noChangeShapeType="1"/>
          </p:cNvSpPr>
          <p:nvPr/>
        </p:nvSpPr>
        <p:spPr bwMode="auto">
          <a:xfrm>
            <a:off x="663575" y="1524000"/>
            <a:ext cx="7086600" cy="25019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arrow" w="med" len="med"/>
            <a:tailEnd type="arrow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90918" name="Group 70"/>
          <p:cNvGrpSpPr>
            <a:grpSpLocks/>
          </p:cNvGrpSpPr>
          <p:nvPr/>
        </p:nvGrpSpPr>
        <p:grpSpPr bwMode="auto">
          <a:xfrm>
            <a:off x="2862263" y="4410075"/>
            <a:ext cx="4489450" cy="2119313"/>
            <a:chOff x="1808" y="3005"/>
            <a:chExt cx="2715" cy="1335"/>
          </a:xfrm>
        </p:grpSpPr>
        <p:sp>
          <p:nvSpPr>
            <p:cNvPr id="590884" name="Text Box 36"/>
            <p:cNvSpPr txBox="1">
              <a:spLocks noChangeArrowheads="1"/>
            </p:cNvSpPr>
            <p:nvPr/>
          </p:nvSpPr>
          <p:spPr bwMode="auto">
            <a:xfrm>
              <a:off x="1839" y="3005"/>
              <a:ext cx="2684" cy="1335"/>
            </a:xfrm>
            <a:prstGeom prst="rect">
              <a:avLst/>
            </a:prstGeom>
            <a:gradFill rotWithShape="1">
              <a:gsLst>
                <a:gs pos="0">
                  <a:srgbClr val="0033CC">
                    <a:gamma/>
                    <a:shade val="46275"/>
                    <a:invGamma/>
                  </a:srgbClr>
                </a:gs>
                <a:gs pos="50000">
                  <a:srgbClr val="0033CC"/>
                </a:gs>
                <a:gs pos="100000">
                  <a:srgbClr val="0033CC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3200">
                  <a:solidFill>
                    <a:schemeClr val="bg1"/>
                  </a:solidFill>
                  <a:ea typeface="宋体" charset="0"/>
                  <a:cs typeface="宋体" charset="0"/>
                </a:rPr>
                <a:t>  </a:t>
              </a:r>
            </a:p>
            <a:p>
              <a:pPr algn="ctr">
                <a:spcBef>
                  <a:spcPct val="50000"/>
                </a:spcBef>
              </a:pPr>
              <a:endParaRPr lang="en-US" altLang="zh-CN" sz="3200">
                <a:solidFill>
                  <a:schemeClr val="bg1"/>
                </a:solidFill>
                <a:ea typeface="宋体" charset="0"/>
                <a:cs typeface="宋体" charset="0"/>
              </a:endParaRPr>
            </a:p>
            <a:p>
              <a:pPr algn="ctr">
                <a:spcBef>
                  <a:spcPct val="50000"/>
                </a:spcBef>
              </a:pPr>
              <a:endParaRPr lang="en-US" altLang="zh-CN" sz="3200">
                <a:solidFill>
                  <a:schemeClr val="bg1"/>
                </a:solidFill>
                <a:ea typeface="宋体" charset="0"/>
                <a:cs typeface="宋体" charset="0"/>
              </a:endParaRPr>
            </a:p>
          </p:txBody>
        </p:sp>
        <p:sp>
          <p:nvSpPr>
            <p:cNvPr id="590886" name="Text Box 38"/>
            <p:cNvSpPr txBox="1">
              <a:spLocks noChangeArrowheads="1"/>
            </p:cNvSpPr>
            <p:nvPr/>
          </p:nvSpPr>
          <p:spPr bwMode="auto">
            <a:xfrm>
              <a:off x="1808" y="3032"/>
              <a:ext cx="2643" cy="1162"/>
            </a:xfrm>
            <a:prstGeom prst="rect">
              <a:avLst/>
            </a:prstGeom>
            <a:noFill/>
            <a:ln>
              <a:noFill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ct val="50000"/>
                </a:spcBef>
              </a:pPr>
              <a:r>
                <a:rPr lang="zh-CN" altLang="en-US" sz="3200">
                  <a:solidFill>
                    <a:schemeClr val="tx1"/>
                  </a:solidFill>
                  <a:latin typeface="宋体" charset="0"/>
                  <a:ea typeface="宋体" charset="0"/>
                  <a:cs typeface="宋体" charset="0"/>
                </a:rPr>
                <a:t>“</a:t>
              </a:r>
              <a:r>
                <a:rPr lang="ja-JP" altLang="en-US" sz="3200">
                  <a:solidFill>
                    <a:schemeClr val="tx1"/>
                  </a:solidFill>
                  <a:latin typeface="宋体" charset="0"/>
                  <a:ea typeface="宋体" charset="0"/>
                  <a:cs typeface="宋体" charset="0"/>
                </a:rPr>
                <a:t>希腊文化</a:t>
              </a:r>
              <a:r>
                <a:rPr lang="zh-CN" altLang="en-US" sz="3200">
                  <a:solidFill>
                    <a:schemeClr val="tx1"/>
                  </a:solidFill>
                  <a:latin typeface="宋体" charset="0"/>
                  <a:ea typeface="宋体" charset="0"/>
                  <a:cs typeface="宋体" charset="0"/>
                </a:rPr>
                <a:t>”</a:t>
              </a:r>
              <a:r>
                <a:rPr lang="en-US" altLang="zh-CN" sz="3200">
                  <a:solidFill>
                    <a:schemeClr val="tx1"/>
                  </a:solidFill>
                  <a:latin typeface="宋体" charset="0"/>
                  <a:ea typeface="宋体" charset="0"/>
                  <a:cs typeface="宋体" charset="0"/>
                </a:rPr>
                <a:t>…          </a:t>
              </a:r>
              <a:r>
                <a:rPr lang="ja-JP" altLang="en-US" sz="3200">
                  <a:solidFill>
                    <a:schemeClr val="tx1"/>
                  </a:solidFill>
                  <a:latin typeface="宋体" charset="0"/>
                  <a:ea typeface="宋体" charset="0"/>
                  <a:cs typeface="宋体" charset="0"/>
                </a:rPr>
                <a:t>希腊风俗                  </a:t>
              </a:r>
              <a:r>
                <a:rPr lang="ja-JP" sz="3200">
                  <a:solidFill>
                    <a:schemeClr val="tx1"/>
                  </a:solidFill>
                  <a:latin typeface="宋体" charset="0"/>
                  <a:ea typeface="宋体" charset="0"/>
                  <a:cs typeface="宋体" charset="0"/>
                </a:rPr>
                <a:t> </a:t>
              </a:r>
              <a:r>
                <a:rPr lang="ja-JP" altLang="en-US" sz="3200">
                  <a:solidFill>
                    <a:schemeClr val="tx1"/>
                  </a:solidFill>
                  <a:latin typeface="宋体" charset="0"/>
                  <a:ea typeface="宋体" charset="0"/>
                  <a:cs typeface="宋体" charset="0"/>
                </a:rPr>
                <a:t> </a:t>
              </a:r>
              <a:r>
                <a:rPr lang="zh-CN" altLang="en-US" sz="3200">
                  <a:solidFill>
                    <a:schemeClr val="tx1"/>
                  </a:solidFill>
                  <a:latin typeface="宋体" charset="0"/>
                  <a:ea typeface="宋体" charset="0"/>
                  <a:cs typeface="宋体" charset="0"/>
                </a:rPr>
                <a:t>和“通用的希腊文”</a:t>
              </a:r>
              <a:endParaRPr lang="zh-CN" altLang="en-US" sz="3200">
                <a:solidFill>
                  <a:schemeClr val="bg1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</p:grpSp>
      <p:grpSp>
        <p:nvGrpSpPr>
          <p:cNvPr id="590888" name="Group 40"/>
          <p:cNvGrpSpPr>
            <a:grpSpLocks/>
          </p:cNvGrpSpPr>
          <p:nvPr/>
        </p:nvGrpSpPr>
        <p:grpSpPr bwMode="auto">
          <a:xfrm>
            <a:off x="2203450" y="3141663"/>
            <a:ext cx="812800" cy="1155700"/>
            <a:chOff x="1388" y="1979"/>
            <a:chExt cx="512" cy="728"/>
          </a:xfrm>
        </p:grpSpPr>
        <p:sp>
          <p:nvSpPr>
            <p:cNvPr id="590889" name="Oval 41"/>
            <p:cNvSpPr>
              <a:spLocks noChangeArrowheads="1"/>
            </p:cNvSpPr>
            <p:nvPr/>
          </p:nvSpPr>
          <p:spPr bwMode="auto">
            <a:xfrm>
              <a:off x="1388" y="1979"/>
              <a:ext cx="512" cy="728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blurRad="63500" dist="99190" dir="2388334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0890" name="Oval 42"/>
            <p:cNvSpPr>
              <a:spLocks noChangeArrowheads="1"/>
            </p:cNvSpPr>
            <p:nvPr/>
          </p:nvSpPr>
          <p:spPr bwMode="auto">
            <a:xfrm>
              <a:off x="1481" y="2094"/>
              <a:ext cx="320" cy="512"/>
            </a:xfrm>
            <a:prstGeom prst="ellips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90891" name="Text Box 43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590892" name="Text Box 44"/>
          <p:cNvSpPr txBox="1">
            <a:spLocks noChangeArrowheads="1"/>
          </p:cNvSpPr>
          <p:nvPr/>
        </p:nvSpPr>
        <p:spPr bwMode="auto">
          <a:xfrm>
            <a:off x="8593138" y="642302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ea typeface="宋体" charset="0"/>
                <a:cs typeface="宋体" charset="0"/>
              </a:rPr>
              <a:t>5</a:t>
            </a:r>
            <a:endParaRPr lang="en-US" altLang="zh-CN" sz="2000" b="0">
              <a:solidFill>
                <a:srgbClr val="FFFFFF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590893" name="Rectangle 45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08</a:t>
            </a:r>
          </a:p>
        </p:txBody>
      </p:sp>
      <p:grpSp>
        <p:nvGrpSpPr>
          <p:cNvPr id="590928" name="Group 80"/>
          <p:cNvGrpSpPr>
            <a:grpSpLocks/>
          </p:cNvGrpSpPr>
          <p:nvPr/>
        </p:nvGrpSpPr>
        <p:grpSpPr bwMode="auto">
          <a:xfrm>
            <a:off x="2232025" y="682625"/>
            <a:ext cx="2622550" cy="898525"/>
            <a:chOff x="1406" y="430"/>
            <a:chExt cx="1652" cy="566"/>
          </a:xfrm>
        </p:grpSpPr>
        <p:sp>
          <p:nvSpPr>
            <p:cNvPr id="590903" name="Rectangle 55"/>
            <p:cNvSpPr>
              <a:spLocks noChangeArrowheads="1"/>
            </p:cNvSpPr>
            <p:nvPr/>
          </p:nvSpPr>
          <p:spPr bwMode="auto">
            <a:xfrm>
              <a:off x="1406" y="430"/>
              <a:ext cx="1652" cy="566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endParaRPr lang="zh-CN" altLang="en-US" sz="2400">
                <a:solidFill>
                  <a:schemeClr val="tx1"/>
                </a:solidFill>
                <a:latin typeface="Kosher-Normal" charset="0"/>
                <a:ea typeface="宋体" charset="0"/>
                <a:cs typeface="宋体" charset="0"/>
              </a:endParaRPr>
            </a:p>
            <a:p>
              <a:endParaRPr lang="zh-CN" altLang="en-US" sz="2400">
                <a:solidFill>
                  <a:schemeClr val="tx1"/>
                </a:solidFill>
                <a:latin typeface="Kosher-Normal" charset="0"/>
                <a:ea typeface="宋体" charset="0"/>
                <a:cs typeface="宋体" charset="0"/>
              </a:endParaRPr>
            </a:p>
          </p:txBody>
        </p:sp>
        <p:sp>
          <p:nvSpPr>
            <p:cNvPr id="590904" name="Rectangle 56"/>
            <p:cNvSpPr>
              <a:spLocks noChangeArrowheads="1"/>
            </p:cNvSpPr>
            <p:nvPr/>
          </p:nvSpPr>
          <p:spPr bwMode="auto">
            <a:xfrm>
              <a:off x="1433" y="441"/>
              <a:ext cx="1560" cy="518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63500"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ja-JP" altLang="en-US" sz="2400">
                  <a:solidFill>
                    <a:schemeClr val="tx1"/>
                  </a:solidFill>
                  <a:latin typeface="宋体" charset="0"/>
                  <a:ea typeface="宋体" charset="0"/>
                  <a:cs typeface="宋体" charset="0"/>
                </a:rPr>
                <a:t>马其顿</a:t>
              </a:r>
              <a:r>
                <a:rPr lang="en-US" altLang="ja-JP" sz="2400">
                  <a:solidFill>
                    <a:schemeClr val="tx1"/>
                  </a:solidFill>
                  <a:latin typeface="宋体" charset="0"/>
                  <a:ea typeface="宋体" charset="0"/>
                  <a:cs typeface="宋体" charset="0"/>
                </a:rPr>
                <a:t>:</a:t>
              </a:r>
            </a:p>
            <a:p>
              <a:r>
                <a:rPr lang="ja-JP" altLang="en-US" sz="2400">
                  <a:solidFill>
                    <a:schemeClr val="tx1"/>
                  </a:solidFill>
                  <a:latin typeface="宋体" charset="0"/>
                  <a:ea typeface="宋体" charset="0"/>
                  <a:cs typeface="宋体" charset="0"/>
                </a:rPr>
                <a:t>亚历山大诞生地</a:t>
              </a:r>
            </a:p>
          </p:txBody>
        </p:sp>
      </p:grpSp>
      <p:sp>
        <p:nvSpPr>
          <p:cNvPr id="590905" name="Oval 57"/>
          <p:cNvSpPr>
            <a:spLocks noChangeArrowheads="1"/>
          </p:cNvSpPr>
          <p:nvPr/>
        </p:nvSpPr>
        <p:spPr bwMode="auto">
          <a:xfrm>
            <a:off x="3516313" y="5583238"/>
            <a:ext cx="3397250" cy="79375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90906" name="Group 58"/>
          <p:cNvGrpSpPr>
            <a:grpSpLocks/>
          </p:cNvGrpSpPr>
          <p:nvPr/>
        </p:nvGrpSpPr>
        <p:grpSpPr bwMode="auto">
          <a:xfrm>
            <a:off x="2844800" y="3162300"/>
            <a:ext cx="1925638" cy="533400"/>
            <a:chOff x="4307" y="335"/>
            <a:chExt cx="1245" cy="336"/>
          </a:xfrm>
        </p:grpSpPr>
        <p:sp>
          <p:nvSpPr>
            <p:cNvPr id="590907" name="Rectangle 59"/>
            <p:cNvSpPr>
              <a:spLocks noChangeArrowheads="1"/>
            </p:cNvSpPr>
            <p:nvPr/>
          </p:nvSpPr>
          <p:spPr bwMode="auto">
            <a:xfrm>
              <a:off x="4315" y="335"/>
              <a:ext cx="1209" cy="336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gradFill rotWithShape="1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</a:extLst>
          </p:spPr>
          <p:txBody>
            <a:bodyPr>
              <a:spAutoFit/>
            </a:bodyPr>
            <a:lstStyle/>
            <a:p>
              <a:pPr algn="ctr"/>
              <a:endParaRPr lang="zh-CN" altLang="en-US" sz="2400">
                <a:solidFill>
                  <a:schemeClr val="tx1"/>
                </a:solidFill>
                <a:ea typeface="宋体" charset="0"/>
                <a:cs typeface="宋体" charset="0"/>
              </a:endParaRPr>
            </a:p>
          </p:txBody>
        </p:sp>
        <p:sp>
          <p:nvSpPr>
            <p:cNvPr id="590908" name="Rectangle 60"/>
            <p:cNvSpPr>
              <a:spLocks noChangeArrowheads="1"/>
            </p:cNvSpPr>
            <p:nvPr/>
          </p:nvSpPr>
          <p:spPr bwMode="auto">
            <a:xfrm>
              <a:off x="4307" y="347"/>
              <a:ext cx="1245" cy="288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ja-JP" altLang="en-US" sz="2400">
                  <a:solidFill>
                    <a:schemeClr val="tx1"/>
                  </a:solidFill>
                  <a:latin typeface="B VAG Rounded Bold" charset="0"/>
                  <a:ea typeface="宋体" charset="0"/>
                  <a:cs typeface="宋体" charset="0"/>
                </a:rPr>
                <a:t>巴勒斯坦</a:t>
              </a:r>
              <a:endParaRPr lang="zh-CN" altLang="en-US" sz="2400">
                <a:solidFill>
                  <a:schemeClr val="tx1"/>
                </a:solidFill>
                <a:latin typeface="B VAG Rounded Bold" charset="0"/>
                <a:ea typeface="宋体" charset="0"/>
                <a:cs typeface="宋体" charset="0"/>
              </a:endParaRPr>
            </a:p>
          </p:txBody>
        </p:sp>
      </p:grpSp>
      <p:grpSp>
        <p:nvGrpSpPr>
          <p:cNvPr id="590935" name="Group 87"/>
          <p:cNvGrpSpPr>
            <a:grpSpLocks/>
          </p:cNvGrpSpPr>
          <p:nvPr/>
        </p:nvGrpSpPr>
        <p:grpSpPr bwMode="auto">
          <a:xfrm>
            <a:off x="7931150" y="3429000"/>
            <a:ext cx="984250" cy="550863"/>
            <a:chOff x="4996" y="2160"/>
            <a:chExt cx="620" cy="347"/>
          </a:xfrm>
        </p:grpSpPr>
        <p:grpSp>
          <p:nvGrpSpPr>
            <p:cNvPr id="590936" name="Group 88"/>
            <p:cNvGrpSpPr>
              <a:grpSpLocks/>
            </p:cNvGrpSpPr>
            <p:nvPr/>
          </p:nvGrpSpPr>
          <p:grpSpPr bwMode="auto">
            <a:xfrm>
              <a:off x="5016" y="2175"/>
              <a:ext cx="600" cy="332"/>
              <a:chOff x="5016" y="2175"/>
              <a:chExt cx="600" cy="332"/>
            </a:xfrm>
          </p:grpSpPr>
          <p:sp>
            <p:nvSpPr>
              <p:cNvPr id="590937" name="AutoShape 89"/>
              <p:cNvSpPr>
                <a:spLocks noChangeArrowheads="1"/>
              </p:cNvSpPr>
              <p:nvPr/>
            </p:nvSpPr>
            <p:spPr bwMode="auto">
              <a:xfrm>
                <a:off x="5017" y="2175"/>
                <a:ext cx="460" cy="226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0938" name="Rectangle 90"/>
              <p:cNvSpPr>
                <a:spLocks noChangeArrowheads="1"/>
              </p:cNvSpPr>
              <p:nvPr/>
            </p:nvSpPr>
            <p:spPr bwMode="auto">
              <a:xfrm>
                <a:off x="5016" y="2258"/>
                <a:ext cx="600" cy="249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0939" name="AutoShape 91"/>
              <p:cNvSpPr>
                <a:spLocks noChangeArrowheads="1"/>
              </p:cNvSpPr>
              <p:nvPr/>
            </p:nvSpPr>
            <p:spPr bwMode="auto">
              <a:xfrm>
                <a:off x="5029" y="2191"/>
                <a:ext cx="436" cy="226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0940" name="Line 92"/>
              <p:cNvSpPr>
                <a:spLocks noChangeShapeType="1"/>
              </p:cNvSpPr>
              <p:nvPr/>
            </p:nvSpPr>
            <p:spPr bwMode="auto">
              <a:xfrm>
                <a:off x="5043" y="2356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0941" name="Line 93"/>
              <p:cNvSpPr>
                <a:spLocks noChangeShapeType="1"/>
              </p:cNvSpPr>
              <p:nvPr/>
            </p:nvSpPr>
            <p:spPr bwMode="auto">
              <a:xfrm>
                <a:off x="5043" y="245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90942" name="Rectangle 94"/>
            <p:cNvSpPr>
              <a:spLocks noChangeArrowheads="1"/>
            </p:cNvSpPr>
            <p:nvPr/>
          </p:nvSpPr>
          <p:spPr bwMode="auto">
            <a:xfrm>
              <a:off x="5113" y="2160"/>
              <a:ext cx="25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静默</a:t>
              </a:r>
            </a:p>
          </p:txBody>
        </p:sp>
        <p:sp>
          <p:nvSpPr>
            <p:cNvPr id="590943" name="Rectangle 95"/>
            <p:cNvSpPr>
              <a:spLocks noChangeArrowheads="1"/>
            </p:cNvSpPr>
            <p:nvPr/>
          </p:nvSpPr>
          <p:spPr bwMode="auto">
            <a:xfrm>
              <a:off x="4996" y="2237"/>
              <a:ext cx="61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zh-CN" altLang="en-US" sz="900">
                  <a:solidFill>
                    <a:srgbClr val="000000"/>
                  </a:solidFill>
                  <a:latin typeface="MS PGothic" charset="0"/>
                  <a:ea typeface="宋体" charset="0"/>
                  <a:cs typeface="宋体" charset="0"/>
                </a:rPr>
                <a:t>希腊王亚历山大</a:t>
              </a:r>
            </a:p>
          </p:txBody>
        </p:sp>
      </p:grpSp>
      <p:sp>
        <p:nvSpPr>
          <p:cNvPr id="590944" name="Text Box 96"/>
          <p:cNvSpPr txBox="1">
            <a:spLocks noChangeArrowheads="1"/>
          </p:cNvSpPr>
          <p:nvPr/>
        </p:nvSpPr>
        <p:spPr bwMode="auto">
          <a:xfrm>
            <a:off x="7169150" y="6270625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38-39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08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08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0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90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908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908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90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90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908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908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90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90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90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90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0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5908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0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590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590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909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909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0" fill="hold"/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0" fill="hold"/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90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90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909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909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909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90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0876" grpId="0" animBg="1"/>
      <p:bldP spid="590877" grpId="0" animBg="1"/>
      <p:bldP spid="590878" grpId="0" animBg="1"/>
      <p:bldP spid="590879" grpId="0" animBg="1"/>
      <p:bldP spid="590880" grpId="0" animBg="1"/>
      <p:bldP spid="59090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57" name="Picture 57" descr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800" y="1854200"/>
            <a:ext cx="8013700" cy="4471988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ffectLst>
            <a:outerShdw blurRad="63500" dist="91980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30" name="Rectangle 30"/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31" name="AutoShape 31"/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32" name="Rectangle 32"/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33" name="Rectangle 33"/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34" name="Line 34"/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35" name="Rectangle 35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614436" name="Line 36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37" name="Line 37"/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39" name="Text Box 39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en-US">
              <a:solidFill>
                <a:schemeClr val="tx1"/>
              </a:solidFill>
              <a:ea typeface="宋体" charset="0"/>
              <a:cs typeface="宋体" charset="0"/>
            </a:endParaRPr>
          </a:p>
        </p:txBody>
      </p:sp>
      <p:sp>
        <p:nvSpPr>
          <p:cNvPr id="614440" name="Text Box 40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614441" name="Rectangle 41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09</a:t>
            </a:r>
          </a:p>
        </p:txBody>
      </p:sp>
      <p:sp>
        <p:nvSpPr>
          <p:cNvPr id="614445" name="Text Box 45"/>
          <p:cNvSpPr txBox="1">
            <a:spLocks noChangeArrowheads="1"/>
          </p:cNvSpPr>
          <p:nvPr/>
        </p:nvSpPr>
        <p:spPr bwMode="auto">
          <a:xfrm>
            <a:off x="8593138" y="642302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ea typeface="宋体" charset="0"/>
                <a:cs typeface="宋体" charset="0"/>
              </a:rPr>
              <a:t>1</a:t>
            </a:r>
            <a:endParaRPr lang="en-US" altLang="zh-CN" sz="2000" b="0">
              <a:solidFill>
                <a:srgbClr val="FFFFFF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614446" name="Text Box 46"/>
          <p:cNvSpPr txBox="1">
            <a:spLocks noChangeArrowheads="1"/>
          </p:cNvSpPr>
          <p:nvPr/>
        </p:nvSpPr>
        <p:spPr bwMode="auto">
          <a:xfrm>
            <a:off x="1760538" y="23813"/>
            <a:ext cx="58816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chemeClr val="tx1"/>
                </a:solidFill>
                <a:latin typeface="Chicago" charset="0"/>
                <a:ea typeface="宋体" charset="0"/>
                <a:cs typeface="宋体" charset="0"/>
              </a:rPr>
              <a:t>使 </a:t>
            </a:r>
            <a:r>
              <a:rPr lang="en-US" altLang="zh-CN" sz="1400">
                <a:solidFill>
                  <a:schemeClr val="tx1"/>
                </a:solidFill>
                <a:latin typeface="Chicago" charset="0"/>
                <a:ea typeface="宋体" charset="0"/>
                <a:cs typeface="宋体" charset="0"/>
              </a:rPr>
              <a:t>17:16-34</a:t>
            </a:r>
          </a:p>
        </p:txBody>
      </p:sp>
      <p:sp>
        <p:nvSpPr>
          <p:cNvPr id="614455" name="Rectangle 55"/>
          <p:cNvSpPr>
            <a:spLocks noChangeArrowheads="1"/>
          </p:cNvSpPr>
          <p:nvPr/>
        </p:nvSpPr>
        <p:spPr bwMode="auto">
          <a:xfrm>
            <a:off x="3455988" y="1647825"/>
            <a:ext cx="274637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400">
                <a:solidFill>
                  <a:schemeClr val="accent2"/>
                </a:solidFill>
                <a:latin typeface="Times" charset="0"/>
                <a:ea typeface="宋体" charset="0"/>
                <a:cs typeface="宋体" charset="0"/>
              </a:rPr>
              <a:t>希腊王亚历山大</a:t>
            </a:r>
          </a:p>
        </p:txBody>
      </p:sp>
      <p:sp>
        <p:nvSpPr>
          <p:cNvPr id="614456" name="Rectangle 56"/>
          <p:cNvSpPr>
            <a:spLocks noChangeArrowheads="1"/>
          </p:cNvSpPr>
          <p:nvPr/>
        </p:nvSpPr>
        <p:spPr bwMode="auto">
          <a:xfrm>
            <a:off x="3294063" y="950913"/>
            <a:ext cx="103505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静 默</a:t>
            </a:r>
          </a:p>
        </p:txBody>
      </p:sp>
      <p:sp>
        <p:nvSpPr>
          <p:cNvPr id="614458" name="Text Box 58"/>
          <p:cNvSpPr txBox="1">
            <a:spLocks noChangeArrowheads="1"/>
          </p:cNvSpPr>
          <p:nvPr/>
        </p:nvSpPr>
        <p:spPr bwMode="auto">
          <a:xfrm>
            <a:off x="2030413" y="3563938"/>
            <a:ext cx="5119687" cy="150018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zh-CN" altLang="en-US" sz="4400">
                <a:solidFill>
                  <a:srgbClr val="FFFF00"/>
                </a:solidFill>
                <a:latin typeface="B VAG Rounded Bold" charset="0"/>
                <a:ea typeface="宋体" charset="0"/>
                <a:cs typeface="宋体" charset="0"/>
              </a:rPr>
              <a:t>别忘了希腊人的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zh-CN" altLang="en-US" sz="4400">
                <a:solidFill>
                  <a:srgbClr val="FFFF00"/>
                </a:solidFill>
                <a:latin typeface="B VAG Rounded Bold" charset="0"/>
                <a:ea typeface="宋体" charset="0"/>
                <a:cs typeface="宋体" charset="0"/>
              </a:rPr>
              <a:t>才华与天分。</a:t>
            </a:r>
          </a:p>
        </p:txBody>
      </p:sp>
      <p:sp>
        <p:nvSpPr>
          <p:cNvPr id="614459" name="Text Box 59"/>
          <p:cNvSpPr txBox="1">
            <a:spLocks noChangeArrowheads="1"/>
          </p:cNvSpPr>
          <p:nvPr/>
        </p:nvSpPr>
        <p:spPr bwMode="auto">
          <a:xfrm>
            <a:off x="3863975" y="5397500"/>
            <a:ext cx="4765675" cy="8239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800" i="1" u="sng">
                <a:solidFill>
                  <a:schemeClr val="tx1"/>
                </a:solidFill>
                <a:latin typeface="B VAG Rounded Bold" charset="0"/>
                <a:ea typeface="宋体" charset="0"/>
                <a:cs typeface="宋体" charset="0"/>
              </a:rPr>
              <a:t>保罗没忘记</a:t>
            </a:r>
            <a:r>
              <a:rPr lang="en-US" altLang="zh-CN" sz="4800" i="1" u="sng">
                <a:solidFill>
                  <a:schemeClr val="tx1"/>
                </a:solidFill>
                <a:latin typeface="B VAG Rounded Bold" charset="0"/>
                <a:ea typeface="宋体" charset="0"/>
                <a:cs typeface="宋体" charset="0"/>
              </a:rPr>
              <a:t>!</a:t>
            </a:r>
          </a:p>
        </p:txBody>
      </p:sp>
      <p:sp>
        <p:nvSpPr>
          <p:cNvPr id="614468" name="Rectangle 68"/>
          <p:cNvSpPr>
            <a:spLocks noChangeArrowheads="1"/>
          </p:cNvSpPr>
          <p:nvPr/>
        </p:nvSpPr>
        <p:spPr bwMode="auto">
          <a:xfrm>
            <a:off x="4776788" y="950913"/>
            <a:ext cx="2797175" cy="3635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8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约主前</a:t>
            </a:r>
            <a:r>
              <a:rPr lang="en-US" altLang="zh-CN" sz="18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500</a:t>
            </a:r>
            <a:r>
              <a:rPr lang="zh-CN" altLang="en-US" sz="18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年</a:t>
            </a:r>
            <a:endParaRPr lang="zh-CN" altLang="en-US" sz="1800" b="0">
              <a:solidFill>
                <a:srgbClr val="FAFD00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grpSp>
        <p:nvGrpSpPr>
          <p:cNvPr id="614477" name="Group 77"/>
          <p:cNvGrpSpPr>
            <a:grpSpLocks/>
          </p:cNvGrpSpPr>
          <p:nvPr/>
        </p:nvGrpSpPr>
        <p:grpSpPr bwMode="auto">
          <a:xfrm>
            <a:off x="7931150" y="3429000"/>
            <a:ext cx="984250" cy="550863"/>
            <a:chOff x="4996" y="2160"/>
            <a:chExt cx="620" cy="347"/>
          </a:xfrm>
        </p:grpSpPr>
        <p:grpSp>
          <p:nvGrpSpPr>
            <p:cNvPr id="614478" name="Group 78"/>
            <p:cNvGrpSpPr>
              <a:grpSpLocks/>
            </p:cNvGrpSpPr>
            <p:nvPr/>
          </p:nvGrpSpPr>
          <p:grpSpPr bwMode="auto">
            <a:xfrm>
              <a:off x="5016" y="2175"/>
              <a:ext cx="600" cy="332"/>
              <a:chOff x="5016" y="2175"/>
              <a:chExt cx="600" cy="332"/>
            </a:xfrm>
          </p:grpSpPr>
          <p:sp>
            <p:nvSpPr>
              <p:cNvPr id="614479" name="AutoShape 79"/>
              <p:cNvSpPr>
                <a:spLocks noChangeArrowheads="1"/>
              </p:cNvSpPr>
              <p:nvPr/>
            </p:nvSpPr>
            <p:spPr bwMode="auto">
              <a:xfrm>
                <a:off x="5017" y="2175"/>
                <a:ext cx="460" cy="226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4480" name="Rectangle 80"/>
              <p:cNvSpPr>
                <a:spLocks noChangeArrowheads="1"/>
              </p:cNvSpPr>
              <p:nvPr/>
            </p:nvSpPr>
            <p:spPr bwMode="auto">
              <a:xfrm>
                <a:off x="5016" y="2258"/>
                <a:ext cx="600" cy="249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4481" name="AutoShape 81"/>
              <p:cNvSpPr>
                <a:spLocks noChangeArrowheads="1"/>
              </p:cNvSpPr>
              <p:nvPr/>
            </p:nvSpPr>
            <p:spPr bwMode="auto">
              <a:xfrm>
                <a:off x="5029" y="2191"/>
                <a:ext cx="436" cy="226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4482" name="Line 82"/>
              <p:cNvSpPr>
                <a:spLocks noChangeShapeType="1"/>
              </p:cNvSpPr>
              <p:nvPr/>
            </p:nvSpPr>
            <p:spPr bwMode="auto">
              <a:xfrm>
                <a:off x="5043" y="2356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4483" name="Line 83"/>
              <p:cNvSpPr>
                <a:spLocks noChangeShapeType="1"/>
              </p:cNvSpPr>
              <p:nvPr/>
            </p:nvSpPr>
            <p:spPr bwMode="auto">
              <a:xfrm>
                <a:off x="5043" y="245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14484" name="Rectangle 84"/>
            <p:cNvSpPr>
              <a:spLocks noChangeArrowheads="1"/>
            </p:cNvSpPr>
            <p:nvPr/>
          </p:nvSpPr>
          <p:spPr bwMode="auto">
            <a:xfrm>
              <a:off x="5113" y="2160"/>
              <a:ext cx="25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静默</a:t>
              </a:r>
            </a:p>
          </p:txBody>
        </p:sp>
        <p:sp>
          <p:nvSpPr>
            <p:cNvPr id="614485" name="Rectangle 85"/>
            <p:cNvSpPr>
              <a:spLocks noChangeArrowheads="1"/>
            </p:cNvSpPr>
            <p:nvPr/>
          </p:nvSpPr>
          <p:spPr bwMode="auto">
            <a:xfrm>
              <a:off x="4996" y="2237"/>
              <a:ext cx="61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zh-CN" altLang="en-US" sz="900">
                  <a:solidFill>
                    <a:srgbClr val="000000"/>
                  </a:solidFill>
                  <a:latin typeface="MS PGothic" charset="0"/>
                  <a:ea typeface="宋体" charset="0"/>
                  <a:cs typeface="宋体" charset="0"/>
                </a:rPr>
                <a:t>希腊王亚历山大</a:t>
              </a:r>
            </a:p>
          </p:txBody>
        </p:sp>
      </p:grpSp>
      <p:sp>
        <p:nvSpPr>
          <p:cNvPr id="614486" name="Text Box 86"/>
          <p:cNvSpPr txBox="1">
            <a:spLocks noChangeArrowheads="1"/>
          </p:cNvSpPr>
          <p:nvPr/>
        </p:nvSpPr>
        <p:spPr bwMode="auto">
          <a:xfrm>
            <a:off x="7169150" y="6270625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38-39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58" grpId="0" autoUpdateAnimBg="0"/>
      <p:bldP spid="614459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11" name="Rectangle 71"/>
          <p:cNvSpPr>
            <a:spLocks noChangeArrowheads="1"/>
          </p:cNvSpPr>
          <p:nvPr/>
        </p:nvSpPr>
        <p:spPr bwMode="auto">
          <a:xfrm>
            <a:off x="4776788" y="950913"/>
            <a:ext cx="2797175" cy="3635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8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约主前</a:t>
            </a:r>
            <a:r>
              <a:rPr lang="en-US" altLang="zh-CN" sz="18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500</a:t>
            </a:r>
            <a:r>
              <a:rPr lang="zh-CN" altLang="en-US" sz="18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年</a:t>
            </a:r>
            <a:endParaRPr lang="zh-CN" altLang="en-US" sz="1800" b="0">
              <a:solidFill>
                <a:srgbClr val="FAFD00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368674" name="Rectangle 34"/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75" name="Rectangle 35"/>
          <p:cNvSpPr>
            <a:spLocks noChangeArrowheads="1"/>
          </p:cNvSpPr>
          <p:nvPr/>
        </p:nvSpPr>
        <p:spPr bwMode="auto">
          <a:xfrm>
            <a:off x="3176588" y="1676400"/>
            <a:ext cx="292417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24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ALEX THE GREEK</a:t>
            </a:r>
          </a:p>
        </p:txBody>
      </p:sp>
      <p:sp>
        <p:nvSpPr>
          <p:cNvPr id="368676" name="AutoShape 36"/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78" name="Rectangle 38"/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79" name="Line 39"/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80" name="Line 40"/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44" name="Rectangle 4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368645" name="Line 5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61" name="Text Box 21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en-US">
              <a:solidFill>
                <a:schemeClr val="tx1"/>
              </a:solidFill>
              <a:ea typeface="宋体" charset="0"/>
              <a:cs typeface="宋体" charset="0"/>
            </a:endParaRPr>
          </a:p>
        </p:txBody>
      </p:sp>
      <p:sp>
        <p:nvSpPr>
          <p:cNvPr id="368670" name="Text Box 30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368682" name="Rectangle 42"/>
          <p:cNvSpPr>
            <a:spLocks noChangeArrowheads="1"/>
          </p:cNvSpPr>
          <p:nvPr/>
        </p:nvSpPr>
        <p:spPr bwMode="auto">
          <a:xfrm>
            <a:off x="8093075" y="6515100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10</a:t>
            </a:r>
          </a:p>
        </p:txBody>
      </p:sp>
      <p:pic>
        <p:nvPicPr>
          <p:cNvPr id="368684" name="Picture 4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948"/>
          <a:stretch>
            <a:fillRect/>
          </a:stretch>
        </p:blipFill>
        <p:spPr bwMode="auto">
          <a:xfrm>
            <a:off x="725488" y="1639888"/>
            <a:ext cx="5978525" cy="39893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368687" name="Group 47"/>
          <p:cNvGrpSpPr>
            <a:grpSpLocks/>
          </p:cNvGrpSpPr>
          <p:nvPr/>
        </p:nvGrpSpPr>
        <p:grpSpPr bwMode="auto">
          <a:xfrm>
            <a:off x="6040438" y="633413"/>
            <a:ext cx="2949575" cy="2160587"/>
            <a:chOff x="3749" y="583"/>
            <a:chExt cx="1858" cy="1361"/>
          </a:xfrm>
        </p:grpSpPr>
        <p:pic>
          <p:nvPicPr>
            <p:cNvPr id="368685" name="Picture 45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305" r="6612" b="11978"/>
            <a:stretch>
              <a:fillRect/>
            </a:stretch>
          </p:blipFill>
          <p:spPr bwMode="auto">
            <a:xfrm>
              <a:off x="3749" y="583"/>
              <a:ext cx="1858" cy="1361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68686" name="Text Box 46"/>
            <p:cNvSpPr txBox="1">
              <a:spLocks noChangeArrowheads="1"/>
            </p:cNvSpPr>
            <p:nvPr/>
          </p:nvSpPr>
          <p:spPr bwMode="auto">
            <a:xfrm>
              <a:off x="4451" y="1722"/>
              <a:ext cx="61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ja-JP" altLang="en-US">
                  <a:solidFill>
                    <a:schemeClr val="tx1"/>
                  </a:solidFill>
                  <a:latin typeface="B VAG Rounded Bold" charset="0"/>
                  <a:ea typeface="MS PGothic" charset="0"/>
                  <a:cs typeface="MS PGothic" charset="0"/>
                </a:rPr>
                <a:t>哥林多</a:t>
              </a:r>
              <a:endParaRPr lang="zh-CN" altLang="en-US">
                <a:solidFill>
                  <a:schemeClr val="tx1"/>
                </a:solidFill>
                <a:latin typeface="B VAG Rounded Bold" charset="0"/>
                <a:ea typeface="宋体" charset="0"/>
                <a:cs typeface="宋体" charset="0"/>
              </a:endParaRPr>
            </a:p>
          </p:txBody>
        </p:sp>
      </p:grpSp>
      <p:grpSp>
        <p:nvGrpSpPr>
          <p:cNvPr id="368692" name="Group 52"/>
          <p:cNvGrpSpPr>
            <a:grpSpLocks/>
          </p:cNvGrpSpPr>
          <p:nvPr/>
        </p:nvGrpSpPr>
        <p:grpSpPr bwMode="auto">
          <a:xfrm>
            <a:off x="2241550" y="4281488"/>
            <a:ext cx="6157913" cy="1677987"/>
            <a:chOff x="1412" y="2697"/>
            <a:chExt cx="3879" cy="1057"/>
          </a:xfrm>
        </p:grpSpPr>
        <p:pic>
          <p:nvPicPr>
            <p:cNvPr id="368650" name="Picture 10"/>
            <p:cNvPicPr>
              <a:picLocks noChangeArrowheads="1"/>
            </p:cNvPicPr>
            <p:nvPr/>
          </p:nvPicPr>
          <p:blipFill>
            <a:blip r:embed="rId5">
              <a:lum bright="-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5" y="2697"/>
              <a:ext cx="1566" cy="1057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368651" name="Rectangle 11"/>
            <p:cNvSpPr>
              <a:spLocks noChangeArrowheads="1"/>
            </p:cNvSpPr>
            <p:nvPr/>
          </p:nvSpPr>
          <p:spPr bwMode="auto">
            <a:xfrm>
              <a:off x="1412" y="3104"/>
              <a:ext cx="2455" cy="296"/>
            </a:xfrm>
            <a:prstGeom prst="rect">
              <a:avLst/>
            </a:prstGeom>
            <a:gradFill rotWithShape="1">
              <a:gsLst>
                <a:gs pos="0">
                  <a:schemeClr val="tx1">
                    <a:gamma/>
                    <a:shade val="46275"/>
                    <a:invGamma/>
                  </a:schemeClr>
                </a:gs>
                <a:gs pos="50000">
                  <a:schemeClr val="tx1"/>
                </a:gs>
                <a:gs pos="100000">
                  <a:schemeClr val="tx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r>
                <a:rPr lang="en-US" altLang="ja-JP" sz="2000">
                  <a:solidFill>
                    <a:schemeClr val="accent2"/>
                  </a:solidFill>
                  <a:latin typeface="宋体" charset="0"/>
                  <a:ea typeface="宋体" charset="0"/>
                  <a:cs typeface="宋体" charset="0"/>
                </a:rPr>
                <a:t>  </a:t>
              </a:r>
              <a:r>
                <a:rPr lang="ja-JP" altLang="en-US" sz="2000">
                  <a:solidFill>
                    <a:schemeClr val="accent2"/>
                  </a:solidFill>
                  <a:latin typeface="宋体" charset="0"/>
                  <a:ea typeface="宋体" charset="0"/>
                  <a:cs typeface="宋体" charset="0"/>
                </a:rPr>
                <a:t>雅典</a:t>
              </a:r>
              <a:r>
                <a:rPr lang="en-US" altLang="zh-CN" sz="2000">
                  <a:solidFill>
                    <a:schemeClr val="accent2"/>
                  </a:solidFill>
                  <a:latin typeface="宋体" charset="0"/>
                  <a:ea typeface="宋体" charset="0"/>
                  <a:cs typeface="宋体" charset="0"/>
                </a:rPr>
                <a:t>: </a:t>
              </a:r>
              <a:r>
                <a:rPr lang="ja-JP" altLang="en-US" sz="2000">
                  <a:solidFill>
                    <a:schemeClr val="accent2"/>
                  </a:solidFill>
                  <a:latin typeface="宋体" charset="0"/>
                  <a:ea typeface="宋体" charset="0"/>
                  <a:cs typeface="宋体" charset="0"/>
                </a:rPr>
                <a:t>卫城和胜利女神的庙</a:t>
              </a:r>
              <a:endParaRPr lang="zh-CN" altLang="en-US" sz="2000">
                <a:solidFill>
                  <a:schemeClr val="accent2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368689" name="Text Box 49"/>
          <p:cNvSpPr txBox="1">
            <a:spLocks noChangeArrowheads="1"/>
          </p:cNvSpPr>
          <p:nvPr/>
        </p:nvSpPr>
        <p:spPr bwMode="auto">
          <a:xfrm>
            <a:off x="1744663" y="23813"/>
            <a:ext cx="59578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chemeClr val="tx1"/>
                </a:solidFill>
                <a:latin typeface="Chicago" charset="0"/>
                <a:ea typeface="宋体" charset="0"/>
                <a:cs typeface="宋体" charset="0"/>
              </a:rPr>
              <a:t>使 </a:t>
            </a:r>
            <a:r>
              <a:rPr lang="en-US" altLang="zh-CN" sz="1400">
                <a:solidFill>
                  <a:schemeClr val="tx1"/>
                </a:solidFill>
                <a:latin typeface="Chicago" charset="0"/>
                <a:ea typeface="宋体" charset="0"/>
                <a:cs typeface="宋体" charset="0"/>
              </a:rPr>
              <a:t>17:16-34;  </a:t>
            </a:r>
            <a:r>
              <a:rPr lang="zh-CN" altLang="en-US" sz="1400">
                <a:solidFill>
                  <a:schemeClr val="tx1"/>
                </a:solidFill>
                <a:latin typeface="Chicago" charset="0"/>
                <a:ea typeface="宋体" charset="0"/>
                <a:cs typeface="宋体" charset="0"/>
              </a:rPr>
              <a:t>使 </a:t>
            </a:r>
            <a:r>
              <a:rPr lang="en-US" altLang="zh-CN" sz="1400">
                <a:solidFill>
                  <a:schemeClr val="tx1"/>
                </a:solidFill>
                <a:latin typeface="Chicago" charset="0"/>
                <a:ea typeface="宋体" charset="0"/>
                <a:cs typeface="宋体" charset="0"/>
              </a:rPr>
              <a:t>18 </a:t>
            </a:r>
            <a:r>
              <a:rPr lang="zh-CN" altLang="en-US" sz="1400">
                <a:solidFill>
                  <a:schemeClr val="tx1"/>
                </a:solidFill>
                <a:latin typeface="Chicago" charset="0"/>
                <a:ea typeface="宋体" charset="0"/>
                <a:cs typeface="宋体" charset="0"/>
              </a:rPr>
              <a:t>章</a:t>
            </a:r>
          </a:p>
        </p:txBody>
      </p:sp>
      <p:sp>
        <p:nvSpPr>
          <p:cNvPr id="368694" name="Rectangle 54"/>
          <p:cNvSpPr>
            <a:spLocks noChangeArrowheads="1"/>
          </p:cNvSpPr>
          <p:nvPr/>
        </p:nvSpPr>
        <p:spPr bwMode="auto">
          <a:xfrm>
            <a:off x="3294063" y="950913"/>
            <a:ext cx="103505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静 默</a:t>
            </a:r>
          </a:p>
        </p:txBody>
      </p:sp>
      <p:grpSp>
        <p:nvGrpSpPr>
          <p:cNvPr id="368712" name="Group 72"/>
          <p:cNvGrpSpPr>
            <a:grpSpLocks/>
          </p:cNvGrpSpPr>
          <p:nvPr/>
        </p:nvGrpSpPr>
        <p:grpSpPr bwMode="auto">
          <a:xfrm>
            <a:off x="7931150" y="3429000"/>
            <a:ext cx="984250" cy="550863"/>
            <a:chOff x="4996" y="2160"/>
            <a:chExt cx="620" cy="347"/>
          </a:xfrm>
        </p:grpSpPr>
        <p:grpSp>
          <p:nvGrpSpPr>
            <p:cNvPr id="368713" name="Group 73"/>
            <p:cNvGrpSpPr>
              <a:grpSpLocks/>
            </p:cNvGrpSpPr>
            <p:nvPr/>
          </p:nvGrpSpPr>
          <p:grpSpPr bwMode="auto">
            <a:xfrm>
              <a:off x="5016" y="2175"/>
              <a:ext cx="600" cy="332"/>
              <a:chOff x="5016" y="2175"/>
              <a:chExt cx="600" cy="332"/>
            </a:xfrm>
          </p:grpSpPr>
          <p:sp>
            <p:nvSpPr>
              <p:cNvPr id="368714" name="AutoShape 74"/>
              <p:cNvSpPr>
                <a:spLocks noChangeArrowheads="1"/>
              </p:cNvSpPr>
              <p:nvPr/>
            </p:nvSpPr>
            <p:spPr bwMode="auto">
              <a:xfrm>
                <a:off x="5017" y="2175"/>
                <a:ext cx="460" cy="226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8715" name="Rectangle 75"/>
              <p:cNvSpPr>
                <a:spLocks noChangeArrowheads="1"/>
              </p:cNvSpPr>
              <p:nvPr/>
            </p:nvSpPr>
            <p:spPr bwMode="auto">
              <a:xfrm>
                <a:off x="5016" y="2258"/>
                <a:ext cx="600" cy="249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8716" name="AutoShape 76"/>
              <p:cNvSpPr>
                <a:spLocks noChangeArrowheads="1"/>
              </p:cNvSpPr>
              <p:nvPr/>
            </p:nvSpPr>
            <p:spPr bwMode="auto">
              <a:xfrm>
                <a:off x="5029" y="2191"/>
                <a:ext cx="436" cy="226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8717" name="Line 77"/>
              <p:cNvSpPr>
                <a:spLocks noChangeShapeType="1"/>
              </p:cNvSpPr>
              <p:nvPr/>
            </p:nvSpPr>
            <p:spPr bwMode="auto">
              <a:xfrm>
                <a:off x="5043" y="2356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8718" name="Line 78"/>
              <p:cNvSpPr>
                <a:spLocks noChangeShapeType="1"/>
              </p:cNvSpPr>
              <p:nvPr/>
            </p:nvSpPr>
            <p:spPr bwMode="auto">
              <a:xfrm>
                <a:off x="5043" y="245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68719" name="Rectangle 79"/>
            <p:cNvSpPr>
              <a:spLocks noChangeArrowheads="1"/>
            </p:cNvSpPr>
            <p:nvPr/>
          </p:nvSpPr>
          <p:spPr bwMode="auto">
            <a:xfrm>
              <a:off x="5113" y="2160"/>
              <a:ext cx="25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静默</a:t>
              </a:r>
            </a:p>
          </p:txBody>
        </p:sp>
        <p:sp>
          <p:nvSpPr>
            <p:cNvPr id="368720" name="Rectangle 80"/>
            <p:cNvSpPr>
              <a:spLocks noChangeArrowheads="1"/>
            </p:cNvSpPr>
            <p:nvPr/>
          </p:nvSpPr>
          <p:spPr bwMode="auto">
            <a:xfrm>
              <a:off x="4996" y="2237"/>
              <a:ext cx="61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zh-CN" altLang="en-US" sz="900">
                  <a:solidFill>
                    <a:srgbClr val="000000"/>
                  </a:solidFill>
                  <a:latin typeface="MS PGothic" charset="0"/>
                  <a:ea typeface="宋体" charset="0"/>
                  <a:cs typeface="宋体" charset="0"/>
                </a:rPr>
                <a:t>希腊王亚历山大</a:t>
              </a:r>
            </a:p>
          </p:txBody>
        </p:sp>
      </p:grpSp>
      <p:sp>
        <p:nvSpPr>
          <p:cNvPr id="368721" name="Text Box 81"/>
          <p:cNvSpPr txBox="1">
            <a:spLocks noChangeArrowheads="1"/>
          </p:cNvSpPr>
          <p:nvPr/>
        </p:nvSpPr>
        <p:spPr bwMode="auto">
          <a:xfrm>
            <a:off x="7169150" y="6270625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38-39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8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68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76" name="AutoShape 4"/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77" name="Rectangle 5"/>
          <p:cNvSpPr>
            <a:spLocks noChangeArrowheads="1"/>
          </p:cNvSpPr>
          <p:nvPr/>
        </p:nvSpPr>
        <p:spPr bwMode="auto">
          <a:xfrm>
            <a:off x="2819400" y="931863"/>
            <a:ext cx="200977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   </a:t>
            </a:r>
            <a:r>
              <a:rPr lang="en-US" altLang="zh-CN" sz="28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SILENCE</a:t>
            </a:r>
          </a:p>
        </p:txBody>
      </p:sp>
      <p:sp>
        <p:nvSpPr>
          <p:cNvPr id="438278" name="Rectangle 6"/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79" name="Rectangle 7"/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80" name="Line 8"/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81" name="Line 9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83" name="Line 11"/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38284" name="Group 12"/>
          <p:cNvGrpSpPr>
            <a:grpSpLocks/>
          </p:cNvGrpSpPr>
          <p:nvPr/>
        </p:nvGrpSpPr>
        <p:grpSpPr bwMode="auto">
          <a:xfrm>
            <a:off x="709613" y="2190750"/>
            <a:ext cx="2432050" cy="2601913"/>
            <a:chOff x="447" y="1380"/>
            <a:chExt cx="1532" cy="1639"/>
          </a:xfrm>
        </p:grpSpPr>
        <p:sp>
          <p:nvSpPr>
            <p:cNvPr id="438285" name="Rectangle 13"/>
            <p:cNvSpPr>
              <a:spLocks noChangeArrowheads="1"/>
            </p:cNvSpPr>
            <p:nvPr/>
          </p:nvSpPr>
          <p:spPr bwMode="auto">
            <a:xfrm>
              <a:off x="447" y="1380"/>
              <a:ext cx="1532" cy="690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altLang="zh-CN" sz="3600" b="0">
                  <a:solidFill>
                    <a:schemeClr val="tx2"/>
                  </a:solidFill>
                  <a:latin typeface="Times" charset="0"/>
                  <a:ea typeface="宋体" charset="0"/>
                  <a:cs typeface="宋体" charset="0"/>
                </a:rPr>
                <a:t>OT  </a:t>
              </a:r>
              <a:r>
                <a:rPr lang="en-US" altLang="zh-CN" sz="6600" b="0">
                  <a:solidFill>
                    <a:srgbClr val="7FFF00"/>
                  </a:solidFill>
                  <a:latin typeface="Times" charset="0"/>
                  <a:ea typeface="宋体" charset="0"/>
                  <a:cs typeface="宋体" charset="0"/>
                </a:rPr>
                <a:t>S </a:t>
              </a:r>
              <a:r>
                <a:rPr lang="en-US" altLang="zh-CN" sz="3600" b="0">
                  <a:solidFill>
                    <a:schemeClr val="tx2"/>
                  </a:solidFill>
                  <a:latin typeface="Times" charset="0"/>
                  <a:ea typeface="宋体" charset="0"/>
                  <a:cs typeface="宋体" charset="0"/>
                </a:rPr>
                <a:t>NT</a:t>
              </a:r>
            </a:p>
          </p:txBody>
        </p:sp>
        <p:sp>
          <p:nvSpPr>
            <p:cNvPr id="438286" name="AutoShape 14"/>
            <p:cNvSpPr>
              <a:spLocks noChangeArrowheads="1"/>
            </p:cNvSpPr>
            <p:nvPr/>
          </p:nvSpPr>
          <p:spPr bwMode="auto">
            <a:xfrm rot="16200000">
              <a:off x="674" y="2256"/>
              <a:ext cx="982" cy="544"/>
            </a:xfrm>
            <a:prstGeom prst="rightArrow">
              <a:avLst>
                <a:gd name="adj1" fmla="val 50000"/>
                <a:gd name="adj2" fmla="val 90266"/>
              </a:avLst>
            </a:prstGeom>
            <a:solidFill>
              <a:srgbClr val="FAFD00"/>
            </a:solidFill>
            <a:ln w="508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8287" name="Rectangle 15"/>
          <p:cNvSpPr>
            <a:spLocks noChangeArrowheads="1"/>
          </p:cNvSpPr>
          <p:nvPr/>
        </p:nvSpPr>
        <p:spPr bwMode="auto">
          <a:xfrm>
            <a:off x="4862513" y="874713"/>
            <a:ext cx="1989137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solidFill>
                  <a:srgbClr val="FAFD00"/>
                </a:solidFill>
                <a:latin typeface="Times" charset="0"/>
                <a:ea typeface="宋体" charset="0"/>
                <a:cs typeface="宋体" charset="0"/>
              </a:rPr>
              <a:t>ca. 500 B.C</a:t>
            </a:r>
            <a:r>
              <a:rPr lang="en-US" altLang="zh-CN" sz="2800" b="0">
                <a:solidFill>
                  <a:srgbClr val="FAFD00"/>
                </a:solidFill>
                <a:latin typeface="Times" charset="0"/>
                <a:ea typeface="宋体" charset="0"/>
                <a:cs typeface="宋体" charset="0"/>
              </a:rPr>
              <a:t>.</a:t>
            </a:r>
          </a:p>
        </p:txBody>
      </p:sp>
      <p:sp>
        <p:nvSpPr>
          <p:cNvPr id="438288" name="Text Box 16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en-US">
              <a:solidFill>
                <a:schemeClr val="tx1"/>
              </a:solidFill>
              <a:ea typeface="宋体" charset="0"/>
              <a:cs typeface="宋体" charset="0"/>
            </a:endParaRPr>
          </a:p>
        </p:txBody>
      </p:sp>
      <p:pic>
        <p:nvPicPr>
          <p:cNvPr id="438289" name="Picture 1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35" t="8533" r="8066" b="11687"/>
          <a:stretch>
            <a:fillRect/>
          </a:stretch>
        </p:blipFill>
        <p:spPr bwMode="auto">
          <a:xfrm>
            <a:off x="685800" y="596900"/>
            <a:ext cx="7797800" cy="56832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8290" name="Text Box 18"/>
          <p:cNvSpPr txBox="1">
            <a:spLocks noChangeArrowheads="1"/>
          </p:cNvSpPr>
          <p:nvPr/>
        </p:nvSpPr>
        <p:spPr bwMode="auto">
          <a:xfrm>
            <a:off x="812800" y="5245100"/>
            <a:ext cx="261620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600">
                <a:solidFill>
                  <a:srgbClr val="0033CC"/>
                </a:solidFill>
                <a:latin typeface="B VAG Rounded Bold" charset="0"/>
                <a:ea typeface="黑体" charset="0"/>
                <a:cs typeface="黑体" charset="0"/>
              </a:rPr>
              <a:t>非洲</a:t>
            </a:r>
            <a:endParaRPr lang="zh-CN" altLang="en-US" sz="3600">
              <a:solidFill>
                <a:srgbClr val="0033CC"/>
              </a:solidFill>
              <a:latin typeface="B VAG Rounded Bold" charset="0"/>
              <a:ea typeface="黑体" charset="0"/>
              <a:cs typeface="黑体" charset="0"/>
            </a:endParaRPr>
          </a:p>
        </p:txBody>
      </p:sp>
      <p:sp>
        <p:nvSpPr>
          <p:cNvPr id="438291" name="Text Box 19"/>
          <p:cNvSpPr txBox="1">
            <a:spLocks noChangeArrowheads="1"/>
          </p:cNvSpPr>
          <p:nvPr/>
        </p:nvSpPr>
        <p:spPr bwMode="auto">
          <a:xfrm>
            <a:off x="2959100" y="4660900"/>
            <a:ext cx="261620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3366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600">
                <a:solidFill>
                  <a:srgbClr val="0033CC"/>
                </a:solidFill>
                <a:latin typeface="B VAG Rounded Bold" charset="0"/>
                <a:ea typeface="黑体" charset="0"/>
                <a:cs typeface="黑体" charset="0"/>
              </a:rPr>
              <a:t>阿拉伯</a:t>
            </a:r>
            <a:endParaRPr lang="zh-CN" altLang="en-US" sz="3600">
              <a:solidFill>
                <a:srgbClr val="0033CC"/>
              </a:solidFill>
              <a:latin typeface="B VAG Rounded Bold" charset="0"/>
              <a:ea typeface="黑体" charset="0"/>
              <a:cs typeface="黑体" charset="0"/>
            </a:endParaRPr>
          </a:p>
        </p:txBody>
      </p:sp>
      <p:sp>
        <p:nvSpPr>
          <p:cNvPr id="438292" name="Text Box 20"/>
          <p:cNvSpPr txBox="1">
            <a:spLocks noChangeArrowheads="1"/>
          </p:cNvSpPr>
          <p:nvPr/>
        </p:nvSpPr>
        <p:spPr bwMode="auto">
          <a:xfrm>
            <a:off x="6184900" y="2286000"/>
            <a:ext cx="200025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3366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600">
                <a:solidFill>
                  <a:srgbClr val="0033CC"/>
                </a:solidFill>
                <a:latin typeface="B VAG Rounded Bold" charset="0"/>
                <a:ea typeface="黑体" charset="0"/>
                <a:cs typeface="黑体" charset="0"/>
              </a:rPr>
              <a:t>亚</a:t>
            </a:r>
            <a:r>
              <a:rPr lang="zh-CN" altLang="en-US" sz="3600">
                <a:solidFill>
                  <a:srgbClr val="0033CC"/>
                </a:solidFill>
                <a:latin typeface="B VAG Rounded Bold" charset="0"/>
                <a:ea typeface="黑体" charset="0"/>
                <a:cs typeface="黑体" charset="0"/>
              </a:rPr>
              <a:t>西亚</a:t>
            </a:r>
          </a:p>
        </p:txBody>
      </p:sp>
      <p:sp>
        <p:nvSpPr>
          <p:cNvPr id="438293" name="Text Box 21"/>
          <p:cNvSpPr txBox="1">
            <a:spLocks noChangeArrowheads="1"/>
          </p:cNvSpPr>
          <p:nvPr/>
        </p:nvSpPr>
        <p:spPr bwMode="auto">
          <a:xfrm rot="1299097">
            <a:off x="688975" y="3246438"/>
            <a:ext cx="2108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1800">
                <a:solidFill>
                  <a:schemeClr val="tx1"/>
                </a:solidFill>
                <a:ea typeface="MS PGothic" charset="0"/>
                <a:cs typeface="MS PGothic" charset="0"/>
              </a:rPr>
              <a:t>地中海</a:t>
            </a:r>
            <a:endParaRPr lang="zh-CN" altLang="en-US" sz="1800">
              <a:solidFill>
                <a:schemeClr val="tx1"/>
              </a:solidFill>
              <a:ea typeface="宋体" charset="0"/>
              <a:cs typeface="宋体" charset="0"/>
            </a:endParaRPr>
          </a:p>
        </p:txBody>
      </p:sp>
      <p:sp>
        <p:nvSpPr>
          <p:cNvPr id="438294" name="Freeform 22"/>
          <p:cNvSpPr>
            <a:spLocks/>
          </p:cNvSpPr>
          <p:nvPr/>
        </p:nvSpPr>
        <p:spPr bwMode="auto">
          <a:xfrm>
            <a:off x="685800" y="952500"/>
            <a:ext cx="1409700" cy="296863"/>
          </a:xfrm>
          <a:custGeom>
            <a:avLst/>
            <a:gdLst>
              <a:gd name="T0" fmla="*/ 0 w 888"/>
              <a:gd name="T1" fmla="*/ 160 h 187"/>
              <a:gd name="T2" fmla="*/ 144 w 888"/>
              <a:gd name="T3" fmla="*/ 168 h 187"/>
              <a:gd name="T4" fmla="*/ 192 w 888"/>
              <a:gd name="T5" fmla="*/ 184 h 187"/>
              <a:gd name="T6" fmla="*/ 376 w 888"/>
              <a:gd name="T7" fmla="*/ 168 h 187"/>
              <a:gd name="T8" fmla="*/ 544 w 888"/>
              <a:gd name="T9" fmla="*/ 96 h 187"/>
              <a:gd name="T10" fmla="*/ 640 w 888"/>
              <a:gd name="T11" fmla="*/ 88 h 187"/>
              <a:gd name="T12" fmla="*/ 768 w 888"/>
              <a:gd name="T13" fmla="*/ 8 h 187"/>
              <a:gd name="T14" fmla="*/ 888 w 888"/>
              <a:gd name="T15" fmla="*/ 24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8" h="187">
                <a:moveTo>
                  <a:pt x="0" y="160"/>
                </a:moveTo>
                <a:cubicBezTo>
                  <a:pt x="48" y="162"/>
                  <a:pt x="96" y="162"/>
                  <a:pt x="144" y="168"/>
                </a:cubicBezTo>
                <a:cubicBezTo>
                  <a:pt x="160" y="170"/>
                  <a:pt x="192" y="184"/>
                  <a:pt x="192" y="184"/>
                </a:cubicBezTo>
                <a:cubicBezTo>
                  <a:pt x="297" y="178"/>
                  <a:pt x="307" y="187"/>
                  <a:pt x="376" y="168"/>
                </a:cubicBezTo>
                <a:cubicBezTo>
                  <a:pt x="429" y="152"/>
                  <a:pt x="487" y="100"/>
                  <a:pt x="544" y="96"/>
                </a:cubicBezTo>
                <a:cubicBezTo>
                  <a:pt x="576" y="93"/>
                  <a:pt x="608" y="90"/>
                  <a:pt x="640" y="88"/>
                </a:cubicBezTo>
                <a:cubicBezTo>
                  <a:pt x="690" y="71"/>
                  <a:pt x="719" y="24"/>
                  <a:pt x="768" y="8"/>
                </a:cubicBezTo>
                <a:cubicBezTo>
                  <a:pt x="877" y="16"/>
                  <a:pt x="840" y="0"/>
                  <a:pt x="888" y="24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95" name="Freeform 23"/>
          <p:cNvSpPr>
            <a:spLocks/>
          </p:cNvSpPr>
          <p:nvPr/>
        </p:nvSpPr>
        <p:spPr bwMode="auto">
          <a:xfrm>
            <a:off x="3594100" y="1878013"/>
            <a:ext cx="1193800" cy="522287"/>
          </a:xfrm>
          <a:custGeom>
            <a:avLst/>
            <a:gdLst>
              <a:gd name="T0" fmla="*/ 0 w 752"/>
              <a:gd name="T1" fmla="*/ 17 h 329"/>
              <a:gd name="T2" fmla="*/ 176 w 752"/>
              <a:gd name="T3" fmla="*/ 33 h 329"/>
              <a:gd name="T4" fmla="*/ 200 w 752"/>
              <a:gd name="T5" fmla="*/ 49 h 329"/>
              <a:gd name="T6" fmla="*/ 304 w 752"/>
              <a:gd name="T7" fmla="*/ 65 h 329"/>
              <a:gd name="T8" fmla="*/ 416 w 752"/>
              <a:gd name="T9" fmla="*/ 161 h 329"/>
              <a:gd name="T10" fmla="*/ 600 w 752"/>
              <a:gd name="T11" fmla="*/ 209 h 329"/>
              <a:gd name="T12" fmla="*/ 752 w 752"/>
              <a:gd name="T13" fmla="*/ 329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52" h="329">
                <a:moveTo>
                  <a:pt x="0" y="17"/>
                </a:moveTo>
                <a:cubicBezTo>
                  <a:pt x="50" y="0"/>
                  <a:pt x="129" y="1"/>
                  <a:pt x="176" y="33"/>
                </a:cubicBezTo>
                <a:cubicBezTo>
                  <a:pt x="184" y="38"/>
                  <a:pt x="190" y="46"/>
                  <a:pt x="200" y="49"/>
                </a:cubicBezTo>
                <a:cubicBezTo>
                  <a:pt x="233" y="58"/>
                  <a:pt x="269" y="58"/>
                  <a:pt x="304" y="65"/>
                </a:cubicBezTo>
                <a:cubicBezTo>
                  <a:pt x="344" y="92"/>
                  <a:pt x="368" y="145"/>
                  <a:pt x="416" y="161"/>
                </a:cubicBezTo>
                <a:cubicBezTo>
                  <a:pt x="478" y="181"/>
                  <a:pt x="535" y="196"/>
                  <a:pt x="600" y="209"/>
                </a:cubicBezTo>
                <a:cubicBezTo>
                  <a:pt x="655" y="246"/>
                  <a:pt x="692" y="299"/>
                  <a:pt x="752" y="329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96" name="Freeform 24"/>
          <p:cNvSpPr>
            <a:spLocks/>
          </p:cNvSpPr>
          <p:nvPr/>
        </p:nvSpPr>
        <p:spPr bwMode="auto">
          <a:xfrm>
            <a:off x="5181600" y="1274763"/>
            <a:ext cx="3048000" cy="3906837"/>
          </a:xfrm>
          <a:custGeom>
            <a:avLst/>
            <a:gdLst>
              <a:gd name="T0" fmla="*/ 0 w 1920"/>
              <a:gd name="T1" fmla="*/ 645 h 2461"/>
              <a:gd name="T2" fmla="*/ 160 w 1920"/>
              <a:gd name="T3" fmla="*/ 645 h 2461"/>
              <a:gd name="T4" fmla="*/ 360 w 1920"/>
              <a:gd name="T5" fmla="*/ 581 h 2461"/>
              <a:gd name="T6" fmla="*/ 392 w 1920"/>
              <a:gd name="T7" fmla="*/ 557 h 2461"/>
              <a:gd name="T8" fmla="*/ 440 w 1920"/>
              <a:gd name="T9" fmla="*/ 525 h 2461"/>
              <a:gd name="T10" fmla="*/ 520 w 1920"/>
              <a:gd name="T11" fmla="*/ 429 h 2461"/>
              <a:gd name="T12" fmla="*/ 576 w 1920"/>
              <a:gd name="T13" fmla="*/ 325 h 2461"/>
              <a:gd name="T14" fmla="*/ 656 w 1920"/>
              <a:gd name="T15" fmla="*/ 205 h 2461"/>
              <a:gd name="T16" fmla="*/ 712 w 1920"/>
              <a:gd name="T17" fmla="*/ 141 h 2461"/>
              <a:gd name="T18" fmla="*/ 744 w 1920"/>
              <a:gd name="T19" fmla="*/ 101 h 2461"/>
              <a:gd name="T20" fmla="*/ 848 w 1920"/>
              <a:gd name="T21" fmla="*/ 29 h 2461"/>
              <a:gd name="T22" fmla="*/ 912 w 1920"/>
              <a:gd name="T23" fmla="*/ 13 h 2461"/>
              <a:gd name="T24" fmla="*/ 1128 w 1920"/>
              <a:gd name="T25" fmla="*/ 29 h 2461"/>
              <a:gd name="T26" fmla="*/ 1232 w 1920"/>
              <a:gd name="T27" fmla="*/ 165 h 2461"/>
              <a:gd name="T28" fmla="*/ 1352 w 1920"/>
              <a:gd name="T29" fmla="*/ 301 h 2461"/>
              <a:gd name="T30" fmla="*/ 1376 w 1920"/>
              <a:gd name="T31" fmla="*/ 325 h 2461"/>
              <a:gd name="T32" fmla="*/ 1592 w 1920"/>
              <a:gd name="T33" fmla="*/ 397 h 2461"/>
              <a:gd name="T34" fmla="*/ 1648 w 1920"/>
              <a:gd name="T35" fmla="*/ 485 h 2461"/>
              <a:gd name="T36" fmla="*/ 1664 w 1920"/>
              <a:gd name="T37" fmla="*/ 573 h 2461"/>
              <a:gd name="T38" fmla="*/ 1696 w 1920"/>
              <a:gd name="T39" fmla="*/ 621 h 2461"/>
              <a:gd name="T40" fmla="*/ 1712 w 1920"/>
              <a:gd name="T41" fmla="*/ 669 h 2461"/>
              <a:gd name="T42" fmla="*/ 1720 w 1920"/>
              <a:gd name="T43" fmla="*/ 885 h 2461"/>
              <a:gd name="T44" fmla="*/ 1776 w 1920"/>
              <a:gd name="T45" fmla="*/ 941 h 2461"/>
              <a:gd name="T46" fmla="*/ 1816 w 1920"/>
              <a:gd name="T47" fmla="*/ 1013 h 2461"/>
              <a:gd name="T48" fmla="*/ 1872 w 1920"/>
              <a:gd name="T49" fmla="*/ 1245 h 2461"/>
              <a:gd name="T50" fmla="*/ 1904 w 1920"/>
              <a:gd name="T51" fmla="*/ 1301 h 2461"/>
              <a:gd name="T52" fmla="*/ 1920 w 1920"/>
              <a:gd name="T53" fmla="*/ 1349 h 2461"/>
              <a:gd name="T54" fmla="*/ 1840 w 1920"/>
              <a:gd name="T55" fmla="*/ 1565 h 2461"/>
              <a:gd name="T56" fmla="*/ 1808 w 1920"/>
              <a:gd name="T57" fmla="*/ 1613 h 2461"/>
              <a:gd name="T58" fmla="*/ 1712 w 1920"/>
              <a:gd name="T59" fmla="*/ 1661 h 2461"/>
              <a:gd name="T60" fmla="*/ 1640 w 1920"/>
              <a:gd name="T61" fmla="*/ 1693 h 2461"/>
              <a:gd name="T62" fmla="*/ 1584 w 1920"/>
              <a:gd name="T63" fmla="*/ 1741 h 2461"/>
              <a:gd name="T64" fmla="*/ 1568 w 1920"/>
              <a:gd name="T65" fmla="*/ 1765 h 2461"/>
              <a:gd name="T66" fmla="*/ 1544 w 1920"/>
              <a:gd name="T67" fmla="*/ 1781 h 2461"/>
              <a:gd name="T68" fmla="*/ 1536 w 1920"/>
              <a:gd name="T69" fmla="*/ 1805 h 2461"/>
              <a:gd name="T70" fmla="*/ 1488 w 1920"/>
              <a:gd name="T71" fmla="*/ 1901 h 2461"/>
              <a:gd name="T72" fmla="*/ 1424 w 1920"/>
              <a:gd name="T73" fmla="*/ 2189 h 2461"/>
              <a:gd name="T74" fmla="*/ 1416 w 1920"/>
              <a:gd name="T75" fmla="*/ 2213 h 2461"/>
              <a:gd name="T76" fmla="*/ 1400 w 1920"/>
              <a:gd name="T77" fmla="*/ 2237 h 2461"/>
              <a:gd name="T78" fmla="*/ 1384 w 1920"/>
              <a:gd name="T79" fmla="*/ 2285 h 2461"/>
              <a:gd name="T80" fmla="*/ 1392 w 1920"/>
              <a:gd name="T81" fmla="*/ 2461 h 2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920" h="2461">
                <a:moveTo>
                  <a:pt x="0" y="645"/>
                </a:moveTo>
                <a:cubicBezTo>
                  <a:pt x="93" y="652"/>
                  <a:pt x="80" y="658"/>
                  <a:pt x="160" y="645"/>
                </a:cubicBezTo>
                <a:cubicBezTo>
                  <a:pt x="230" y="633"/>
                  <a:pt x="292" y="594"/>
                  <a:pt x="360" y="581"/>
                </a:cubicBezTo>
                <a:cubicBezTo>
                  <a:pt x="370" y="573"/>
                  <a:pt x="381" y="564"/>
                  <a:pt x="392" y="557"/>
                </a:cubicBezTo>
                <a:cubicBezTo>
                  <a:pt x="407" y="545"/>
                  <a:pt x="440" y="525"/>
                  <a:pt x="440" y="525"/>
                </a:cubicBezTo>
                <a:cubicBezTo>
                  <a:pt x="462" y="490"/>
                  <a:pt x="491" y="457"/>
                  <a:pt x="520" y="429"/>
                </a:cubicBezTo>
                <a:cubicBezTo>
                  <a:pt x="533" y="389"/>
                  <a:pt x="546" y="354"/>
                  <a:pt x="576" y="325"/>
                </a:cubicBezTo>
                <a:cubicBezTo>
                  <a:pt x="592" y="275"/>
                  <a:pt x="625" y="244"/>
                  <a:pt x="656" y="205"/>
                </a:cubicBezTo>
                <a:cubicBezTo>
                  <a:pt x="706" y="140"/>
                  <a:pt x="665" y="171"/>
                  <a:pt x="712" y="141"/>
                </a:cubicBezTo>
                <a:cubicBezTo>
                  <a:pt x="725" y="99"/>
                  <a:pt x="709" y="131"/>
                  <a:pt x="744" y="101"/>
                </a:cubicBezTo>
                <a:cubicBezTo>
                  <a:pt x="788" y="61"/>
                  <a:pt x="793" y="47"/>
                  <a:pt x="848" y="29"/>
                </a:cubicBezTo>
                <a:cubicBezTo>
                  <a:pt x="868" y="22"/>
                  <a:pt x="912" y="13"/>
                  <a:pt x="912" y="13"/>
                </a:cubicBezTo>
                <a:cubicBezTo>
                  <a:pt x="984" y="16"/>
                  <a:pt x="1061" y="0"/>
                  <a:pt x="1128" y="29"/>
                </a:cubicBezTo>
                <a:cubicBezTo>
                  <a:pt x="1184" y="53"/>
                  <a:pt x="1205" y="116"/>
                  <a:pt x="1232" y="165"/>
                </a:cubicBezTo>
                <a:cubicBezTo>
                  <a:pt x="1264" y="222"/>
                  <a:pt x="1302" y="259"/>
                  <a:pt x="1352" y="301"/>
                </a:cubicBezTo>
                <a:cubicBezTo>
                  <a:pt x="1360" y="308"/>
                  <a:pt x="1366" y="319"/>
                  <a:pt x="1376" y="325"/>
                </a:cubicBezTo>
                <a:cubicBezTo>
                  <a:pt x="1443" y="362"/>
                  <a:pt x="1526" y="353"/>
                  <a:pt x="1592" y="397"/>
                </a:cubicBezTo>
                <a:cubicBezTo>
                  <a:pt x="1605" y="436"/>
                  <a:pt x="1632" y="437"/>
                  <a:pt x="1648" y="485"/>
                </a:cubicBezTo>
                <a:cubicBezTo>
                  <a:pt x="1649" y="498"/>
                  <a:pt x="1652" y="551"/>
                  <a:pt x="1664" y="573"/>
                </a:cubicBezTo>
                <a:cubicBezTo>
                  <a:pt x="1673" y="589"/>
                  <a:pt x="1689" y="602"/>
                  <a:pt x="1696" y="621"/>
                </a:cubicBezTo>
                <a:cubicBezTo>
                  <a:pt x="1701" y="637"/>
                  <a:pt x="1712" y="669"/>
                  <a:pt x="1712" y="669"/>
                </a:cubicBezTo>
                <a:cubicBezTo>
                  <a:pt x="1714" y="741"/>
                  <a:pt x="1715" y="813"/>
                  <a:pt x="1720" y="885"/>
                </a:cubicBezTo>
                <a:cubicBezTo>
                  <a:pt x="1721" y="911"/>
                  <a:pt x="1776" y="941"/>
                  <a:pt x="1776" y="941"/>
                </a:cubicBezTo>
                <a:cubicBezTo>
                  <a:pt x="1812" y="996"/>
                  <a:pt x="1801" y="970"/>
                  <a:pt x="1816" y="1013"/>
                </a:cubicBezTo>
                <a:cubicBezTo>
                  <a:pt x="1822" y="1100"/>
                  <a:pt x="1829" y="1170"/>
                  <a:pt x="1872" y="1245"/>
                </a:cubicBezTo>
                <a:cubicBezTo>
                  <a:pt x="1882" y="1263"/>
                  <a:pt x="1895" y="1281"/>
                  <a:pt x="1904" y="1301"/>
                </a:cubicBezTo>
                <a:cubicBezTo>
                  <a:pt x="1910" y="1316"/>
                  <a:pt x="1920" y="1349"/>
                  <a:pt x="1920" y="1349"/>
                </a:cubicBezTo>
                <a:cubicBezTo>
                  <a:pt x="1909" y="1431"/>
                  <a:pt x="1886" y="1495"/>
                  <a:pt x="1840" y="1565"/>
                </a:cubicBezTo>
                <a:cubicBezTo>
                  <a:pt x="1829" y="1581"/>
                  <a:pt x="1826" y="1606"/>
                  <a:pt x="1808" y="1613"/>
                </a:cubicBezTo>
                <a:cubicBezTo>
                  <a:pt x="1773" y="1624"/>
                  <a:pt x="1744" y="1646"/>
                  <a:pt x="1712" y="1661"/>
                </a:cubicBezTo>
                <a:cubicBezTo>
                  <a:pt x="1670" y="1679"/>
                  <a:pt x="1669" y="1667"/>
                  <a:pt x="1640" y="1693"/>
                </a:cubicBezTo>
                <a:cubicBezTo>
                  <a:pt x="1572" y="1751"/>
                  <a:pt x="1639" y="1704"/>
                  <a:pt x="1584" y="1741"/>
                </a:cubicBezTo>
                <a:cubicBezTo>
                  <a:pt x="1578" y="1749"/>
                  <a:pt x="1574" y="1758"/>
                  <a:pt x="1568" y="1765"/>
                </a:cubicBezTo>
                <a:cubicBezTo>
                  <a:pt x="1561" y="1771"/>
                  <a:pt x="1550" y="1773"/>
                  <a:pt x="1544" y="1781"/>
                </a:cubicBezTo>
                <a:cubicBezTo>
                  <a:pt x="1538" y="1787"/>
                  <a:pt x="1539" y="1797"/>
                  <a:pt x="1536" y="1805"/>
                </a:cubicBezTo>
                <a:cubicBezTo>
                  <a:pt x="1519" y="1837"/>
                  <a:pt x="1499" y="1866"/>
                  <a:pt x="1488" y="1901"/>
                </a:cubicBezTo>
                <a:cubicBezTo>
                  <a:pt x="1483" y="1963"/>
                  <a:pt x="1487" y="2146"/>
                  <a:pt x="1424" y="2189"/>
                </a:cubicBezTo>
                <a:cubicBezTo>
                  <a:pt x="1421" y="2197"/>
                  <a:pt x="1419" y="2205"/>
                  <a:pt x="1416" y="2213"/>
                </a:cubicBezTo>
                <a:cubicBezTo>
                  <a:pt x="1411" y="2221"/>
                  <a:pt x="1403" y="2228"/>
                  <a:pt x="1400" y="2237"/>
                </a:cubicBezTo>
                <a:cubicBezTo>
                  <a:pt x="1393" y="2252"/>
                  <a:pt x="1384" y="2285"/>
                  <a:pt x="1384" y="2285"/>
                </a:cubicBezTo>
                <a:cubicBezTo>
                  <a:pt x="1394" y="2407"/>
                  <a:pt x="1392" y="2348"/>
                  <a:pt x="1392" y="2461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97" name="Freeform 25"/>
          <p:cNvSpPr>
            <a:spLocks/>
          </p:cNvSpPr>
          <p:nvPr/>
        </p:nvSpPr>
        <p:spPr bwMode="auto">
          <a:xfrm>
            <a:off x="685800" y="3721100"/>
            <a:ext cx="1981200" cy="1752600"/>
          </a:xfrm>
          <a:custGeom>
            <a:avLst/>
            <a:gdLst>
              <a:gd name="T0" fmla="*/ 0 w 1248"/>
              <a:gd name="T1" fmla="*/ 0 h 1104"/>
              <a:gd name="T2" fmla="*/ 72 w 1248"/>
              <a:gd name="T3" fmla="*/ 32 h 1104"/>
              <a:gd name="T4" fmla="*/ 136 w 1248"/>
              <a:gd name="T5" fmla="*/ 96 h 1104"/>
              <a:gd name="T6" fmla="*/ 184 w 1248"/>
              <a:gd name="T7" fmla="*/ 192 h 1104"/>
              <a:gd name="T8" fmla="*/ 216 w 1248"/>
              <a:gd name="T9" fmla="*/ 240 h 1104"/>
              <a:gd name="T10" fmla="*/ 248 w 1248"/>
              <a:gd name="T11" fmla="*/ 312 h 1104"/>
              <a:gd name="T12" fmla="*/ 376 w 1248"/>
              <a:gd name="T13" fmla="*/ 480 h 1104"/>
              <a:gd name="T14" fmla="*/ 408 w 1248"/>
              <a:gd name="T15" fmla="*/ 576 h 1104"/>
              <a:gd name="T16" fmla="*/ 416 w 1248"/>
              <a:gd name="T17" fmla="*/ 600 h 1104"/>
              <a:gd name="T18" fmla="*/ 488 w 1248"/>
              <a:gd name="T19" fmla="*/ 648 h 1104"/>
              <a:gd name="T20" fmla="*/ 512 w 1248"/>
              <a:gd name="T21" fmla="*/ 672 h 1104"/>
              <a:gd name="T22" fmla="*/ 592 w 1248"/>
              <a:gd name="T23" fmla="*/ 712 h 1104"/>
              <a:gd name="T24" fmla="*/ 672 w 1248"/>
              <a:gd name="T25" fmla="*/ 768 h 1104"/>
              <a:gd name="T26" fmla="*/ 816 w 1248"/>
              <a:gd name="T27" fmla="*/ 952 h 1104"/>
              <a:gd name="T28" fmla="*/ 1080 w 1248"/>
              <a:gd name="T29" fmla="*/ 1104 h 1104"/>
              <a:gd name="T30" fmla="*/ 1248 w 1248"/>
              <a:gd name="T31" fmla="*/ 1096 h 1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248" h="1104">
                <a:moveTo>
                  <a:pt x="0" y="0"/>
                </a:moveTo>
                <a:cubicBezTo>
                  <a:pt x="34" y="11"/>
                  <a:pt x="46" y="10"/>
                  <a:pt x="72" y="32"/>
                </a:cubicBezTo>
                <a:cubicBezTo>
                  <a:pt x="97" y="53"/>
                  <a:pt x="108" y="77"/>
                  <a:pt x="136" y="96"/>
                </a:cubicBezTo>
                <a:cubicBezTo>
                  <a:pt x="156" y="126"/>
                  <a:pt x="166" y="160"/>
                  <a:pt x="184" y="192"/>
                </a:cubicBezTo>
                <a:cubicBezTo>
                  <a:pt x="193" y="208"/>
                  <a:pt x="209" y="221"/>
                  <a:pt x="216" y="240"/>
                </a:cubicBezTo>
                <a:cubicBezTo>
                  <a:pt x="223" y="262"/>
                  <a:pt x="235" y="292"/>
                  <a:pt x="248" y="312"/>
                </a:cubicBezTo>
                <a:cubicBezTo>
                  <a:pt x="283" y="364"/>
                  <a:pt x="355" y="418"/>
                  <a:pt x="376" y="480"/>
                </a:cubicBezTo>
                <a:cubicBezTo>
                  <a:pt x="386" y="512"/>
                  <a:pt x="397" y="544"/>
                  <a:pt x="408" y="576"/>
                </a:cubicBezTo>
                <a:cubicBezTo>
                  <a:pt x="410" y="584"/>
                  <a:pt x="408" y="595"/>
                  <a:pt x="416" y="600"/>
                </a:cubicBezTo>
                <a:cubicBezTo>
                  <a:pt x="440" y="616"/>
                  <a:pt x="467" y="627"/>
                  <a:pt x="488" y="648"/>
                </a:cubicBezTo>
                <a:cubicBezTo>
                  <a:pt x="496" y="656"/>
                  <a:pt x="502" y="665"/>
                  <a:pt x="512" y="672"/>
                </a:cubicBezTo>
                <a:cubicBezTo>
                  <a:pt x="535" y="687"/>
                  <a:pt x="568" y="694"/>
                  <a:pt x="592" y="712"/>
                </a:cubicBezTo>
                <a:cubicBezTo>
                  <a:pt x="624" y="736"/>
                  <a:pt x="633" y="755"/>
                  <a:pt x="672" y="768"/>
                </a:cubicBezTo>
                <a:cubicBezTo>
                  <a:pt x="712" y="829"/>
                  <a:pt x="753" y="910"/>
                  <a:pt x="816" y="952"/>
                </a:cubicBezTo>
                <a:cubicBezTo>
                  <a:pt x="882" y="1052"/>
                  <a:pt x="963" y="1084"/>
                  <a:pt x="1080" y="1104"/>
                </a:cubicBezTo>
                <a:cubicBezTo>
                  <a:pt x="1237" y="1095"/>
                  <a:pt x="1181" y="1096"/>
                  <a:pt x="1248" y="1096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98" name="Freeform 26"/>
          <p:cNvSpPr>
            <a:spLocks/>
          </p:cNvSpPr>
          <p:nvPr/>
        </p:nvSpPr>
        <p:spPr bwMode="auto">
          <a:xfrm>
            <a:off x="2286000" y="3619500"/>
            <a:ext cx="2324100" cy="952500"/>
          </a:xfrm>
          <a:custGeom>
            <a:avLst/>
            <a:gdLst>
              <a:gd name="T0" fmla="*/ 0 w 1464"/>
              <a:gd name="T1" fmla="*/ 472 h 600"/>
              <a:gd name="T2" fmla="*/ 240 w 1464"/>
              <a:gd name="T3" fmla="*/ 416 h 600"/>
              <a:gd name="T4" fmla="*/ 312 w 1464"/>
              <a:gd name="T5" fmla="*/ 392 h 600"/>
              <a:gd name="T6" fmla="*/ 408 w 1464"/>
              <a:gd name="T7" fmla="*/ 336 h 600"/>
              <a:gd name="T8" fmla="*/ 480 w 1464"/>
              <a:gd name="T9" fmla="*/ 264 h 600"/>
              <a:gd name="T10" fmla="*/ 528 w 1464"/>
              <a:gd name="T11" fmla="*/ 184 h 600"/>
              <a:gd name="T12" fmla="*/ 552 w 1464"/>
              <a:gd name="T13" fmla="*/ 136 h 600"/>
              <a:gd name="T14" fmla="*/ 656 w 1464"/>
              <a:gd name="T15" fmla="*/ 72 h 600"/>
              <a:gd name="T16" fmla="*/ 760 w 1464"/>
              <a:gd name="T17" fmla="*/ 0 h 600"/>
              <a:gd name="T18" fmla="*/ 888 w 1464"/>
              <a:gd name="T19" fmla="*/ 24 h 600"/>
              <a:gd name="T20" fmla="*/ 960 w 1464"/>
              <a:gd name="T21" fmla="*/ 112 h 600"/>
              <a:gd name="T22" fmla="*/ 1112 w 1464"/>
              <a:gd name="T23" fmla="*/ 320 h 600"/>
              <a:gd name="T24" fmla="*/ 1144 w 1464"/>
              <a:gd name="T25" fmla="*/ 360 h 600"/>
              <a:gd name="T26" fmla="*/ 1200 w 1464"/>
              <a:gd name="T27" fmla="*/ 456 h 600"/>
              <a:gd name="T28" fmla="*/ 1320 w 1464"/>
              <a:gd name="T29" fmla="*/ 536 h 600"/>
              <a:gd name="T30" fmla="*/ 1416 w 1464"/>
              <a:gd name="T31" fmla="*/ 584 h 600"/>
              <a:gd name="T32" fmla="*/ 1464 w 1464"/>
              <a:gd name="T33" fmla="*/ 600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464" h="600">
                <a:moveTo>
                  <a:pt x="0" y="472"/>
                </a:moveTo>
                <a:cubicBezTo>
                  <a:pt x="77" y="446"/>
                  <a:pt x="161" y="442"/>
                  <a:pt x="240" y="416"/>
                </a:cubicBezTo>
                <a:cubicBezTo>
                  <a:pt x="260" y="409"/>
                  <a:pt x="293" y="404"/>
                  <a:pt x="312" y="392"/>
                </a:cubicBezTo>
                <a:cubicBezTo>
                  <a:pt x="343" y="370"/>
                  <a:pt x="379" y="364"/>
                  <a:pt x="408" y="336"/>
                </a:cubicBezTo>
                <a:cubicBezTo>
                  <a:pt x="433" y="310"/>
                  <a:pt x="450" y="283"/>
                  <a:pt x="480" y="264"/>
                </a:cubicBezTo>
                <a:cubicBezTo>
                  <a:pt x="493" y="236"/>
                  <a:pt x="518" y="213"/>
                  <a:pt x="528" y="184"/>
                </a:cubicBezTo>
                <a:cubicBezTo>
                  <a:pt x="533" y="166"/>
                  <a:pt x="537" y="148"/>
                  <a:pt x="552" y="136"/>
                </a:cubicBezTo>
                <a:cubicBezTo>
                  <a:pt x="583" y="108"/>
                  <a:pt x="624" y="98"/>
                  <a:pt x="656" y="72"/>
                </a:cubicBezTo>
                <a:cubicBezTo>
                  <a:pt x="690" y="43"/>
                  <a:pt x="716" y="14"/>
                  <a:pt x="760" y="0"/>
                </a:cubicBezTo>
                <a:cubicBezTo>
                  <a:pt x="807" y="5"/>
                  <a:pt x="843" y="9"/>
                  <a:pt x="888" y="24"/>
                </a:cubicBezTo>
                <a:cubicBezTo>
                  <a:pt x="899" y="59"/>
                  <a:pt x="936" y="81"/>
                  <a:pt x="960" y="112"/>
                </a:cubicBezTo>
                <a:cubicBezTo>
                  <a:pt x="1013" y="180"/>
                  <a:pt x="1037" y="270"/>
                  <a:pt x="1112" y="320"/>
                </a:cubicBezTo>
                <a:cubicBezTo>
                  <a:pt x="1132" y="380"/>
                  <a:pt x="1102" y="308"/>
                  <a:pt x="1144" y="360"/>
                </a:cubicBezTo>
                <a:cubicBezTo>
                  <a:pt x="1157" y="377"/>
                  <a:pt x="1178" y="441"/>
                  <a:pt x="1200" y="456"/>
                </a:cubicBezTo>
                <a:cubicBezTo>
                  <a:pt x="1241" y="483"/>
                  <a:pt x="1275" y="513"/>
                  <a:pt x="1320" y="536"/>
                </a:cubicBezTo>
                <a:cubicBezTo>
                  <a:pt x="1351" y="551"/>
                  <a:pt x="1384" y="569"/>
                  <a:pt x="1416" y="584"/>
                </a:cubicBezTo>
                <a:cubicBezTo>
                  <a:pt x="1431" y="590"/>
                  <a:pt x="1464" y="600"/>
                  <a:pt x="1464" y="600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326" name="Text Box 54"/>
          <p:cNvSpPr txBox="1">
            <a:spLocks noChangeArrowheads="1"/>
          </p:cNvSpPr>
          <p:nvPr/>
        </p:nvSpPr>
        <p:spPr bwMode="auto">
          <a:xfrm>
            <a:off x="1323975" y="2416175"/>
            <a:ext cx="6330950" cy="16160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3366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zh-CN" altLang="en-US" sz="3600">
                <a:solidFill>
                  <a:srgbClr val="C60C15"/>
                </a:solidFill>
                <a:ea typeface="宋体" charset="0"/>
                <a:cs typeface="宋体" charset="0"/>
              </a:rPr>
              <a:t> </a:t>
            </a:r>
            <a:r>
              <a:rPr lang="zh-CN" altLang="en-US" sz="4000">
                <a:solidFill>
                  <a:srgbClr val="C60C15"/>
                </a:solidFill>
                <a:latin typeface="宋体" charset="0"/>
                <a:ea typeface="宋体" charset="0"/>
                <a:cs typeface="宋体" charset="0"/>
              </a:rPr>
              <a:t>亚历山大王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zh-CN" altLang="en-US" sz="4000">
                <a:solidFill>
                  <a:srgbClr val="C60C15"/>
                </a:solidFill>
                <a:latin typeface="宋体" charset="0"/>
                <a:ea typeface="宋体" charset="0"/>
                <a:cs typeface="宋体" charset="0"/>
              </a:rPr>
              <a:t>			帝国的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zh-CN" altLang="en-US" sz="4000">
                <a:solidFill>
                  <a:srgbClr val="C60C15"/>
                </a:solidFill>
                <a:latin typeface="宋体" charset="0"/>
                <a:ea typeface="宋体" charset="0"/>
                <a:cs typeface="宋体" charset="0"/>
              </a:rPr>
              <a:t>				   领土</a:t>
            </a:r>
          </a:p>
        </p:txBody>
      </p:sp>
      <p:sp>
        <p:nvSpPr>
          <p:cNvPr id="438330" name="Text Box 58"/>
          <p:cNvSpPr txBox="1">
            <a:spLocks noChangeArrowheads="1"/>
          </p:cNvSpPr>
          <p:nvPr/>
        </p:nvSpPr>
        <p:spPr bwMode="auto">
          <a:xfrm>
            <a:off x="1439863" y="3935413"/>
            <a:ext cx="3360737" cy="72866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zh-CN" altLang="en-US" sz="3600">
              <a:solidFill>
                <a:srgbClr val="62D6AC"/>
              </a:solidFill>
              <a:ea typeface="宋体" charset="0"/>
              <a:cs typeface="宋体" charset="0"/>
            </a:endParaRPr>
          </a:p>
        </p:txBody>
      </p:sp>
      <p:sp>
        <p:nvSpPr>
          <p:cNvPr id="438343" name="Text Box 71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438346" name="Text Box 74"/>
          <p:cNvSpPr txBox="1">
            <a:spLocks noChangeArrowheads="1"/>
          </p:cNvSpPr>
          <p:nvPr/>
        </p:nvSpPr>
        <p:spPr bwMode="auto">
          <a:xfrm>
            <a:off x="8662988" y="64135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zh-CN" altLang="en-US" sz="2000">
              <a:solidFill>
                <a:srgbClr val="FFFFFF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438347" name="Rectangle 75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11</a:t>
            </a:r>
          </a:p>
        </p:txBody>
      </p:sp>
      <p:sp>
        <p:nvSpPr>
          <p:cNvPr id="438352" name="Text Box 80"/>
          <p:cNvSpPr txBox="1">
            <a:spLocks noChangeArrowheads="1"/>
          </p:cNvSpPr>
          <p:nvPr/>
        </p:nvSpPr>
        <p:spPr bwMode="auto">
          <a:xfrm>
            <a:off x="8593138" y="642302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ea typeface="宋体" charset="0"/>
                <a:cs typeface="宋体" charset="0"/>
              </a:rPr>
              <a:t>2</a:t>
            </a:r>
            <a:endParaRPr lang="en-US" altLang="zh-CN" sz="2000" b="0">
              <a:solidFill>
                <a:srgbClr val="FFFFFF"/>
              </a:solidFill>
              <a:latin typeface="Arial" charset="0"/>
              <a:ea typeface="宋体" charset="0"/>
              <a:cs typeface="宋体" charset="0"/>
            </a:endParaRPr>
          </a:p>
        </p:txBody>
      </p:sp>
      <p:pic>
        <p:nvPicPr>
          <p:cNvPr id="438349" name="Picture 7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610"/>
          <a:stretch>
            <a:fillRect/>
          </a:stretch>
        </p:blipFill>
        <p:spPr bwMode="auto">
          <a:xfrm>
            <a:off x="2647950" y="3097213"/>
            <a:ext cx="4562475" cy="30908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438333" name="Group 61"/>
          <p:cNvGrpSpPr>
            <a:grpSpLocks/>
          </p:cNvGrpSpPr>
          <p:nvPr/>
        </p:nvGrpSpPr>
        <p:grpSpPr bwMode="auto">
          <a:xfrm>
            <a:off x="1824038" y="3605213"/>
            <a:ext cx="333375" cy="476250"/>
            <a:chOff x="3488" y="2712"/>
            <a:chExt cx="337" cy="300"/>
          </a:xfrm>
        </p:grpSpPr>
        <p:sp>
          <p:nvSpPr>
            <p:cNvPr id="438331" name="Oval 59"/>
            <p:cNvSpPr>
              <a:spLocks noChangeArrowheads="1"/>
            </p:cNvSpPr>
            <p:nvPr/>
          </p:nvSpPr>
          <p:spPr bwMode="auto">
            <a:xfrm>
              <a:off x="3600" y="2801"/>
              <a:ext cx="150" cy="125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blurRad="63500" dist="29783" dir="3885598" algn="ctr" rotWithShape="0">
                <a:schemeClr val="accent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8332" name="Oval 60"/>
            <p:cNvSpPr>
              <a:spLocks noChangeArrowheads="1"/>
            </p:cNvSpPr>
            <p:nvPr/>
          </p:nvSpPr>
          <p:spPr bwMode="auto">
            <a:xfrm>
              <a:off x="3488" y="2712"/>
              <a:ext cx="337" cy="30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>
              <a:outerShdw blurRad="63500" dist="29783" dir="3885598" algn="ctr" rotWithShape="0">
                <a:schemeClr val="accent1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8350" name="Text Box 78"/>
          <p:cNvSpPr txBox="1">
            <a:spLocks noChangeArrowheads="1"/>
          </p:cNvSpPr>
          <p:nvPr/>
        </p:nvSpPr>
        <p:spPr bwMode="auto">
          <a:xfrm>
            <a:off x="1009650" y="4252913"/>
            <a:ext cx="2673350" cy="119062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>
                <a:solidFill>
                  <a:schemeClr val="tx1"/>
                </a:solidFill>
                <a:latin typeface="B VAG Rounded Bold" charset="0"/>
                <a:ea typeface="宋体" charset="0"/>
                <a:cs typeface="宋体" charset="0"/>
              </a:rPr>
              <a:t>埃及的亚  历山大城</a:t>
            </a:r>
          </a:p>
        </p:txBody>
      </p:sp>
      <p:pic>
        <p:nvPicPr>
          <p:cNvPr id="438351" name="Picture 79" descr="Alexandria bay to east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6425" y="1349375"/>
            <a:ext cx="2541588" cy="19065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 r:embed="rId7"/>
                  <a:srcRect/>
                  <a:stretch>
                    <a:fillRect/>
                  </a:stretch>
                </a:blipFill>
              </a14:hiddenFill>
            </a:ext>
          </a:extLst>
        </p:spPr>
      </p:pic>
      <p:grpSp>
        <p:nvGrpSpPr>
          <p:cNvPr id="438374" name="Group 102"/>
          <p:cNvGrpSpPr>
            <a:grpSpLocks/>
          </p:cNvGrpSpPr>
          <p:nvPr/>
        </p:nvGrpSpPr>
        <p:grpSpPr bwMode="auto">
          <a:xfrm>
            <a:off x="7931150" y="3429000"/>
            <a:ext cx="984250" cy="550863"/>
            <a:chOff x="4996" y="2160"/>
            <a:chExt cx="620" cy="347"/>
          </a:xfrm>
        </p:grpSpPr>
        <p:grpSp>
          <p:nvGrpSpPr>
            <p:cNvPr id="438375" name="Group 103"/>
            <p:cNvGrpSpPr>
              <a:grpSpLocks/>
            </p:cNvGrpSpPr>
            <p:nvPr/>
          </p:nvGrpSpPr>
          <p:grpSpPr bwMode="auto">
            <a:xfrm>
              <a:off x="5016" y="2175"/>
              <a:ext cx="600" cy="332"/>
              <a:chOff x="5016" y="2175"/>
              <a:chExt cx="600" cy="332"/>
            </a:xfrm>
          </p:grpSpPr>
          <p:sp>
            <p:nvSpPr>
              <p:cNvPr id="438376" name="AutoShape 104"/>
              <p:cNvSpPr>
                <a:spLocks noChangeArrowheads="1"/>
              </p:cNvSpPr>
              <p:nvPr/>
            </p:nvSpPr>
            <p:spPr bwMode="auto">
              <a:xfrm>
                <a:off x="5017" y="2175"/>
                <a:ext cx="460" cy="226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8377" name="Rectangle 105"/>
              <p:cNvSpPr>
                <a:spLocks noChangeArrowheads="1"/>
              </p:cNvSpPr>
              <p:nvPr/>
            </p:nvSpPr>
            <p:spPr bwMode="auto">
              <a:xfrm>
                <a:off x="5016" y="2258"/>
                <a:ext cx="600" cy="249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8378" name="AutoShape 106"/>
              <p:cNvSpPr>
                <a:spLocks noChangeArrowheads="1"/>
              </p:cNvSpPr>
              <p:nvPr/>
            </p:nvSpPr>
            <p:spPr bwMode="auto">
              <a:xfrm>
                <a:off x="5029" y="2191"/>
                <a:ext cx="436" cy="226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8379" name="Line 107"/>
              <p:cNvSpPr>
                <a:spLocks noChangeShapeType="1"/>
              </p:cNvSpPr>
              <p:nvPr/>
            </p:nvSpPr>
            <p:spPr bwMode="auto">
              <a:xfrm>
                <a:off x="5043" y="2356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8380" name="Line 108"/>
              <p:cNvSpPr>
                <a:spLocks noChangeShapeType="1"/>
              </p:cNvSpPr>
              <p:nvPr/>
            </p:nvSpPr>
            <p:spPr bwMode="auto">
              <a:xfrm>
                <a:off x="5043" y="245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38381" name="Rectangle 109"/>
            <p:cNvSpPr>
              <a:spLocks noChangeArrowheads="1"/>
            </p:cNvSpPr>
            <p:nvPr/>
          </p:nvSpPr>
          <p:spPr bwMode="auto">
            <a:xfrm>
              <a:off x="5113" y="2160"/>
              <a:ext cx="25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静默</a:t>
              </a:r>
            </a:p>
          </p:txBody>
        </p:sp>
        <p:sp>
          <p:nvSpPr>
            <p:cNvPr id="438382" name="Rectangle 110"/>
            <p:cNvSpPr>
              <a:spLocks noChangeArrowheads="1"/>
            </p:cNvSpPr>
            <p:nvPr/>
          </p:nvSpPr>
          <p:spPr bwMode="auto">
            <a:xfrm>
              <a:off x="4996" y="2237"/>
              <a:ext cx="61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zh-CN" altLang="en-US" sz="900">
                  <a:solidFill>
                    <a:srgbClr val="000000"/>
                  </a:solidFill>
                  <a:latin typeface="MS PGothic" charset="0"/>
                  <a:ea typeface="宋体" charset="0"/>
                  <a:cs typeface="宋体" charset="0"/>
                </a:rPr>
                <a:t>希腊王亚历山大</a:t>
              </a:r>
            </a:p>
          </p:txBody>
        </p:sp>
      </p:grpSp>
      <p:sp>
        <p:nvSpPr>
          <p:cNvPr id="438385" name="Text Box 113"/>
          <p:cNvSpPr txBox="1">
            <a:spLocks noChangeArrowheads="1"/>
          </p:cNvSpPr>
          <p:nvPr/>
        </p:nvSpPr>
        <p:spPr bwMode="auto">
          <a:xfrm>
            <a:off x="7169150" y="6270625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38-39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8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8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8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8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38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8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8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8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8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8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8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8326" grpId="0" autoUpdateAnimBg="0"/>
      <p:bldP spid="438350" grpId="0"/>
      <p:bldP spid="438351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491" name="Picture 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769225" cy="56419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8453" name="Rectangle 5"/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8462" name="Text Box 14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en-US">
              <a:solidFill>
                <a:schemeClr val="tx1"/>
              </a:solidFill>
              <a:ea typeface="宋体" charset="0"/>
              <a:cs typeface="宋体" charset="0"/>
            </a:endParaRPr>
          </a:p>
        </p:txBody>
      </p:sp>
      <p:sp>
        <p:nvSpPr>
          <p:cNvPr id="488488" name="Text Box 40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488490" name="Rectangle 42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12</a:t>
            </a:r>
          </a:p>
        </p:txBody>
      </p:sp>
      <p:sp>
        <p:nvSpPr>
          <p:cNvPr id="488495" name="Text Box 47"/>
          <p:cNvSpPr txBox="1">
            <a:spLocks noChangeArrowheads="1"/>
          </p:cNvSpPr>
          <p:nvPr/>
        </p:nvSpPr>
        <p:spPr bwMode="auto">
          <a:xfrm>
            <a:off x="1090613" y="5546725"/>
            <a:ext cx="6853237" cy="579438"/>
          </a:xfrm>
          <a:prstGeom prst="rect">
            <a:avLst/>
          </a:prstGeom>
          <a:noFill/>
          <a:ln>
            <a:noFill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>
                <a:solidFill>
                  <a:srgbClr val="FFFF00"/>
                </a:solidFill>
                <a:latin typeface="Kosher-Normal" charset="0"/>
                <a:ea typeface="宋体" charset="0"/>
                <a:cs typeface="宋体" charset="0"/>
              </a:rPr>
              <a:t>亚历山大城雄伟的图书馆</a:t>
            </a:r>
          </a:p>
        </p:txBody>
      </p:sp>
      <p:grpSp>
        <p:nvGrpSpPr>
          <p:cNvPr id="488514" name="Group 66"/>
          <p:cNvGrpSpPr>
            <a:grpSpLocks/>
          </p:cNvGrpSpPr>
          <p:nvPr/>
        </p:nvGrpSpPr>
        <p:grpSpPr bwMode="auto">
          <a:xfrm>
            <a:off x="7931150" y="3429000"/>
            <a:ext cx="984250" cy="550863"/>
            <a:chOff x="4996" y="2160"/>
            <a:chExt cx="620" cy="347"/>
          </a:xfrm>
        </p:grpSpPr>
        <p:grpSp>
          <p:nvGrpSpPr>
            <p:cNvPr id="488515" name="Group 67"/>
            <p:cNvGrpSpPr>
              <a:grpSpLocks/>
            </p:cNvGrpSpPr>
            <p:nvPr/>
          </p:nvGrpSpPr>
          <p:grpSpPr bwMode="auto">
            <a:xfrm>
              <a:off x="5016" y="2175"/>
              <a:ext cx="600" cy="332"/>
              <a:chOff x="5016" y="2175"/>
              <a:chExt cx="600" cy="332"/>
            </a:xfrm>
          </p:grpSpPr>
          <p:sp>
            <p:nvSpPr>
              <p:cNvPr id="488516" name="AutoShape 68"/>
              <p:cNvSpPr>
                <a:spLocks noChangeArrowheads="1"/>
              </p:cNvSpPr>
              <p:nvPr/>
            </p:nvSpPr>
            <p:spPr bwMode="auto">
              <a:xfrm>
                <a:off x="5017" y="2175"/>
                <a:ext cx="460" cy="226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8517" name="Rectangle 69"/>
              <p:cNvSpPr>
                <a:spLocks noChangeArrowheads="1"/>
              </p:cNvSpPr>
              <p:nvPr/>
            </p:nvSpPr>
            <p:spPr bwMode="auto">
              <a:xfrm>
                <a:off x="5016" y="2258"/>
                <a:ext cx="600" cy="249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8518" name="AutoShape 70"/>
              <p:cNvSpPr>
                <a:spLocks noChangeArrowheads="1"/>
              </p:cNvSpPr>
              <p:nvPr/>
            </p:nvSpPr>
            <p:spPr bwMode="auto">
              <a:xfrm>
                <a:off x="5029" y="2191"/>
                <a:ext cx="436" cy="226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8519" name="Line 71"/>
              <p:cNvSpPr>
                <a:spLocks noChangeShapeType="1"/>
              </p:cNvSpPr>
              <p:nvPr/>
            </p:nvSpPr>
            <p:spPr bwMode="auto">
              <a:xfrm>
                <a:off x="5043" y="2356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8520" name="Line 72"/>
              <p:cNvSpPr>
                <a:spLocks noChangeShapeType="1"/>
              </p:cNvSpPr>
              <p:nvPr/>
            </p:nvSpPr>
            <p:spPr bwMode="auto">
              <a:xfrm>
                <a:off x="5043" y="245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88521" name="Rectangle 73"/>
            <p:cNvSpPr>
              <a:spLocks noChangeArrowheads="1"/>
            </p:cNvSpPr>
            <p:nvPr/>
          </p:nvSpPr>
          <p:spPr bwMode="auto">
            <a:xfrm>
              <a:off x="5113" y="2160"/>
              <a:ext cx="25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静默</a:t>
              </a:r>
            </a:p>
          </p:txBody>
        </p:sp>
        <p:sp>
          <p:nvSpPr>
            <p:cNvPr id="488522" name="Rectangle 74"/>
            <p:cNvSpPr>
              <a:spLocks noChangeArrowheads="1"/>
            </p:cNvSpPr>
            <p:nvPr/>
          </p:nvSpPr>
          <p:spPr bwMode="auto">
            <a:xfrm>
              <a:off x="4996" y="2237"/>
              <a:ext cx="61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zh-CN" altLang="en-US" sz="900">
                  <a:solidFill>
                    <a:srgbClr val="000000"/>
                  </a:solidFill>
                  <a:latin typeface="MS PGothic" charset="0"/>
                  <a:ea typeface="宋体" charset="0"/>
                  <a:cs typeface="宋体" charset="0"/>
                </a:rPr>
                <a:t>希腊王亚历山大</a:t>
              </a:r>
            </a:p>
          </p:txBody>
        </p:sp>
      </p:grpSp>
      <p:sp>
        <p:nvSpPr>
          <p:cNvPr id="488523" name="Text Box 75"/>
          <p:cNvSpPr txBox="1">
            <a:spLocks noChangeArrowheads="1"/>
          </p:cNvSpPr>
          <p:nvPr/>
        </p:nvSpPr>
        <p:spPr bwMode="auto">
          <a:xfrm>
            <a:off x="7169150" y="6270625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38-39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8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8495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210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06211" name="AutoShape 3"/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6212" name="Rectangle 4"/>
          <p:cNvSpPr>
            <a:spLocks noChangeArrowheads="1"/>
          </p:cNvSpPr>
          <p:nvPr/>
        </p:nvSpPr>
        <p:spPr bwMode="auto">
          <a:xfrm>
            <a:off x="2819400" y="931863"/>
            <a:ext cx="200977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   </a:t>
            </a:r>
            <a:r>
              <a:rPr lang="en-US" altLang="zh-CN" sz="28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SILENCE</a:t>
            </a:r>
          </a:p>
        </p:txBody>
      </p:sp>
      <p:sp>
        <p:nvSpPr>
          <p:cNvPr id="606213" name="Rectangle 5"/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6214" name="Rectangle 6"/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6215" name="Line 7"/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6216" name="Line 8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6217" name="Line 9"/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06218" name="Group 10"/>
          <p:cNvGrpSpPr>
            <a:grpSpLocks/>
          </p:cNvGrpSpPr>
          <p:nvPr/>
        </p:nvGrpSpPr>
        <p:grpSpPr bwMode="auto">
          <a:xfrm>
            <a:off x="709613" y="2190750"/>
            <a:ext cx="2432050" cy="2601913"/>
            <a:chOff x="447" y="1380"/>
            <a:chExt cx="1532" cy="1639"/>
          </a:xfrm>
        </p:grpSpPr>
        <p:sp>
          <p:nvSpPr>
            <p:cNvPr id="606219" name="Rectangle 11"/>
            <p:cNvSpPr>
              <a:spLocks noChangeArrowheads="1"/>
            </p:cNvSpPr>
            <p:nvPr/>
          </p:nvSpPr>
          <p:spPr bwMode="auto">
            <a:xfrm>
              <a:off x="447" y="1380"/>
              <a:ext cx="1532" cy="690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altLang="zh-CN" sz="3600" b="0">
                  <a:solidFill>
                    <a:schemeClr val="tx2"/>
                  </a:solidFill>
                  <a:latin typeface="Times" charset="0"/>
                  <a:ea typeface="宋体" charset="0"/>
                  <a:cs typeface="宋体" charset="0"/>
                </a:rPr>
                <a:t>OT  </a:t>
              </a:r>
              <a:r>
                <a:rPr lang="en-US" altLang="zh-CN" sz="6600" b="0">
                  <a:solidFill>
                    <a:srgbClr val="7FFF00"/>
                  </a:solidFill>
                  <a:latin typeface="Times" charset="0"/>
                  <a:ea typeface="宋体" charset="0"/>
                  <a:cs typeface="宋体" charset="0"/>
                </a:rPr>
                <a:t>S </a:t>
              </a:r>
              <a:r>
                <a:rPr lang="en-US" altLang="zh-CN" sz="3600" b="0">
                  <a:solidFill>
                    <a:schemeClr val="tx2"/>
                  </a:solidFill>
                  <a:latin typeface="Times" charset="0"/>
                  <a:ea typeface="宋体" charset="0"/>
                  <a:cs typeface="宋体" charset="0"/>
                </a:rPr>
                <a:t>NT</a:t>
              </a:r>
            </a:p>
          </p:txBody>
        </p:sp>
        <p:sp>
          <p:nvSpPr>
            <p:cNvPr id="606220" name="AutoShape 12"/>
            <p:cNvSpPr>
              <a:spLocks noChangeArrowheads="1"/>
            </p:cNvSpPr>
            <p:nvPr/>
          </p:nvSpPr>
          <p:spPr bwMode="auto">
            <a:xfrm rot="16200000">
              <a:off x="674" y="2256"/>
              <a:ext cx="982" cy="544"/>
            </a:xfrm>
            <a:prstGeom prst="rightArrow">
              <a:avLst>
                <a:gd name="adj1" fmla="val 50000"/>
                <a:gd name="adj2" fmla="val 90266"/>
              </a:avLst>
            </a:prstGeom>
            <a:solidFill>
              <a:srgbClr val="FAFD00"/>
            </a:solidFill>
            <a:ln w="508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06221" name="Rectangle 13"/>
          <p:cNvSpPr>
            <a:spLocks noChangeArrowheads="1"/>
          </p:cNvSpPr>
          <p:nvPr/>
        </p:nvSpPr>
        <p:spPr bwMode="auto">
          <a:xfrm>
            <a:off x="4862513" y="874713"/>
            <a:ext cx="1989137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solidFill>
                  <a:srgbClr val="FAFD00"/>
                </a:solidFill>
                <a:latin typeface="Times" charset="0"/>
                <a:ea typeface="宋体" charset="0"/>
                <a:cs typeface="宋体" charset="0"/>
              </a:rPr>
              <a:t>ca. 500 B.C</a:t>
            </a:r>
            <a:r>
              <a:rPr lang="en-US" altLang="zh-CN" sz="2800" b="0">
                <a:solidFill>
                  <a:srgbClr val="FAFD00"/>
                </a:solidFill>
                <a:latin typeface="Times" charset="0"/>
                <a:ea typeface="宋体" charset="0"/>
                <a:cs typeface="宋体" charset="0"/>
              </a:rPr>
              <a:t>.</a:t>
            </a:r>
          </a:p>
        </p:txBody>
      </p:sp>
      <p:sp>
        <p:nvSpPr>
          <p:cNvPr id="606222" name="Text Box 14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en-US">
              <a:solidFill>
                <a:schemeClr val="tx1"/>
              </a:solidFill>
              <a:ea typeface="宋体" charset="0"/>
              <a:cs typeface="宋体" charset="0"/>
            </a:endParaRPr>
          </a:p>
        </p:txBody>
      </p:sp>
      <p:pic>
        <p:nvPicPr>
          <p:cNvPr id="606223" name="Picture 1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35" t="8533" r="8066" b="11687"/>
          <a:stretch>
            <a:fillRect/>
          </a:stretch>
        </p:blipFill>
        <p:spPr bwMode="auto">
          <a:xfrm>
            <a:off x="685800" y="596900"/>
            <a:ext cx="7797800" cy="56832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6224" name="Text Box 16"/>
          <p:cNvSpPr txBox="1">
            <a:spLocks noChangeArrowheads="1"/>
          </p:cNvSpPr>
          <p:nvPr/>
        </p:nvSpPr>
        <p:spPr bwMode="auto">
          <a:xfrm>
            <a:off x="812800" y="5245100"/>
            <a:ext cx="261620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600">
                <a:solidFill>
                  <a:srgbClr val="0033CC"/>
                </a:solidFill>
                <a:latin typeface="B VAG Rounded Bold" charset="0"/>
                <a:ea typeface="黑体" charset="0"/>
                <a:cs typeface="黑体" charset="0"/>
              </a:rPr>
              <a:t>非洲</a:t>
            </a:r>
            <a:endParaRPr lang="zh-CN" altLang="en-US" sz="3600">
              <a:solidFill>
                <a:srgbClr val="0033CC"/>
              </a:solidFill>
              <a:latin typeface="B VAG Rounded Bold" charset="0"/>
              <a:ea typeface="黑体" charset="0"/>
              <a:cs typeface="黑体" charset="0"/>
            </a:endParaRPr>
          </a:p>
        </p:txBody>
      </p:sp>
      <p:sp>
        <p:nvSpPr>
          <p:cNvPr id="606225" name="Text Box 17"/>
          <p:cNvSpPr txBox="1">
            <a:spLocks noChangeArrowheads="1"/>
          </p:cNvSpPr>
          <p:nvPr/>
        </p:nvSpPr>
        <p:spPr bwMode="auto">
          <a:xfrm>
            <a:off x="2959100" y="4660900"/>
            <a:ext cx="261620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3366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600">
                <a:solidFill>
                  <a:srgbClr val="0033CC"/>
                </a:solidFill>
                <a:latin typeface="B VAG Rounded Bold" charset="0"/>
                <a:ea typeface="黑体" charset="0"/>
                <a:cs typeface="黑体" charset="0"/>
              </a:rPr>
              <a:t>阿拉伯</a:t>
            </a:r>
            <a:endParaRPr lang="zh-CN" altLang="en-US" sz="3600">
              <a:solidFill>
                <a:srgbClr val="0033CC"/>
              </a:solidFill>
              <a:latin typeface="B VAG Rounded Bold" charset="0"/>
              <a:ea typeface="黑体" charset="0"/>
              <a:cs typeface="黑体" charset="0"/>
            </a:endParaRPr>
          </a:p>
        </p:txBody>
      </p:sp>
      <p:sp>
        <p:nvSpPr>
          <p:cNvPr id="606226" name="Text Box 18"/>
          <p:cNvSpPr txBox="1">
            <a:spLocks noChangeArrowheads="1"/>
          </p:cNvSpPr>
          <p:nvPr/>
        </p:nvSpPr>
        <p:spPr bwMode="auto">
          <a:xfrm>
            <a:off x="6184900" y="2286000"/>
            <a:ext cx="200025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3366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600">
                <a:solidFill>
                  <a:srgbClr val="0033CC"/>
                </a:solidFill>
                <a:latin typeface="B VAG Rounded Bold" charset="0"/>
                <a:ea typeface="黑体" charset="0"/>
                <a:cs typeface="黑体" charset="0"/>
              </a:rPr>
              <a:t>亚</a:t>
            </a:r>
            <a:r>
              <a:rPr lang="zh-CN" altLang="en-US" sz="3600">
                <a:solidFill>
                  <a:srgbClr val="0033CC"/>
                </a:solidFill>
                <a:latin typeface="B VAG Rounded Bold" charset="0"/>
                <a:ea typeface="黑体" charset="0"/>
                <a:cs typeface="黑体" charset="0"/>
              </a:rPr>
              <a:t>西亚</a:t>
            </a:r>
          </a:p>
        </p:txBody>
      </p:sp>
      <p:sp>
        <p:nvSpPr>
          <p:cNvPr id="606227" name="Text Box 19"/>
          <p:cNvSpPr txBox="1">
            <a:spLocks noChangeArrowheads="1"/>
          </p:cNvSpPr>
          <p:nvPr/>
        </p:nvSpPr>
        <p:spPr bwMode="auto">
          <a:xfrm rot="1299097">
            <a:off x="688975" y="3246438"/>
            <a:ext cx="2108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1800">
                <a:solidFill>
                  <a:schemeClr val="tx1"/>
                </a:solidFill>
                <a:ea typeface="MS PGothic" charset="0"/>
                <a:cs typeface="MS PGothic" charset="0"/>
              </a:rPr>
              <a:t>地中海</a:t>
            </a:r>
            <a:endParaRPr lang="zh-CN" altLang="en-US" sz="1800">
              <a:solidFill>
                <a:schemeClr val="tx1"/>
              </a:solidFill>
              <a:ea typeface="宋体" charset="0"/>
              <a:cs typeface="宋体" charset="0"/>
            </a:endParaRPr>
          </a:p>
        </p:txBody>
      </p:sp>
      <p:sp>
        <p:nvSpPr>
          <p:cNvPr id="606228" name="Freeform 20"/>
          <p:cNvSpPr>
            <a:spLocks/>
          </p:cNvSpPr>
          <p:nvPr/>
        </p:nvSpPr>
        <p:spPr bwMode="auto">
          <a:xfrm>
            <a:off x="685800" y="952500"/>
            <a:ext cx="1409700" cy="296863"/>
          </a:xfrm>
          <a:custGeom>
            <a:avLst/>
            <a:gdLst>
              <a:gd name="T0" fmla="*/ 0 w 888"/>
              <a:gd name="T1" fmla="*/ 160 h 187"/>
              <a:gd name="T2" fmla="*/ 144 w 888"/>
              <a:gd name="T3" fmla="*/ 168 h 187"/>
              <a:gd name="T4" fmla="*/ 192 w 888"/>
              <a:gd name="T5" fmla="*/ 184 h 187"/>
              <a:gd name="T6" fmla="*/ 376 w 888"/>
              <a:gd name="T7" fmla="*/ 168 h 187"/>
              <a:gd name="T8" fmla="*/ 544 w 888"/>
              <a:gd name="T9" fmla="*/ 96 h 187"/>
              <a:gd name="T10" fmla="*/ 640 w 888"/>
              <a:gd name="T11" fmla="*/ 88 h 187"/>
              <a:gd name="T12" fmla="*/ 768 w 888"/>
              <a:gd name="T13" fmla="*/ 8 h 187"/>
              <a:gd name="T14" fmla="*/ 888 w 888"/>
              <a:gd name="T15" fmla="*/ 24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8" h="187">
                <a:moveTo>
                  <a:pt x="0" y="160"/>
                </a:moveTo>
                <a:cubicBezTo>
                  <a:pt x="48" y="162"/>
                  <a:pt x="96" y="162"/>
                  <a:pt x="144" y="168"/>
                </a:cubicBezTo>
                <a:cubicBezTo>
                  <a:pt x="160" y="170"/>
                  <a:pt x="192" y="184"/>
                  <a:pt x="192" y="184"/>
                </a:cubicBezTo>
                <a:cubicBezTo>
                  <a:pt x="297" y="178"/>
                  <a:pt x="307" y="187"/>
                  <a:pt x="376" y="168"/>
                </a:cubicBezTo>
                <a:cubicBezTo>
                  <a:pt x="429" y="152"/>
                  <a:pt x="487" y="100"/>
                  <a:pt x="544" y="96"/>
                </a:cubicBezTo>
                <a:cubicBezTo>
                  <a:pt x="576" y="93"/>
                  <a:pt x="608" y="90"/>
                  <a:pt x="640" y="88"/>
                </a:cubicBezTo>
                <a:cubicBezTo>
                  <a:pt x="690" y="71"/>
                  <a:pt x="719" y="24"/>
                  <a:pt x="768" y="8"/>
                </a:cubicBezTo>
                <a:cubicBezTo>
                  <a:pt x="877" y="16"/>
                  <a:pt x="840" y="0"/>
                  <a:pt x="888" y="24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6229" name="Freeform 21"/>
          <p:cNvSpPr>
            <a:spLocks/>
          </p:cNvSpPr>
          <p:nvPr/>
        </p:nvSpPr>
        <p:spPr bwMode="auto">
          <a:xfrm>
            <a:off x="3594100" y="1878013"/>
            <a:ext cx="1193800" cy="522287"/>
          </a:xfrm>
          <a:custGeom>
            <a:avLst/>
            <a:gdLst>
              <a:gd name="T0" fmla="*/ 0 w 752"/>
              <a:gd name="T1" fmla="*/ 17 h 329"/>
              <a:gd name="T2" fmla="*/ 176 w 752"/>
              <a:gd name="T3" fmla="*/ 33 h 329"/>
              <a:gd name="T4" fmla="*/ 200 w 752"/>
              <a:gd name="T5" fmla="*/ 49 h 329"/>
              <a:gd name="T6" fmla="*/ 304 w 752"/>
              <a:gd name="T7" fmla="*/ 65 h 329"/>
              <a:gd name="T8" fmla="*/ 416 w 752"/>
              <a:gd name="T9" fmla="*/ 161 h 329"/>
              <a:gd name="T10" fmla="*/ 600 w 752"/>
              <a:gd name="T11" fmla="*/ 209 h 329"/>
              <a:gd name="T12" fmla="*/ 752 w 752"/>
              <a:gd name="T13" fmla="*/ 329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52" h="329">
                <a:moveTo>
                  <a:pt x="0" y="17"/>
                </a:moveTo>
                <a:cubicBezTo>
                  <a:pt x="50" y="0"/>
                  <a:pt x="129" y="1"/>
                  <a:pt x="176" y="33"/>
                </a:cubicBezTo>
                <a:cubicBezTo>
                  <a:pt x="184" y="38"/>
                  <a:pt x="190" y="46"/>
                  <a:pt x="200" y="49"/>
                </a:cubicBezTo>
                <a:cubicBezTo>
                  <a:pt x="233" y="58"/>
                  <a:pt x="269" y="58"/>
                  <a:pt x="304" y="65"/>
                </a:cubicBezTo>
                <a:cubicBezTo>
                  <a:pt x="344" y="92"/>
                  <a:pt x="368" y="145"/>
                  <a:pt x="416" y="161"/>
                </a:cubicBezTo>
                <a:cubicBezTo>
                  <a:pt x="478" y="181"/>
                  <a:pt x="535" y="196"/>
                  <a:pt x="600" y="209"/>
                </a:cubicBezTo>
                <a:cubicBezTo>
                  <a:pt x="655" y="246"/>
                  <a:pt x="692" y="299"/>
                  <a:pt x="752" y="329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6230" name="Freeform 22"/>
          <p:cNvSpPr>
            <a:spLocks/>
          </p:cNvSpPr>
          <p:nvPr/>
        </p:nvSpPr>
        <p:spPr bwMode="auto">
          <a:xfrm>
            <a:off x="5181600" y="1274763"/>
            <a:ext cx="3048000" cy="3906837"/>
          </a:xfrm>
          <a:custGeom>
            <a:avLst/>
            <a:gdLst>
              <a:gd name="T0" fmla="*/ 0 w 1920"/>
              <a:gd name="T1" fmla="*/ 645 h 2461"/>
              <a:gd name="T2" fmla="*/ 160 w 1920"/>
              <a:gd name="T3" fmla="*/ 645 h 2461"/>
              <a:gd name="T4" fmla="*/ 360 w 1920"/>
              <a:gd name="T5" fmla="*/ 581 h 2461"/>
              <a:gd name="T6" fmla="*/ 392 w 1920"/>
              <a:gd name="T7" fmla="*/ 557 h 2461"/>
              <a:gd name="T8" fmla="*/ 440 w 1920"/>
              <a:gd name="T9" fmla="*/ 525 h 2461"/>
              <a:gd name="T10" fmla="*/ 520 w 1920"/>
              <a:gd name="T11" fmla="*/ 429 h 2461"/>
              <a:gd name="T12" fmla="*/ 576 w 1920"/>
              <a:gd name="T13" fmla="*/ 325 h 2461"/>
              <a:gd name="T14" fmla="*/ 656 w 1920"/>
              <a:gd name="T15" fmla="*/ 205 h 2461"/>
              <a:gd name="T16" fmla="*/ 712 w 1920"/>
              <a:gd name="T17" fmla="*/ 141 h 2461"/>
              <a:gd name="T18" fmla="*/ 744 w 1920"/>
              <a:gd name="T19" fmla="*/ 101 h 2461"/>
              <a:gd name="T20" fmla="*/ 848 w 1920"/>
              <a:gd name="T21" fmla="*/ 29 h 2461"/>
              <a:gd name="T22" fmla="*/ 912 w 1920"/>
              <a:gd name="T23" fmla="*/ 13 h 2461"/>
              <a:gd name="T24" fmla="*/ 1128 w 1920"/>
              <a:gd name="T25" fmla="*/ 29 h 2461"/>
              <a:gd name="T26" fmla="*/ 1232 w 1920"/>
              <a:gd name="T27" fmla="*/ 165 h 2461"/>
              <a:gd name="T28" fmla="*/ 1352 w 1920"/>
              <a:gd name="T29" fmla="*/ 301 h 2461"/>
              <a:gd name="T30" fmla="*/ 1376 w 1920"/>
              <a:gd name="T31" fmla="*/ 325 h 2461"/>
              <a:gd name="T32" fmla="*/ 1592 w 1920"/>
              <a:gd name="T33" fmla="*/ 397 h 2461"/>
              <a:gd name="T34" fmla="*/ 1648 w 1920"/>
              <a:gd name="T35" fmla="*/ 485 h 2461"/>
              <a:gd name="T36" fmla="*/ 1664 w 1920"/>
              <a:gd name="T37" fmla="*/ 573 h 2461"/>
              <a:gd name="T38" fmla="*/ 1696 w 1920"/>
              <a:gd name="T39" fmla="*/ 621 h 2461"/>
              <a:gd name="T40" fmla="*/ 1712 w 1920"/>
              <a:gd name="T41" fmla="*/ 669 h 2461"/>
              <a:gd name="T42" fmla="*/ 1720 w 1920"/>
              <a:gd name="T43" fmla="*/ 885 h 2461"/>
              <a:gd name="T44" fmla="*/ 1776 w 1920"/>
              <a:gd name="T45" fmla="*/ 941 h 2461"/>
              <a:gd name="T46" fmla="*/ 1816 w 1920"/>
              <a:gd name="T47" fmla="*/ 1013 h 2461"/>
              <a:gd name="T48" fmla="*/ 1872 w 1920"/>
              <a:gd name="T49" fmla="*/ 1245 h 2461"/>
              <a:gd name="T50" fmla="*/ 1904 w 1920"/>
              <a:gd name="T51" fmla="*/ 1301 h 2461"/>
              <a:gd name="T52" fmla="*/ 1920 w 1920"/>
              <a:gd name="T53" fmla="*/ 1349 h 2461"/>
              <a:gd name="T54" fmla="*/ 1840 w 1920"/>
              <a:gd name="T55" fmla="*/ 1565 h 2461"/>
              <a:gd name="T56" fmla="*/ 1808 w 1920"/>
              <a:gd name="T57" fmla="*/ 1613 h 2461"/>
              <a:gd name="T58" fmla="*/ 1712 w 1920"/>
              <a:gd name="T59" fmla="*/ 1661 h 2461"/>
              <a:gd name="T60" fmla="*/ 1640 w 1920"/>
              <a:gd name="T61" fmla="*/ 1693 h 2461"/>
              <a:gd name="T62" fmla="*/ 1584 w 1920"/>
              <a:gd name="T63" fmla="*/ 1741 h 2461"/>
              <a:gd name="T64" fmla="*/ 1568 w 1920"/>
              <a:gd name="T65" fmla="*/ 1765 h 2461"/>
              <a:gd name="T66" fmla="*/ 1544 w 1920"/>
              <a:gd name="T67" fmla="*/ 1781 h 2461"/>
              <a:gd name="T68" fmla="*/ 1536 w 1920"/>
              <a:gd name="T69" fmla="*/ 1805 h 2461"/>
              <a:gd name="T70" fmla="*/ 1488 w 1920"/>
              <a:gd name="T71" fmla="*/ 1901 h 2461"/>
              <a:gd name="T72" fmla="*/ 1424 w 1920"/>
              <a:gd name="T73" fmla="*/ 2189 h 2461"/>
              <a:gd name="T74" fmla="*/ 1416 w 1920"/>
              <a:gd name="T75" fmla="*/ 2213 h 2461"/>
              <a:gd name="T76" fmla="*/ 1400 w 1920"/>
              <a:gd name="T77" fmla="*/ 2237 h 2461"/>
              <a:gd name="T78" fmla="*/ 1384 w 1920"/>
              <a:gd name="T79" fmla="*/ 2285 h 2461"/>
              <a:gd name="T80" fmla="*/ 1392 w 1920"/>
              <a:gd name="T81" fmla="*/ 2461 h 2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920" h="2461">
                <a:moveTo>
                  <a:pt x="0" y="645"/>
                </a:moveTo>
                <a:cubicBezTo>
                  <a:pt x="93" y="652"/>
                  <a:pt x="80" y="658"/>
                  <a:pt x="160" y="645"/>
                </a:cubicBezTo>
                <a:cubicBezTo>
                  <a:pt x="230" y="633"/>
                  <a:pt x="292" y="594"/>
                  <a:pt x="360" y="581"/>
                </a:cubicBezTo>
                <a:cubicBezTo>
                  <a:pt x="370" y="573"/>
                  <a:pt x="381" y="564"/>
                  <a:pt x="392" y="557"/>
                </a:cubicBezTo>
                <a:cubicBezTo>
                  <a:pt x="407" y="545"/>
                  <a:pt x="440" y="525"/>
                  <a:pt x="440" y="525"/>
                </a:cubicBezTo>
                <a:cubicBezTo>
                  <a:pt x="462" y="490"/>
                  <a:pt x="491" y="457"/>
                  <a:pt x="520" y="429"/>
                </a:cubicBezTo>
                <a:cubicBezTo>
                  <a:pt x="533" y="389"/>
                  <a:pt x="546" y="354"/>
                  <a:pt x="576" y="325"/>
                </a:cubicBezTo>
                <a:cubicBezTo>
                  <a:pt x="592" y="275"/>
                  <a:pt x="625" y="244"/>
                  <a:pt x="656" y="205"/>
                </a:cubicBezTo>
                <a:cubicBezTo>
                  <a:pt x="706" y="140"/>
                  <a:pt x="665" y="171"/>
                  <a:pt x="712" y="141"/>
                </a:cubicBezTo>
                <a:cubicBezTo>
                  <a:pt x="725" y="99"/>
                  <a:pt x="709" y="131"/>
                  <a:pt x="744" y="101"/>
                </a:cubicBezTo>
                <a:cubicBezTo>
                  <a:pt x="788" y="61"/>
                  <a:pt x="793" y="47"/>
                  <a:pt x="848" y="29"/>
                </a:cubicBezTo>
                <a:cubicBezTo>
                  <a:pt x="868" y="22"/>
                  <a:pt x="912" y="13"/>
                  <a:pt x="912" y="13"/>
                </a:cubicBezTo>
                <a:cubicBezTo>
                  <a:pt x="984" y="16"/>
                  <a:pt x="1061" y="0"/>
                  <a:pt x="1128" y="29"/>
                </a:cubicBezTo>
                <a:cubicBezTo>
                  <a:pt x="1184" y="53"/>
                  <a:pt x="1205" y="116"/>
                  <a:pt x="1232" y="165"/>
                </a:cubicBezTo>
                <a:cubicBezTo>
                  <a:pt x="1264" y="222"/>
                  <a:pt x="1302" y="259"/>
                  <a:pt x="1352" y="301"/>
                </a:cubicBezTo>
                <a:cubicBezTo>
                  <a:pt x="1360" y="308"/>
                  <a:pt x="1366" y="319"/>
                  <a:pt x="1376" y="325"/>
                </a:cubicBezTo>
                <a:cubicBezTo>
                  <a:pt x="1443" y="362"/>
                  <a:pt x="1526" y="353"/>
                  <a:pt x="1592" y="397"/>
                </a:cubicBezTo>
                <a:cubicBezTo>
                  <a:pt x="1605" y="436"/>
                  <a:pt x="1632" y="437"/>
                  <a:pt x="1648" y="485"/>
                </a:cubicBezTo>
                <a:cubicBezTo>
                  <a:pt x="1649" y="498"/>
                  <a:pt x="1652" y="551"/>
                  <a:pt x="1664" y="573"/>
                </a:cubicBezTo>
                <a:cubicBezTo>
                  <a:pt x="1673" y="589"/>
                  <a:pt x="1689" y="602"/>
                  <a:pt x="1696" y="621"/>
                </a:cubicBezTo>
                <a:cubicBezTo>
                  <a:pt x="1701" y="637"/>
                  <a:pt x="1712" y="669"/>
                  <a:pt x="1712" y="669"/>
                </a:cubicBezTo>
                <a:cubicBezTo>
                  <a:pt x="1714" y="741"/>
                  <a:pt x="1715" y="813"/>
                  <a:pt x="1720" y="885"/>
                </a:cubicBezTo>
                <a:cubicBezTo>
                  <a:pt x="1721" y="911"/>
                  <a:pt x="1776" y="941"/>
                  <a:pt x="1776" y="941"/>
                </a:cubicBezTo>
                <a:cubicBezTo>
                  <a:pt x="1812" y="996"/>
                  <a:pt x="1801" y="970"/>
                  <a:pt x="1816" y="1013"/>
                </a:cubicBezTo>
                <a:cubicBezTo>
                  <a:pt x="1822" y="1100"/>
                  <a:pt x="1829" y="1170"/>
                  <a:pt x="1872" y="1245"/>
                </a:cubicBezTo>
                <a:cubicBezTo>
                  <a:pt x="1882" y="1263"/>
                  <a:pt x="1895" y="1281"/>
                  <a:pt x="1904" y="1301"/>
                </a:cubicBezTo>
                <a:cubicBezTo>
                  <a:pt x="1910" y="1316"/>
                  <a:pt x="1920" y="1349"/>
                  <a:pt x="1920" y="1349"/>
                </a:cubicBezTo>
                <a:cubicBezTo>
                  <a:pt x="1909" y="1431"/>
                  <a:pt x="1886" y="1495"/>
                  <a:pt x="1840" y="1565"/>
                </a:cubicBezTo>
                <a:cubicBezTo>
                  <a:pt x="1829" y="1581"/>
                  <a:pt x="1826" y="1606"/>
                  <a:pt x="1808" y="1613"/>
                </a:cubicBezTo>
                <a:cubicBezTo>
                  <a:pt x="1773" y="1624"/>
                  <a:pt x="1744" y="1646"/>
                  <a:pt x="1712" y="1661"/>
                </a:cubicBezTo>
                <a:cubicBezTo>
                  <a:pt x="1670" y="1679"/>
                  <a:pt x="1669" y="1667"/>
                  <a:pt x="1640" y="1693"/>
                </a:cubicBezTo>
                <a:cubicBezTo>
                  <a:pt x="1572" y="1751"/>
                  <a:pt x="1639" y="1704"/>
                  <a:pt x="1584" y="1741"/>
                </a:cubicBezTo>
                <a:cubicBezTo>
                  <a:pt x="1578" y="1749"/>
                  <a:pt x="1574" y="1758"/>
                  <a:pt x="1568" y="1765"/>
                </a:cubicBezTo>
                <a:cubicBezTo>
                  <a:pt x="1561" y="1771"/>
                  <a:pt x="1550" y="1773"/>
                  <a:pt x="1544" y="1781"/>
                </a:cubicBezTo>
                <a:cubicBezTo>
                  <a:pt x="1538" y="1787"/>
                  <a:pt x="1539" y="1797"/>
                  <a:pt x="1536" y="1805"/>
                </a:cubicBezTo>
                <a:cubicBezTo>
                  <a:pt x="1519" y="1837"/>
                  <a:pt x="1499" y="1866"/>
                  <a:pt x="1488" y="1901"/>
                </a:cubicBezTo>
                <a:cubicBezTo>
                  <a:pt x="1483" y="1963"/>
                  <a:pt x="1487" y="2146"/>
                  <a:pt x="1424" y="2189"/>
                </a:cubicBezTo>
                <a:cubicBezTo>
                  <a:pt x="1421" y="2197"/>
                  <a:pt x="1419" y="2205"/>
                  <a:pt x="1416" y="2213"/>
                </a:cubicBezTo>
                <a:cubicBezTo>
                  <a:pt x="1411" y="2221"/>
                  <a:pt x="1403" y="2228"/>
                  <a:pt x="1400" y="2237"/>
                </a:cubicBezTo>
                <a:cubicBezTo>
                  <a:pt x="1393" y="2252"/>
                  <a:pt x="1384" y="2285"/>
                  <a:pt x="1384" y="2285"/>
                </a:cubicBezTo>
                <a:cubicBezTo>
                  <a:pt x="1394" y="2407"/>
                  <a:pt x="1392" y="2348"/>
                  <a:pt x="1392" y="2461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6231" name="Freeform 23"/>
          <p:cNvSpPr>
            <a:spLocks/>
          </p:cNvSpPr>
          <p:nvPr/>
        </p:nvSpPr>
        <p:spPr bwMode="auto">
          <a:xfrm>
            <a:off x="685800" y="3721100"/>
            <a:ext cx="1981200" cy="1752600"/>
          </a:xfrm>
          <a:custGeom>
            <a:avLst/>
            <a:gdLst>
              <a:gd name="T0" fmla="*/ 0 w 1248"/>
              <a:gd name="T1" fmla="*/ 0 h 1104"/>
              <a:gd name="T2" fmla="*/ 72 w 1248"/>
              <a:gd name="T3" fmla="*/ 32 h 1104"/>
              <a:gd name="T4" fmla="*/ 136 w 1248"/>
              <a:gd name="T5" fmla="*/ 96 h 1104"/>
              <a:gd name="T6" fmla="*/ 184 w 1248"/>
              <a:gd name="T7" fmla="*/ 192 h 1104"/>
              <a:gd name="T8" fmla="*/ 216 w 1248"/>
              <a:gd name="T9" fmla="*/ 240 h 1104"/>
              <a:gd name="T10" fmla="*/ 248 w 1248"/>
              <a:gd name="T11" fmla="*/ 312 h 1104"/>
              <a:gd name="T12" fmla="*/ 376 w 1248"/>
              <a:gd name="T13" fmla="*/ 480 h 1104"/>
              <a:gd name="T14" fmla="*/ 408 w 1248"/>
              <a:gd name="T15" fmla="*/ 576 h 1104"/>
              <a:gd name="T16" fmla="*/ 416 w 1248"/>
              <a:gd name="T17" fmla="*/ 600 h 1104"/>
              <a:gd name="T18" fmla="*/ 488 w 1248"/>
              <a:gd name="T19" fmla="*/ 648 h 1104"/>
              <a:gd name="T20" fmla="*/ 512 w 1248"/>
              <a:gd name="T21" fmla="*/ 672 h 1104"/>
              <a:gd name="T22" fmla="*/ 592 w 1248"/>
              <a:gd name="T23" fmla="*/ 712 h 1104"/>
              <a:gd name="T24" fmla="*/ 672 w 1248"/>
              <a:gd name="T25" fmla="*/ 768 h 1104"/>
              <a:gd name="T26" fmla="*/ 816 w 1248"/>
              <a:gd name="T27" fmla="*/ 952 h 1104"/>
              <a:gd name="T28" fmla="*/ 1080 w 1248"/>
              <a:gd name="T29" fmla="*/ 1104 h 1104"/>
              <a:gd name="T30" fmla="*/ 1248 w 1248"/>
              <a:gd name="T31" fmla="*/ 1096 h 1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248" h="1104">
                <a:moveTo>
                  <a:pt x="0" y="0"/>
                </a:moveTo>
                <a:cubicBezTo>
                  <a:pt x="34" y="11"/>
                  <a:pt x="46" y="10"/>
                  <a:pt x="72" y="32"/>
                </a:cubicBezTo>
                <a:cubicBezTo>
                  <a:pt x="97" y="53"/>
                  <a:pt x="108" y="77"/>
                  <a:pt x="136" y="96"/>
                </a:cubicBezTo>
                <a:cubicBezTo>
                  <a:pt x="156" y="126"/>
                  <a:pt x="166" y="160"/>
                  <a:pt x="184" y="192"/>
                </a:cubicBezTo>
                <a:cubicBezTo>
                  <a:pt x="193" y="208"/>
                  <a:pt x="209" y="221"/>
                  <a:pt x="216" y="240"/>
                </a:cubicBezTo>
                <a:cubicBezTo>
                  <a:pt x="223" y="262"/>
                  <a:pt x="235" y="292"/>
                  <a:pt x="248" y="312"/>
                </a:cubicBezTo>
                <a:cubicBezTo>
                  <a:pt x="283" y="364"/>
                  <a:pt x="355" y="418"/>
                  <a:pt x="376" y="480"/>
                </a:cubicBezTo>
                <a:cubicBezTo>
                  <a:pt x="386" y="512"/>
                  <a:pt x="397" y="544"/>
                  <a:pt x="408" y="576"/>
                </a:cubicBezTo>
                <a:cubicBezTo>
                  <a:pt x="410" y="584"/>
                  <a:pt x="408" y="595"/>
                  <a:pt x="416" y="600"/>
                </a:cubicBezTo>
                <a:cubicBezTo>
                  <a:pt x="440" y="616"/>
                  <a:pt x="467" y="627"/>
                  <a:pt x="488" y="648"/>
                </a:cubicBezTo>
                <a:cubicBezTo>
                  <a:pt x="496" y="656"/>
                  <a:pt x="502" y="665"/>
                  <a:pt x="512" y="672"/>
                </a:cubicBezTo>
                <a:cubicBezTo>
                  <a:pt x="535" y="687"/>
                  <a:pt x="568" y="694"/>
                  <a:pt x="592" y="712"/>
                </a:cubicBezTo>
                <a:cubicBezTo>
                  <a:pt x="624" y="736"/>
                  <a:pt x="633" y="755"/>
                  <a:pt x="672" y="768"/>
                </a:cubicBezTo>
                <a:cubicBezTo>
                  <a:pt x="712" y="829"/>
                  <a:pt x="753" y="910"/>
                  <a:pt x="816" y="952"/>
                </a:cubicBezTo>
                <a:cubicBezTo>
                  <a:pt x="882" y="1052"/>
                  <a:pt x="963" y="1084"/>
                  <a:pt x="1080" y="1104"/>
                </a:cubicBezTo>
                <a:cubicBezTo>
                  <a:pt x="1237" y="1095"/>
                  <a:pt x="1181" y="1096"/>
                  <a:pt x="1248" y="1096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6232" name="Freeform 24"/>
          <p:cNvSpPr>
            <a:spLocks/>
          </p:cNvSpPr>
          <p:nvPr/>
        </p:nvSpPr>
        <p:spPr bwMode="auto">
          <a:xfrm>
            <a:off x="2286000" y="3619500"/>
            <a:ext cx="2324100" cy="952500"/>
          </a:xfrm>
          <a:custGeom>
            <a:avLst/>
            <a:gdLst>
              <a:gd name="T0" fmla="*/ 0 w 1464"/>
              <a:gd name="T1" fmla="*/ 472 h 600"/>
              <a:gd name="T2" fmla="*/ 240 w 1464"/>
              <a:gd name="T3" fmla="*/ 416 h 600"/>
              <a:gd name="T4" fmla="*/ 312 w 1464"/>
              <a:gd name="T5" fmla="*/ 392 h 600"/>
              <a:gd name="T6" fmla="*/ 408 w 1464"/>
              <a:gd name="T7" fmla="*/ 336 h 600"/>
              <a:gd name="T8" fmla="*/ 480 w 1464"/>
              <a:gd name="T9" fmla="*/ 264 h 600"/>
              <a:gd name="T10" fmla="*/ 528 w 1464"/>
              <a:gd name="T11" fmla="*/ 184 h 600"/>
              <a:gd name="T12" fmla="*/ 552 w 1464"/>
              <a:gd name="T13" fmla="*/ 136 h 600"/>
              <a:gd name="T14" fmla="*/ 656 w 1464"/>
              <a:gd name="T15" fmla="*/ 72 h 600"/>
              <a:gd name="T16" fmla="*/ 760 w 1464"/>
              <a:gd name="T17" fmla="*/ 0 h 600"/>
              <a:gd name="T18" fmla="*/ 888 w 1464"/>
              <a:gd name="T19" fmla="*/ 24 h 600"/>
              <a:gd name="T20" fmla="*/ 960 w 1464"/>
              <a:gd name="T21" fmla="*/ 112 h 600"/>
              <a:gd name="T22" fmla="*/ 1112 w 1464"/>
              <a:gd name="T23" fmla="*/ 320 h 600"/>
              <a:gd name="T24" fmla="*/ 1144 w 1464"/>
              <a:gd name="T25" fmla="*/ 360 h 600"/>
              <a:gd name="T26" fmla="*/ 1200 w 1464"/>
              <a:gd name="T27" fmla="*/ 456 h 600"/>
              <a:gd name="T28" fmla="*/ 1320 w 1464"/>
              <a:gd name="T29" fmla="*/ 536 h 600"/>
              <a:gd name="T30" fmla="*/ 1416 w 1464"/>
              <a:gd name="T31" fmla="*/ 584 h 600"/>
              <a:gd name="T32" fmla="*/ 1464 w 1464"/>
              <a:gd name="T33" fmla="*/ 600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464" h="600">
                <a:moveTo>
                  <a:pt x="0" y="472"/>
                </a:moveTo>
                <a:cubicBezTo>
                  <a:pt x="77" y="446"/>
                  <a:pt x="161" y="442"/>
                  <a:pt x="240" y="416"/>
                </a:cubicBezTo>
                <a:cubicBezTo>
                  <a:pt x="260" y="409"/>
                  <a:pt x="293" y="404"/>
                  <a:pt x="312" y="392"/>
                </a:cubicBezTo>
                <a:cubicBezTo>
                  <a:pt x="343" y="370"/>
                  <a:pt x="379" y="364"/>
                  <a:pt x="408" y="336"/>
                </a:cubicBezTo>
                <a:cubicBezTo>
                  <a:pt x="433" y="310"/>
                  <a:pt x="450" y="283"/>
                  <a:pt x="480" y="264"/>
                </a:cubicBezTo>
                <a:cubicBezTo>
                  <a:pt x="493" y="236"/>
                  <a:pt x="518" y="213"/>
                  <a:pt x="528" y="184"/>
                </a:cubicBezTo>
                <a:cubicBezTo>
                  <a:pt x="533" y="166"/>
                  <a:pt x="537" y="148"/>
                  <a:pt x="552" y="136"/>
                </a:cubicBezTo>
                <a:cubicBezTo>
                  <a:pt x="583" y="108"/>
                  <a:pt x="624" y="98"/>
                  <a:pt x="656" y="72"/>
                </a:cubicBezTo>
                <a:cubicBezTo>
                  <a:pt x="690" y="43"/>
                  <a:pt x="716" y="14"/>
                  <a:pt x="760" y="0"/>
                </a:cubicBezTo>
                <a:cubicBezTo>
                  <a:pt x="807" y="5"/>
                  <a:pt x="843" y="9"/>
                  <a:pt x="888" y="24"/>
                </a:cubicBezTo>
                <a:cubicBezTo>
                  <a:pt x="899" y="59"/>
                  <a:pt x="936" y="81"/>
                  <a:pt x="960" y="112"/>
                </a:cubicBezTo>
                <a:cubicBezTo>
                  <a:pt x="1013" y="180"/>
                  <a:pt x="1037" y="270"/>
                  <a:pt x="1112" y="320"/>
                </a:cubicBezTo>
                <a:cubicBezTo>
                  <a:pt x="1132" y="380"/>
                  <a:pt x="1102" y="308"/>
                  <a:pt x="1144" y="360"/>
                </a:cubicBezTo>
                <a:cubicBezTo>
                  <a:pt x="1157" y="377"/>
                  <a:pt x="1178" y="441"/>
                  <a:pt x="1200" y="456"/>
                </a:cubicBezTo>
                <a:cubicBezTo>
                  <a:pt x="1241" y="483"/>
                  <a:pt x="1275" y="513"/>
                  <a:pt x="1320" y="536"/>
                </a:cubicBezTo>
                <a:cubicBezTo>
                  <a:pt x="1351" y="551"/>
                  <a:pt x="1384" y="569"/>
                  <a:pt x="1416" y="584"/>
                </a:cubicBezTo>
                <a:cubicBezTo>
                  <a:pt x="1431" y="590"/>
                  <a:pt x="1464" y="600"/>
                  <a:pt x="1464" y="600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6235" name="Text Box 27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606236" name="Text Box 28"/>
          <p:cNvSpPr txBox="1">
            <a:spLocks noChangeArrowheads="1"/>
          </p:cNvSpPr>
          <p:nvPr/>
        </p:nvSpPr>
        <p:spPr bwMode="auto">
          <a:xfrm>
            <a:off x="8662988" y="64135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zh-CN" altLang="en-US" sz="2000">
              <a:solidFill>
                <a:srgbClr val="FFFFFF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606237" name="Rectangle 2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13</a:t>
            </a:r>
          </a:p>
        </p:txBody>
      </p:sp>
      <p:sp>
        <p:nvSpPr>
          <p:cNvPr id="606239" name="Text Box 31"/>
          <p:cNvSpPr txBox="1">
            <a:spLocks noChangeArrowheads="1"/>
          </p:cNvSpPr>
          <p:nvPr/>
        </p:nvSpPr>
        <p:spPr bwMode="auto">
          <a:xfrm>
            <a:off x="8593138" y="644525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ea typeface="宋体" charset="0"/>
                <a:cs typeface="宋体" charset="0"/>
              </a:rPr>
              <a:t>1</a:t>
            </a:r>
            <a:endParaRPr lang="en-US" altLang="zh-CN" sz="2000" b="0">
              <a:solidFill>
                <a:srgbClr val="FFFFFF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606257" name="Text Box 49"/>
          <p:cNvSpPr txBox="1">
            <a:spLocks noChangeArrowheads="1"/>
          </p:cNvSpPr>
          <p:nvPr/>
        </p:nvSpPr>
        <p:spPr bwMode="auto">
          <a:xfrm>
            <a:off x="584200" y="285750"/>
            <a:ext cx="4764088" cy="636588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学习帮助</a:t>
            </a:r>
            <a:r>
              <a:rPr lang="en-US" altLang="zh-CN" sz="32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 #05</a:t>
            </a:r>
          </a:p>
        </p:txBody>
      </p:sp>
      <p:sp>
        <p:nvSpPr>
          <p:cNvPr id="606301" name="Text Box 93"/>
          <p:cNvSpPr txBox="1">
            <a:spLocks noChangeArrowheads="1"/>
          </p:cNvSpPr>
          <p:nvPr/>
        </p:nvSpPr>
        <p:spPr bwMode="auto">
          <a:xfrm>
            <a:off x="1323975" y="2416175"/>
            <a:ext cx="6330950" cy="16160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3366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zh-CN" altLang="en-US" sz="3600">
                <a:solidFill>
                  <a:srgbClr val="C60C15"/>
                </a:solidFill>
                <a:ea typeface="宋体" charset="0"/>
                <a:cs typeface="宋体" charset="0"/>
              </a:rPr>
              <a:t> </a:t>
            </a:r>
            <a:r>
              <a:rPr lang="zh-CN" altLang="en-US" sz="4000">
                <a:solidFill>
                  <a:srgbClr val="C60C15"/>
                </a:solidFill>
                <a:latin typeface="宋体" charset="0"/>
                <a:ea typeface="宋体" charset="0"/>
                <a:cs typeface="宋体" charset="0"/>
              </a:rPr>
              <a:t>亚历山大王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zh-CN" altLang="en-US" sz="4000">
                <a:solidFill>
                  <a:srgbClr val="C60C15"/>
                </a:solidFill>
                <a:latin typeface="宋体" charset="0"/>
                <a:ea typeface="宋体" charset="0"/>
                <a:cs typeface="宋体" charset="0"/>
              </a:rPr>
              <a:t>			帝国的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zh-CN" altLang="en-US" sz="4000">
                <a:solidFill>
                  <a:srgbClr val="C60C15"/>
                </a:solidFill>
                <a:latin typeface="宋体" charset="0"/>
                <a:ea typeface="宋体" charset="0"/>
                <a:cs typeface="宋体" charset="0"/>
              </a:rPr>
              <a:t>				   领土</a:t>
            </a:r>
          </a:p>
        </p:txBody>
      </p:sp>
      <p:grpSp>
        <p:nvGrpSpPr>
          <p:cNvPr id="606258" name="Group 50"/>
          <p:cNvGrpSpPr>
            <a:grpSpLocks/>
          </p:cNvGrpSpPr>
          <p:nvPr/>
        </p:nvGrpSpPr>
        <p:grpSpPr bwMode="auto">
          <a:xfrm>
            <a:off x="1806575" y="1830388"/>
            <a:ext cx="6335713" cy="3778250"/>
            <a:chOff x="1346" y="1079"/>
            <a:chExt cx="3991" cy="2380"/>
          </a:xfrm>
        </p:grpSpPr>
        <p:sp>
          <p:nvSpPr>
            <p:cNvPr id="606259" name="Rectangle 51"/>
            <p:cNvSpPr>
              <a:spLocks noChangeArrowheads="1"/>
            </p:cNvSpPr>
            <p:nvPr/>
          </p:nvSpPr>
          <p:spPr bwMode="auto">
            <a:xfrm>
              <a:off x="3144" y="1110"/>
              <a:ext cx="2163" cy="1649"/>
            </a:xfrm>
            <a:prstGeom prst="rect">
              <a:avLst/>
            </a:prstGeom>
            <a:gradFill rotWithShape="1">
              <a:gsLst>
                <a:gs pos="0">
                  <a:srgbClr val="263555">
                    <a:gamma/>
                    <a:shade val="46275"/>
                    <a:invGamma/>
                  </a:srgbClr>
                </a:gs>
                <a:gs pos="50000">
                  <a:srgbClr val="263555"/>
                </a:gs>
                <a:gs pos="100000">
                  <a:srgbClr val="263555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B VAG Rounded Bold" charset="0"/>
                <a:ea typeface="宋体" charset="0"/>
                <a:cs typeface="宋体" charset="0"/>
              </a:endParaRPr>
            </a:p>
          </p:txBody>
        </p:sp>
        <p:grpSp>
          <p:nvGrpSpPr>
            <p:cNvPr id="606260" name="Group 52"/>
            <p:cNvGrpSpPr>
              <a:grpSpLocks/>
            </p:cNvGrpSpPr>
            <p:nvPr/>
          </p:nvGrpSpPr>
          <p:grpSpPr bwMode="auto">
            <a:xfrm>
              <a:off x="1346" y="1919"/>
              <a:ext cx="1411" cy="1540"/>
              <a:chOff x="1366" y="377"/>
              <a:chExt cx="3012" cy="3426"/>
            </a:xfrm>
          </p:grpSpPr>
          <p:pic>
            <p:nvPicPr>
              <p:cNvPr id="606261" name="Picture 53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6" y="377"/>
                <a:ext cx="3012" cy="3426"/>
              </a:xfrm>
              <a:prstGeom prst="rect">
                <a:avLst/>
              </a:prstGeom>
              <a:noFill/>
              <a:ln w="76200">
                <a:solidFill>
                  <a:schemeClr val="accent2"/>
                </a:solidFill>
                <a:miter lim="800000"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06262" name="Rectangle 54"/>
              <p:cNvSpPr>
                <a:spLocks noChangeArrowheads="1"/>
              </p:cNvSpPr>
              <p:nvPr/>
            </p:nvSpPr>
            <p:spPr bwMode="auto">
              <a:xfrm>
                <a:off x="1586" y="886"/>
                <a:ext cx="47" cy="47"/>
              </a:xfrm>
              <a:prstGeom prst="rect">
                <a:avLst/>
              </a:prstGeom>
              <a:solidFill>
                <a:srgbClr val="011B65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CN" altLang="en-US">
                  <a:latin typeface="B VAG Rounded Bold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606263" name="Rectangle 55"/>
              <p:cNvSpPr>
                <a:spLocks noChangeArrowheads="1"/>
              </p:cNvSpPr>
              <p:nvPr/>
            </p:nvSpPr>
            <p:spPr bwMode="auto">
              <a:xfrm>
                <a:off x="1786" y="758"/>
                <a:ext cx="95" cy="111"/>
              </a:xfrm>
              <a:prstGeom prst="rect">
                <a:avLst/>
              </a:prstGeom>
              <a:solidFill>
                <a:srgbClr val="011A5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CN" altLang="en-US">
                  <a:latin typeface="B VAG Rounded Bold" charset="0"/>
                  <a:ea typeface="宋体" charset="0"/>
                  <a:cs typeface="宋体" charset="0"/>
                </a:endParaRPr>
              </a:p>
            </p:txBody>
          </p:sp>
        </p:grpSp>
        <p:sp>
          <p:nvSpPr>
            <p:cNvPr id="606264" name="Text Box 56"/>
            <p:cNvSpPr txBox="1">
              <a:spLocks noChangeArrowheads="1"/>
            </p:cNvSpPr>
            <p:nvPr/>
          </p:nvSpPr>
          <p:spPr bwMode="auto">
            <a:xfrm>
              <a:off x="3104" y="1079"/>
              <a:ext cx="2233" cy="1612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ja-JP" altLang="en-US" sz="5400">
                  <a:solidFill>
                    <a:srgbClr val="FFEA18"/>
                  </a:solidFill>
                  <a:latin typeface="B VAG Rounded Bold" charset="0"/>
                  <a:ea typeface="黑体" charset="0"/>
                  <a:cs typeface="黑体" charset="0"/>
                </a:rPr>
                <a:t>看</a:t>
              </a:r>
              <a:r>
                <a:rPr lang="zh-CN" altLang="en-US" sz="5400">
                  <a:solidFill>
                    <a:srgbClr val="FFEA18"/>
                  </a:solidFill>
                  <a:latin typeface="B VAG Rounded Bold" charset="0"/>
                  <a:ea typeface="黑体" charset="0"/>
                  <a:cs typeface="黑体" charset="0"/>
                </a:rPr>
                <a:t>两约之间的历史舞台</a:t>
              </a:r>
            </a:p>
          </p:txBody>
        </p:sp>
      </p:grpSp>
      <p:grpSp>
        <p:nvGrpSpPr>
          <p:cNvPr id="606281" name="Group 73"/>
          <p:cNvGrpSpPr>
            <a:grpSpLocks/>
          </p:cNvGrpSpPr>
          <p:nvPr/>
        </p:nvGrpSpPr>
        <p:grpSpPr bwMode="auto">
          <a:xfrm>
            <a:off x="7931150" y="3429000"/>
            <a:ext cx="984250" cy="550863"/>
            <a:chOff x="4996" y="2160"/>
            <a:chExt cx="620" cy="347"/>
          </a:xfrm>
        </p:grpSpPr>
        <p:grpSp>
          <p:nvGrpSpPr>
            <p:cNvPr id="606282" name="Group 74"/>
            <p:cNvGrpSpPr>
              <a:grpSpLocks/>
            </p:cNvGrpSpPr>
            <p:nvPr/>
          </p:nvGrpSpPr>
          <p:grpSpPr bwMode="auto">
            <a:xfrm>
              <a:off x="5016" y="2175"/>
              <a:ext cx="600" cy="332"/>
              <a:chOff x="5016" y="2175"/>
              <a:chExt cx="600" cy="332"/>
            </a:xfrm>
          </p:grpSpPr>
          <p:sp>
            <p:nvSpPr>
              <p:cNvPr id="606283" name="AutoShape 75"/>
              <p:cNvSpPr>
                <a:spLocks noChangeArrowheads="1"/>
              </p:cNvSpPr>
              <p:nvPr/>
            </p:nvSpPr>
            <p:spPr bwMode="auto">
              <a:xfrm>
                <a:off x="5017" y="2175"/>
                <a:ext cx="460" cy="226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6284" name="Rectangle 76"/>
              <p:cNvSpPr>
                <a:spLocks noChangeArrowheads="1"/>
              </p:cNvSpPr>
              <p:nvPr/>
            </p:nvSpPr>
            <p:spPr bwMode="auto">
              <a:xfrm>
                <a:off x="5016" y="2258"/>
                <a:ext cx="600" cy="249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6285" name="AutoShape 77"/>
              <p:cNvSpPr>
                <a:spLocks noChangeArrowheads="1"/>
              </p:cNvSpPr>
              <p:nvPr/>
            </p:nvSpPr>
            <p:spPr bwMode="auto">
              <a:xfrm>
                <a:off x="5029" y="2191"/>
                <a:ext cx="436" cy="226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6286" name="Line 78"/>
              <p:cNvSpPr>
                <a:spLocks noChangeShapeType="1"/>
              </p:cNvSpPr>
              <p:nvPr/>
            </p:nvSpPr>
            <p:spPr bwMode="auto">
              <a:xfrm>
                <a:off x="5043" y="2356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6287" name="Line 79"/>
              <p:cNvSpPr>
                <a:spLocks noChangeShapeType="1"/>
              </p:cNvSpPr>
              <p:nvPr/>
            </p:nvSpPr>
            <p:spPr bwMode="auto">
              <a:xfrm>
                <a:off x="5043" y="245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06288" name="Rectangle 80"/>
            <p:cNvSpPr>
              <a:spLocks noChangeArrowheads="1"/>
            </p:cNvSpPr>
            <p:nvPr/>
          </p:nvSpPr>
          <p:spPr bwMode="auto">
            <a:xfrm>
              <a:off x="5113" y="2160"/>
              <a:ext cx="25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静默</a:t>
              </a:r>
            </a:p>
          </p:txBody>
        </p:sp>
        <p:sp>
          <p:nvSpPr>
            <p:cNvPr id="606289" name="Rectangle 81"/>
            <p:cNvSpPr>
              <a:spLocks noChangeArrowheads="1"/>
            </p:cNvSpPr>
            <p:nvPr/>
          </p:nvSpPr>
          <p:spPr bwMode="auto">
            <a:xfrm>
              <a:off x="4996" y="2237"/>
              <a:ext cx="61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zh-CN" altLang="en-US" sz="900">
                  <a:solidFill>
                    <a:srgbClr val="000000"/>
                  </a:solidFill>
                  <a:latin typeface="MS PGothic" charset="0"/>
                  <a:ea typeface="宋体" charset="0"/>
                  <a:cs typeface="宋体" charset="0"/>
                </a:rPr>
                <a:t>希腊王亚历山大</a:t>
              </a:r>
            </a:p>
          </p:txBody>
        </p:sp>
      </p:grpSp>
      <p:sp>
        <p:nvSpPr>
          <p:cNvPr id="606302" name="Text Box 94"/>
          <p:cNvSpPr txBox="1">
            <a:spLocks noChangeArrowheads="1"/>
          </p:cNvSpPr>
          <p:nvPr/>
        </p:nvSpPr>
        <p:spPr bwMode="auto">
          <a:xfrm>
            <a:off x="7169150" y="6270625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38-39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6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6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06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6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06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06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6257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946" name="Rectangle 2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594947" name="Line 3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948" name="Text Box 4"/>
          <p:cNvSpPr txBox="1">
            <a:spLocks noChangeArrowheads="1"/>
          </p:cNvSpPr>
          <p:nvPr/>
        </p:nvSpPr>
        <p:spPr bwMode="auto">
          <a:xfrm>
            <a:off x="2109788" y="657225"/>
            <a:ext cx="6451600" cy="396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000">
                <a:solidFill>
                  <a:srgbClr val="FFFF00"/>
                </a:solidFill>
                <a:latin typeface="Comic Sans MS" charset="0"/>
                <a:ea typeface="宋体" charset="0"/>
                <a:cs typeface="宋体" charset="0"/>
              </a:rPr>
              <a:t>亚历山大死于</a:t>
            </a:r>
            <a:r>
              <a:rPr lang="en-US" altLang="zh-CN" sz="2000">
                <a:solidFill>
                  <a:srgbClr val="FFFF00"/>
                </a:solidFill>
                <a:latin typeface="Comic Sans MS" charset="0"/>
                <a:ea typeface="宋体" charset="0"/>
                <a:cs typeface="宋体" charset="0"/>
              </a:rPr>
              <a:t>33</a:t>
            </a:r>
            <a:r>
              <a:rPr lang="zh-CN" altLang="en-US" sz="2000">
                <a:solidFill>
                  <a:srgbClr val="FFFF00"/>
                </a:solidFill>
                <a:latin typeface="Comic Sans MS" charset="0"/>
                <a:ea typeface="宋体" charset="0"/>
                <a:cs typeface="宋体" charset="0"/>
              </a:rPr>
              <a:t>岁，在主前</a:t>
            </a:r>
            <a:r>
              <a:rPr lang="en-US" altLang="zh-CN" sz="2000">
                <a:solidFill>
                  <a:srgbClr val="FFFF00"/>
                </a:solidFill>
                <a:latin typeface="Comic Sans MS" charset="0"/>
                <a:ea typeface="宋体" charset="0"/>
                <a:cs typeface="宋体" charset="0"/>
              </a:rPr>
              <a:t>300</a:t>
            </a:r>
            <a:r>
              <a:rPr lang="zh-CN" altLang="en-US" sz="2000">
                <a:solidFill>
                  <a:srgbClr val="FFFF00"/>
                </a:solidFill>
                <a:latin typeface="Comic Sans MS" charset="0"/>
                <a:ea typeface="宋体" charset="0"/>
                <a:cs typeface="宋体" charset="0"/>
              </a:rPr>
              <a:t>多年。</a:t>
            </a:r>
          </a:p>
        </p:txBody>
      </p:sp>
      <p:sp>
        <p:nvSpPr>
          <p:cNvPr id="594949" name="Text Box 5"/>
          <p:cNvSpPr txBox="1">
            <a:spLocks noChangeArrowheads="1"/>
          </p:cNvSpPr>
          <p:nvPr/>
        </p:nvSpPr>
        <p:spPr bwMode="auto">
          <a:xfrm>
            <a:off x="2114550" y="1195388"/>
            <a:ext cx="6451600" cy="396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>
                <a:solidFill>
                  <a:srgbClr val="FFFF00"/>
                </a:solidFill>
                <a:ea typeface="宋体" charset="0"/>
                <a:cs typeface="宋体" charset="0"/>
              </a:rPr>
              <a:t>他的帝国由四个将领 瓜分。</a:t>
            </a:r>
          </a:p>
        </p:txBody>
      </p:sp>
      <p:grpSp>
        <p:nvGrpSpPr>
          <p:cNvPr id="594950" name="Group 6"/>
          <p:cNvGrpSpPr>
            <a:grpSpLocks/>
          </p:cNvGrpSpPr>
          <p:nvPr/>
        </p:nvGrpSpPr>
        <p:grpSpPr bwMode="auto">
          <a:xfrm>
            <a:off x="2651125" y="1668463"/>
            <a:ext cx="2227263" cy="1179512"/>
            <a:chOff x="1670" y="1051"/>
            <a:chExt cx="1403" cy="743"/>
          </a:xfrm>
        </p:grpSpPr>
        <p:sp>
          <p:nvSpPr>
            <p:cNvPr id="594951" name="Oval 7"/>
            <p:cNvSpPr>
              <a:spLocks noChangeArrowheads="1"/>
            </p:cNvSpPr>
            <p:nvPr/>
          </p:nvSpPr>
          <p:spPr bwMode="auto">
            <a:xfrm>
              <a:off x="1670" y="1051"/>
              <a:ext cx="1357" cy="743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952" name="Text Box 8"/>
            <p:cNvSpPr txBox="1">
              <a:spLocks noChangeArrowheads="1"/>
            </p:cNvSpPr>
            <p:nvPr/>
          </p:nvSpPr>
          <p:spPr bwMode="auto">
            <a:xfrm>
              <a:off x="1694" y="1153"/>
              <a:ext cx="1379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2400">
                  <a:solidFill>
                    <a:srgbClr val="FFFF00"/>
                  </a:solidFill>
                  <a:ea typeface="宋体" charset="0"/>
                  <a:cs typeface="宋体" charset="0"/>
                </a:rPr>
                <a:t>小亚西亚</a:t>
              </a:r>
              <a:r>
                <a:rPr lang="en-US" altLang="zh-CN" sz="2400">
                  <a:solidFill>
                    <a:srgbClr val="FFFF00"/>
                  </a:solidFill>
                  <a:ea typeface="宋体" charset="0"/>
                  <a:cs typeface="宋体" charset="0"/>
                </a:rPr>
                <a:t>:</a:t>
              </a:r>
              <a:r>
                <a:rPr lang="en-US" altLang="zh-CN" sz="2000">
                  <a:solidFill>
                    <a:srgbClr val="FFFF00"/>
                  </a:solidFill>
                  <a:ea typeface="宋体" charset="0"/>
                  <a:cs typeface="宋体" charset="0"/>
                </a:rPr>
                <a:t> </a:t>
              </a:r>
            </a:p>
          </p:txBody>
        </p:sp>
      </p:grpSp>
      <p:grpSp>
        <p:nvGrpSpPr>
          <p:cNvPr id="594953" name="Group 9"/>
          <p:cNvGrpSpPr>
            <a:grpSpLocks/>
          </p:cNvGrpSpPr>
          <p:nvPr/>
        </p:nvGrpSpPr>
        <p:grpSpPr bwMode="auto">
          <a:xfrm>
            <a:off x="4541838" y="2706688"/>
            <a:ext cx="2154237" cy="1179512"/>
            <a:chOff x="2861" y="1705"/>
            <a:chExt cx="1357" cy="743"/>
          </a:xfrm>
        </p:grpSpPr>
        <p:sp>
          <p:nvSpPr>
            <p:cNvPr id="594954" name="Oval 10"/>
            <p:cNvSpPr>
              <a:spLocks noChangeArrowheads="1"/>
            </p:cNvSpPr>
            <p:nvPr/>
          </p:nvSpPr>
          <p:spPr bwMode="auto">
            <a:xfrm>
              <a:off x="2861" y="1705"/>
              <a:ext cx="1357" cy="743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955" name="Text Box 11"/>
            <p:cNvSpPr txBox="1">
              <a:spLocks noChangeArrowheads="1"/>
            </p:cNvSpPr>
            <p:nvPr/>
          </p:nvSpPr>
          <p:spPr bwMode="auto">
            <a:xfrm>
              <a:off x="2996" y="1767"/>
              <a:ext cx="1109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2400">
                  <a:solidFill>
                    <a:srgbClr val="FFFF00"/>
                  </a:solidFill>
                  <a:ea typeface="宋体" charset="0"/>
                  <a:cs typeface="宋体" charset="0"/>
                </a:rPr>
                <a:t>叙利亚</a:t>
              </a:r>
              <a:r>
                <a:rPr lang="en-US" altLang="zh-CN" sz="2400">
                  <a:solidFill>
                    <a:srgbClr val="FFFF00"/>
                  </a:solidFill>
                  <a:ea typeface="宋体" charset="0"/>
                  <a:cs typeface="宋体" charset="0"/>
                </a:rPr>
                <a:t>:</a:t>
              </a:r>
            </a:p>
          </p:txBody>
        </p:sp>
      </p:grpSp>
      <p:grpSp>
        <p:nvGrpSpPr>
          <p:cNvPr id="594956" name="Group 12"/>
          <p:cNvGrpSpPr>
            <a:grpSpLocks/>
          </p:cNvGrpSpPr>
          <p:nvPr/>
        </p:nvGrpSpPr>
        <p:grpSpPr bwMode="auto">
          <a:xfrm>
            <a:off x="3097213" y="5238750"/>
            <a:ext cx="2154237" cy="1179513"/>
            <a:chOff x="1951" y="3300"/>
            <a:chExt cx="1357" cy="743"/>
          </a:xfrm>
        </p:grpSpPr>
        <p:sp>
          <p:nvSpPr>
            <p:cNvPr id="594957" name="Oval 13"/>
            <p:cNvSpPr>
              <a:spLocks noChangeArrowheads="1"/>
            </p:cNvSpPr>
            <p:nvPr/>
          </p:nvSpPr>
          <p:spPr bwMode="auto">
            <a:xfrm>
              <a:off x="1951" y="3300"/>
              <a:ext cx="1357" cy="743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958" name="Text Box 14"/>
            <p:cNvSpPr txBox="1">
              <a:spLocks noChangeArrowheads="1"/>
            </p:cNvSpPr>
            <p:nvPr/>
          </p:nvSpPr>
          <p:spPr bwMode="auto">
            <a:xfrm>
              <a:off x="2087" y="3350"/>
              <a:ext cx="1109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2400">
                  <a:solidFill>
                    <a:srgbClr val="FFFF00"/>
                  </a:solidFill>
                  <a:ea typeface="宋体" charset="0"/>
                  <a:cs typeface="宋体" charset="0"/>
                </a:rPr>
                <a:t>埃及</a:t>
              </a:r>
            </a:p>
          </p:txBody>
        </p:sp>
      </p:grpSp>
      <p:grpSp>
        <p:nvGrpSpPr>
          <p:cNvPr id="594959" name="Group 15"/>
          <p:cNvGrpSpPr>
            <a:grpSpLocks/>
          </p:cNvGrpSpPr>
          <p:nvPr/>
        </p:nvGrpSpPr>
        <p:grpSpPr bwMode="auto">
          <a:xfrm>
            <a:off x="1092200" y="2857500"/>
            <a:ext cx="3103563" cy="2605088"/>
            <a:chOff x="688" y="1800"/>
            <a:chExt cx="1955" cy="1641"/>
          </a:xfrm>
        </p:grpSpPr>
        <p:sp>
          <p:nvSpPr>
            <p:cNvPr id="594960" name="Arc 16"/>
            <p:cNvSpPr>
              <a:spLocks/>
            </p:cNvSpPr>
            <p:nvPr/>
          </p:nvSpPr>
          <p:spPr bwMode="auto">
            <a:xfrm rot="5287382">
              <a:off x="932" y="1731"/>
              <a:ext cx="1641" cy="1780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624 w 43191"/>
                <a:gd name="T1" fmla="*/ 33575 h 33575"/>
                <a:gd name="T2" fmla="*/ 43191 w 43191"/>
                <a:gd name="T3" fmla="*/ 21006 h 33575"/>
                <a:gd name="T4" fmla="*/ 21600 w 43191"/>
                <a:gd name="T5" fmla="*/ 21600 h 33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91" h="33575" fill="none" extrusionOk="0">
                  <a:moveTo>
                    <a:pt x="3623" y="33575"/>
                  </a:moveTo>
                  <a:cubicBezTo>
                    <a:pt x="1260" y="30028"/>
                    <a:pt x="0" y="2586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297" y="0"/>
                    <a:pt x="42870" y="9312"/>
                    <a:pt x="43191" y="21005"/>
                  </a:cubicBezTo>
                </a:path>
                <a:path w="43191" h="33575" stroke="0" extrusionOk="0">
                  <a:moveTo>
                    <a:pt x="3623" y="33575"/>
                  </a:moveTo>
                  <a:cubicBezTo>
                    <a:pt x="1260" y="30028"/>
                    <a:pt x="0" y="2586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297" y="0"/>
                    <a:pt x="42870" y="9312"/>
                    <a:pt x="43191" y="21005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76200">
              <a:solidFill>
                <a:srgbClr val="0033CC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961" name="Text Box 17"/>
            <p:cNvSpPr txBox="1">
              <a:spLocks noChangeArrowheads="1"/>
            </p:cNvSpPr>
            <p:nvPr/>
          </p:nvSpPr>
          <p:spPr bwMode="auto">
            <a:xfrm rot="-1434223">
              <a:off x="688" y="2503"/>
              <a:ext cx="1674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2800">
                  <a:ea typeface="宋体" charset="0"/>
                  <a:cs typeface="宋体" charset="0"/>
                </a:rPr>
                <a:t>地中海</a:t>
              </a:r>
            </a:p>
          </p:txBody>
        </p:sp>
      </p:grpSp>
      <p:sp>
        <p:nvSpPr>
          <p:cNvPr id="594969" name="Text Box 25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594970" name="Oval 26"/>
          <p:cNvSpPr>
            <a:spLocks noChangeArrowheads="1"/>
          </p:cNvSpPr>
          <p:nvPr/>
        </p:nvSpPr>
        <p:spPr bwMode="auto">
          <a:xfrm>
            <a:off x="3457575" y="593725"/>
            <a:ext cx="1090613" cy="4953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594971" name="Oval 27"/>
          <p:cNvSpPr>
            <a:spLocks noChangeArrowheads="1"/>
          </p:cNvSpPr>
          <p:nvPr/>
        </p:nvSpPr>
        <p:spPr bwMode="auto">
          <a:xfrm>
            <a:off x="3324225" y="1122363"/>
            <a:ext cx="1230313" cy="4953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972" name="Text Box 28"/>
          <p:cNvSpPr txBox="1">
            <a:spLocks noChangeArrowheads="1"/>
          </p:cNvSpPr>
          <p:nvPr/>
        </p:nvSpPr>
        <p:spPr bwMode="auto">
          <a:xfrm>
            <a:off x="8575675" y="642620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ea typeface="宋体" charset="0"/>
                <a:cs typeface="宋体" charset="0"/>
              </a:rPr>
              <a:t>9</a:t>
            </a:r>
            <a:endParaRPr lang="en-US" altLang="zh-CN" sz="1800" b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594973" name="Rectangle 29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14</a:t>
            </a:r>
          </a:p>
        </p:txBody>
      </p:sp>
      <p:grpSp>
        <p:nvGrpSpPr>
          <p:cNvPr id="594975" name="Group 31"/>
          <p:cNvGrpSpPr>
            <a:grpSpLocks/>
          </p:cNvGrpSpPr>
          <p:nvPr/>
        </p:nvGrpSpPr>
        <p:grpSpPr bwMode="auto">
          <a:xfrm>
            <a:off x="296863" y="1643063"/>
            <a:ext cx="2154237" cy="1179512"/>
            <a:chOff x="187" y="1035"/>
            <a:chExt cx="1357" cy="743"/>
          </a:xfrm>
        </p:grpSpPr>
        <p:sp>
          <p:nvSpPr>
            <p:cNvPr id="594976" name="Oval 32"/>
            <p:cNvSpPr>
              <a:spLocks noChangeArrowheads="1"/>
            </p:cNvSpPr>
            <p:nvPr/>
          </p:nvSpPr>
          <p:spPr bwMode="auto">
            <a:xfrm>
              <a:off x="187" y="1035"/>
              <a:ext cx="1357" cy="743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977" name="Text Box 33"/>
            <p:cNvSpPr txBox="1">
              <a:spLocks noChangeArrowheads="1"/>
            </p:cNvSpPr>
            <p:nvPr/>
          </p:nvSpPr>
          <p:spPr bwMode="auto">
            <a:xfrm>
              <a:off x="325" y="1106"/>
              <a:ext cx="1109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2400">
                  <a:solidFill>
                    <a:srgbClr val="FFFF00"/>
                  </a:solidFill>
                  <a:ea typeface="宋体" charset="0"/>
                  <a:cs typeface="宋体" charset="0"/>
                </a:rPr>
                <a:t>希腊</a:t>
              </a:r>
              <a:r>
                <a:rPr lang="en-US" altLang="zh-CN" sz="2400">
                  <a:solidFill>
                    <a:srgbClr val="FFFF00"/>
                  </a:solidFill>
                  <a:ea typeface="宋体" charset="0"/>
                  <a:cs typeface="宋体" charset="0"/>
                </a:rPr>
                <a:t>:</a:t>
              </a:r>
            </a:p>
          </p:txBody>
        </p:sp>
      </p:grpSp>
      <p:sp>
        <p:nvSpPr>
          <p:cNvPr id="594978" name="Text Box 34"/>
          <p:cNvSpPr txBox="1">
            <a:spLocks noChangeArrowheads="1"/>
          </p:cNvSpPr>
          <p:nvPr/>
        </p:nvSpPr>
        <p:spPr bwMode="auto">
          <a:xfrm>
            <a:off x="4872038" y="4498975"/>
            <a:ext cx="3989387" cy="576263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>
                <a:solidFill>
                  <a:srgbClr val="FFFF00"/>
                </a:solidFill>
                <a:ea typeface="宋体" charset="0"/>
                <a:cs typeface="宋体" charset="0"/>
              </a:rPr>
              <a:t>学习帮助 </a:t>
            </a:r>
            <a:r>
              <a:rPr lang="en-US" altLang="zh-CN" sz="2800">
                <a:solidFill>
                  <a:srgbClr val="FFFF00"/>
                </a:solidFill>
                <a:ea typeface="宋体" charset="0"/>
                <a:cs typeface="宋体" charset="0"/>
              </a:rPr>
              <a:t>#05</a:t>
            </a:r>
          </a:p>
        </p:txBody>
      </p:sp>
      <p:grpSp>
        <p:nvGrpSpPr>
          <p:cNvPr id="594979" name="Group 35"/>
          <p:cNvGrpSpPr>
            <a:grpSpLocks/>
          </p:cNvGrpSpPr>
          <p:nvPr/>
        </p:nvGrpSpPr>
        <p:grpSpPr bwMode="auto">
          <a:xfrm>
            <a:off x="350838" y="1589088"/>
            <a:ext cx="3756025" cy="1095375"/>
            <a:chOff x="221" y="965"/>
            <a:chExt cx="2366" cy="690"/>
          </a:xfrm>
        </p:grpSpPr>
        <p:sp>
          <p:nvSpPr>
            <p:cNvPr id="594980" name="Text Box 36"/>
            <p:cNvSpPr txBox="1">
              <a:spLocks noChangeArrowheads="1"/>
            </p:cNvSpPr>
            <p:nvPr/>
          </p:nvSpPr>
          <p:spPr bwMode="auto">
            <a:xfrm>
              <a:off x="221" y="1290"/>
              <a:ext cx="1270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3200">
                  <a:solidFill>
                    <a:schemeClr val="tx1"/>
                  </a:solidFill>
                  <a:ea typeface="宋体" charset="0"/>
                  <a:cs typeface="宋体" charset="0"/>
                </a:rPr>
                <a:t>卡仙大</a:t>
              </a:r>
            </a:p>
          </p:txBody>
        </p:sp>
        <p:grpSp>
          <p:nvGrpSpPr>
            <p:cNvPr id="594981" name="Group 37"/>
            <p:cNvGrpSpPr>
              <a:grpSpLocks/>
            </p:cNvGrpSpPr>
            <p:nvPr/>
          </p:nvGrpSpPr>
          <p:grpSpPr bwMode="auto">
            <a:xfrm>
              <a:off x="310" y="965"/>
              <a:ext cx="2277" cy="643"/>
              <a:chOff x="310" y="965"/>
              <a:chExt cx="2277" cy="643"/>
            </a:xfrm>
          </p:grpSpPr>
          <p:sp>
            <p:nvSpPr>
              <p:cNvPr id="594982" name="Text Box 38"/>
              <p:cNvSpPr txBox="1">
                <a:spLocks noChangeArrowheads="1"/>
              </p:cNvSpPr>
              <p:nvPr/>
            </p:nvSpPr>
            <p:spPr bwMode="auto">
              <a:xfrm>
                <a:off x="310" y="1358"/>
                <a:ext cx="1109" cy="25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endParaRPr lang="zh-CN" altLang="en-US" sz="2000">
                  <a:solidFill>
                    <a:schemeClr val="tx1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594983" name="Line 39"/>
              <p:cNvSpPr>
                <a:spLocks noChangeShapeType="1"/>
              </p:cNvSpPr>
              <p:nvPr/>
            </p:nvSpPr>
            <p:spPr bwMode="auto">
              <a:xfrm flipH="1">
                <a:off x="1251" y="965"/>
                <a:ext cx="1336" cy="518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94984" name="Group 40"/>
          <p:cNvGrpSpPr>
            <a:grpSpLocks/>
          </p:cNvGrpSpPr>
          <p:nvPr/>
        </p:nvGrpSpPr>
        <p:grpSpPr bwMode="auto">
          <a:xfrm>
            <a:off x="2584450" y="1674813"/>
            <a:ext cx="2295525" cy="1031875"/>
            <a:chOff x="1628" y="1019"/>
            <a:chExt cx="1446" cy="650"/>
          </a:xfrm>
        </p:grpSpPr>
        <p:sp>
          <p:nvSpPr>
            <p:cNvPr id="594985" name="Text Box 41"/>
            <p:cNvSpPr txBox="1">
              <a:spLocks noChangeArrowheads="1"/>
            </p:cNvSpPr>
            <p:nvPr/>
          </p:nvSpPr>
          <p:spPr bwMode="auto">
            <a:xfrm>
              <a:off x="1628" y="1304"/>
              <a:ext cx="144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3200">
                  <a:solidFill>
                    <a:schemeClr val="tx1"/>
                  </a:solidFill>
                  <a:ea typeface="宋体" charset="0"/>
                  <a:cs typeface="宋体" charset="0"/>
                </a:rPr>
                <a:t>赖西马克</a:t>
              </a:r>
            </a:p>
          </p:txBody>
        </p:sp>
        <p:grpSp>
          <p:nvGrpSpPr>
            <p:cNvPr id="594986" name="Group 42"/>
            <p:cNvGrpSpPr>
              <a:grpSpLocks/>
            </p:cNvGrpSpPr>
            <p:nvPr/>
          </p:nvGrpSpPr>
          <p:grpSpPr bwMode="auto">
            <a:xfrm>
              <a:off x="1637" y="1019"/>
              <a:ext cx="1379" cy="643"/>
              <a:chOff x="1637" y="1019"/>
              <a:chExt cx="1379" cy="643"/>
            </a:xfrm>
          </p:grpSpPr>
          <p:sp>
            <p:nvSpPr>
              <p:cNvPr id="594987" name="Text Box 43"/>
              <p:cNvSpPr txBox="1">
                <a:spLocks noChangeArrowheads="1"/>
              </p:cNvSpPr>
              <p:nvPr/>
            </p:nvSpPr>
            <p:spPr bwMode="auto">
              <a:xfrm>
                <a:off x="1637" y="1412"/>
                <a:ext cx="1379" cy="25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zh-CN" altLang="en-US" sz="2000">
                    <a:solidFill>
                      <a:schemeClr val="tx1"/>
                    </a:solidFill>
                    <a:ea typeface="宋体" charset="0"/>
                    <a:cs typeface="宋体" charset="0"/>
                  </a:rPr>
                  <a:t> </a:t>
                </a:r>
              </a:p>
            </p:txBody>
          </p:sp>
          <p:sp>
            <p:nvSpPr>
              <p:cNvPr id="594988" name="Line 44"/>
              <p:cNvSpPr>
                <a:spLocks noChangeShapeType="1"/>
              </p:cNvSpPr>
              <p:nvPr/>
            </p:nvSpPr>
            <p:spPr bwMode="auto">
              <a:xfrm flipH="1">
                <a:off x="2583" y="1019"/>
                <a:ext cx="206" cy="463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94989" name="Group 45"/>
          <p:cNvGrpSpPr>
            <a:grpSpLocks/>
          </p:cNvGrpSpPr>
          <p:nvPr/>
        </p:nvGrpSpPr>
        <p:grpSpPr bwMode="auto">
          <a:xfrm>
            <a:off x="2971800" y="1612900"/>
            <a:ext cx="2470150" cy="4643438"/>
            <a:chOff x="1872" y="1016"/>
            <a:chExt cx="1556" cy="2925"/>
          </a:xfrm>
        </p:grpSpPr>
        <p:sp>
          <p:nvSpPr>
            <p:cNvPr id="594990" name="Text Box 46"/>
            <p:cNvSpPr txBox="1">
              <a:spLocks noChangeArrowheads="1"/>
            </p:cNvSpPr>
            <p:nvPr/>
          </p:nvSpPr>
          <p:spPr bwMode="auto">
            <a:xfrm>
              <a:off x="1872" y="3576"/>
              <a:ext cx="155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3200">
                  <a:solidFill>
                    <a:schemeClr val="tx1"/>
                  </a:solidFill>
                  <a:ea typeface="宋体" charset="0"/>
                  <a:cs typeface="宋体" charset="0"/>
                </a:rPr>
                <a:t>多利买</a:t>
              </a:r>
            </a:p>
          </p:txBody>
        </p:sp>
        <p:grpSp>
          <p:nvGrpSpPr>
            <p:cNvPr id="594991" name="Group 47"/>
            <p:cNvGrpSpPr>
              <a:grpSpLocks/>
            </p:cNvGrpSpPr>
            <p:nvPr/>
          </p:nvGrpSpPr>
          <p:grpSpPr bwMode="auto">
            <a:xfrm>
              <a:off x="2082" y="1016"/>
              <a:ext cx="1109" cy="2910"/>
              <a:chOff x="2082" y="1016"/>
              <a:chExt cx="1109" cy="2910"/>
            </a:xfrm>
          </p:grpSpPr>
          <p:sp>
            <p:nvSpPr>
              <p:cNvPr id="594992" name="Text Box 48"/>
              <p:cNvSpPr txBox="1">
                <a:spLocks noChangeArrowheads="1"/>
              </p:cNvSpPr>
              <p:nvPr/>
            </p:nvSpPr>
            <p:spPr bwMode="auto">
              <a:xfrm>
                <a:off x="2082" y="3645"/>
                <a:ext cx="1109" cy="28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endParaRPr lang="zh-CN" altLang="en-US" sz="2000">
                  <a:solidFill>
                    <a:schemeClr val="tx1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594993" name="Line 49"/>
              <p:cNvSpPr>
                <a:spLocks noChangeShapeType="1"/>
              </p:cNvSpPr>
              <p:nvPr/>
            </p:nvSpPr>
            <p:spPr bwMode="auto">
              <a:xfrm flipH="1">
                <a:off x="2730" y="1016"/>
                <a:ext cx="226" cy="2732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94994" name="Group 50"/>
          <p:cNvGrpSpPr>
            <a:grpSpLocks/>
          </p:cNvGrpSpPr>
          <p:nvPr/>
        </p:nvGrpSpPr>
        <p:grpSpPr bwMode="auto">
          <a:xfrm>
            <a:off x="4421188" y="1604963"/>
            <a:ext cx="2341562" cy="2147887"/>
            <a:chOff x="2785" y="1011"/>
            <a:chExt cx="1475" cy="1353"/>
          </a:xfrm>
        </p:grpSpPr>
        <p:sp>
          <p:nvSpPr>
            <p:cNvPr id="594995" name="Text Box 51"/>
            <p:cNvSpPr txBox="1">
              <a:spLocks noChangeArrowheads="1"/>
            </p:cNvSpPr>
            <p:nvPr/>
          </p:nvSpPr>
          <p:spPr bwMode="auto">
            <a:xfrm>
              <a:off x="2785" y="1999"/>
              <a:ext cx="1475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3200">
                  <a:solidFill>
                    <a:schemeClr val="tx1"/>
                  </a:solidFill>
                  <a:ea typeface="宋体" charset="0"/>
                  <a:cs typeface="宋体" charset="0"/>
                </a:rPr>
                <a:t>西流基</a:t>
              </a:r>
            </a:p>
          </p:txBody>
        </p:sp>
        <p:grpSp>
          <p:nvGrpSpPr>
            <p:cNvPr id="594996" name="Group 52"/>
            <p:cNvGrpSpPr>
              <a:grpSpLocks/>
            </p:cNvGrpSpPr>
            <p:nvPr/>
          </p:nvGrpSpPr>
          <p:grpSpPr bwMode="auto">
            <a:xfrm>
              <a:off x="2946" y="1011"/>
              <a:ext cx="1109" cy="1311"/>
              <a:chOff x="2946" y="1011"/>
              <a:chExt cx="1109" cy="1311"/>
            </a:xfrm>
          </p:grpSpPr>
          <p:sp>
            <p:nvSpPr>
              <p:cNvPr id="594997" name="Text Box 53"/>
              <p:cNvSpPr txBox="1">
                <a:spLocks noChangeArrowheads="1"/>
              </p:cNvSpPr>
              <p:nvPr/>
            </p:nvSpPr>
            <p:spPr bwMode="auto">
              <a:xfrm>
                <a:off x="2946" y="2041"/>
                <a:ext cx="1109" cy="28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endParaRPr lang="zh-CN" altLang="en-US" sz="2000">
                  <a:solidFill>
                    <a:schemeClr val="tx1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594998" name="Line 54"/>
              <p:cNvSpPr>
                <a:spLocks noChangeShapeType="1"/>
              </p:cNvSpPr>
              <p:nvPr/>
            </p:nvSpPr>
            <p:spPr bwMode="auto">
              <a:xfrm>
                <a:off x="3139" y="1011"/>
                <a:ext cx="416" cy="1080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94999" name="Oval 55"/>
          <p:cNvSpPr>
            <a:spLocks noChangeArrowheads="1"/>
          </p:cNvSpPr>
          <p:nvPr/>
        </p:nvSpPr>
        <p:spPr bwMode="auto">
          <a:xfrm>
            <a:off x="4484688" y="1179513"/>
            <a:ext cx="827087" cy="419100"/>
          </a:xfrm>
          <a:prstGeom prst="ellipse">
            <a:avLst/>
          </a:prstGeom>
          <a:noFill/>
          <a:ln w="57150">
            <a:solidFill>
              <a:srgbClr val="62D6AC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95017" name="Group 73"/>
          <p:cNvGrpSpPr>
            <a:grpSpLocks/>
          </p:cNvGrpSpPr>
          <p:nvPr/>
        </p:nvGrpSpPr>
        <p:grpSpPr bwMode="auto">
          <a:xfrm>
            <a:off x="7931150" y="3429000"/>
            <a:ext cx="984250" cy="550863"/>
            <a:chOff x="4996" y="2160"/>
            <a:chExt cx="620" cy="347"/>
          </a:xfrm>
        </p:grpSpPr>
        <p:grpSp>
          <p:nvGrpSpPr>
            <p:cNvPr id="595018" name="Group 74"/>
            <p:cNvGrpSpPr>
              <a:grpSpLocks/>
            </p:cNvGrpSpPr>
            <p:nvPr/>
          </p:nvGrpSpPr>
          <p:grpSpPr bwMode="auto">
            <a:xfrm>
              <a:off x="5016" y="2175"/>
              <a:ext cx="600" cy="332"/>
              <a:chOff x="5016" y="2175"/>
              <a:chExt cx="600" cy="332"/>
            </a:xfrm>
          </p:grpSpPr>
          <p:sp>
            <p:nvSpPr>
              <p:cNvPr id="595019" name="AutoShape 75"/>
              <p:cNvSpPr>
                <a:spLocks noChangeArrowheads="1"/>
              </p:cNvSpPr>
              <p:nvPr/>
            </p:nvSpPr>
            <p:spPr bwMode="auto">
              <a:xfrm>
                <a:off x="5017" y="2175"/>
                <a:ext cx="460" cy="226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5020" name="Rectangle 76"/>
              <p:cNvSpPr>
                <a:spLocks noChangeArrowheads="1"/>
              </p:cNvSpPr>
              <p:nvPr/>
            </p:nvSpPr>
            <p:spPr bwMode="auto">
              <a:xfrm>
                <a:off x="5016" y="2258"/>
                <a:ext cx="600" cy="249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5021" name="AutoShape 77"/>
              <p:cNvSpPr>
                <a:spLocks noChangeArrowheads="1"/>
              </p:cNvSpPr>
              <p:nvPr/>
            </p:nvSpPr>
            <p:spPr bwMode="auto">
              <a:xfrm>
                <a:off x="5029" y="2191"/>
                <a:ext cx="436" cy="226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5022" name="Line 78"/>
              <p:cNvSpPr>
                <a:spLocks noChangeShapeType="1"/>
              </p:cNvSpPr>
              <p:nvPr/>
            </p:nvSpPr>
            <p:spPr bwMode="auto">
              <a:xfrm>
                <a:off x="5043" y="2356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5023" name="Line 79"/>
              <p:cNvSpPr>
                <a:spLocks noChangeShapeType="1"/>
              </p:cNvSpPr>
              <p:nvPr/>
            </p:nvSpPr>
            <p:spPr bwMode="auto">
              <a:xfrm>
                <a:off x="5043" y="245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95024" name="Rectangle 80"/>
            <p:cNvSpPr>
              <a:spLocks noChangeArrowheads="1"/>
            </p:cNvSpPr>
            <p:nvPr/>
          </p:nvSpPr>
          <p:spPr bwMode="auto">
            <a:xfrm>
              <a:off x="5113" y="2160"/>
              <a:ext cx="25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静默</a:t>
              </a:r>
            </a:p>
          </p:txBody>
        </p:sp>
        <p:sp>
          <p:nvSpPr>
            <p:cNvPr id="595025" name="Rectangle 81"/>
            <p:cNvSpPr>
              <a:spLocks noChangeArrowheads="1"/>
            </p:cNvSpPr>
            <p:nvPr/>
          </p:nvSpPr>
          <p:spPr bwMode="auto">
            <a:xfrm>
              <a:off x="4996" y="2237"/>
              <a:ext cx="61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zh-CN" altLang="en-US" sz="900">
                  <a:solidFill>
                    <a:srgbClr val="000000"/>
                  </a:solidFill>
                  <a:latin typeface="MS PGothic" charset="0"/>
                  <a:ea typeface="宋体" charset="0"/>
                  <a:cs typeface="宋体" charset="0"/>
                </a:rPr>
                <a:t>希腊王亚历山大</a:t>
              </a:r>
            </a:p>
          </p:txBody>
        </p:sp>
      </p:grpSp>
      <p:sp>
        <p:nvSpPr>
          <p:cNvPr id="595026" name="Text Box 82"/>
          <p:cNvSpPr txBox="1">
            <a:spLocks noChangeArrowheads="1"/>
          </p:cNvSpPr>
          <p:nvPr/>
        </p:nvSpPr>
        <p:spPr bwMode="auto">
          <a:xfrm>
            <a:off x="7169150" y="6270625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38-39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4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4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94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94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94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94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94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94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94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949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949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94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94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949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949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94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94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949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949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949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949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949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949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594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594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594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594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948" grpId="0" autoUpdateAnimBg="0"/>
      <p:bldP spid="594949" grpId="0" autoUpdateAnimBg="0"/>
      <p:bldP spid="594970" grpId="0" animBg="1" autoUpdateAnimBg="0"/>
      <p:bldP spid="594971" grpId="0" animBg="1"/>
      <p:bldP spid="594978" grpId="0" animBg="1" autoUpdateAnimBg="0"/>
      <p:bldP spid="59499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8" name="Rectangle 2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608259" name="Line 3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8260" name="Text Box 4"/>
          <p:cNvSpPr txBox="1">
            <a:spLocks noChangeArrowheads="1"/>
          </p:cNvSpPr>
          <p:nvPr/>
        </p:nvSpPr>
        <p:spPr bwMode="auto">
          <a:xfrm>
            <a:off x="2109788" y="657225"/>
            <a:ext cx="6451600" cy="396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000">
                <a:solidFill>
                  <a:srgbClr val="187534"/>
                </a:solidFill>
                <a:latin typeface="Comic Sans MS" charset="0"/>
                <a:ea typeface="宋体" charset="0"/>
                <a:cs typeface="宋体" charset="0"/>
              </a:rPr>
              <a:t>亚历山大死于</a:t>
            </a:r>
            <a:r>
              <a:rPr lang="en-US" altLang="zh-CN" sz="2000">
                <a:solidFill>
                  <a:srgbClr val="187534"/>
                </a:solidFill>
                <a:latin typeface="Comic Sans MS" charset="0"/>
                <a:ea typeface="宋体" charset="0"/>
                <a:cs typeface="宋体" charset="0"/>
              </a:rPr>
              <a:t>33</a:t>
            </a:r>
            <a:r>
              <a:rPr lang="zh-CN" altLang="en-US" sz="2000">
                <a:solidFill>
                  <a:srgbClr val="187534"/>
                </a:solidFill>
                <a:latin typeface="Comic Sans MS" charset="0"/>
                <a:ea typeface="宋体" charset="0"/>
                <a:cs typeface="宋体" charset="0"/>
              </a:rPr>
              <a:t>岁，在主前</a:t>
            </a:r>
            <a:r>
              <a:rPr lang="en-US" altLang="zh-CN" sz="2000">
                <a:solidFill>
                  <a:srgbClr val="187534"/>
                </a:solidFill>
                <a:latin typeface="Comic Sans MS" charset="0"/>
                <a:ea typeface="宋体" charset="0"/>
                <a:cs typeface="宋体" charset="0"/>
              </a:rPr>
              <a:t>300</a:t>
            </a:r>
            <a:r>
              <a:rPr lang="zh-CN" altLang="en-US" sz="2000">
                <a:solidFill>
                  <a:srgbClr val="187534"/>
                </a:solidFill>
                <a:latin typeface="Comic Sans MS" charset="0"/>
                <a:ea typeface="宋体" charset="0"/>
                <a:cs typeface="宋体" charset="0"/>
              </a:rPr>
              <a:t>多年。</a:t>
            </a:r>
          </a:p>
        </p:txBody>
      </p:sp>
      <p:sp>
        <p:nvSpPr>
          <p:cNvPr id="608261" name="Text Box 5"/>
          <p:cNvSpPr txBox="1">
            <a:spLocks noChangeArrowheads="1"/>
          </p:cNvSpPr>
          <p:nvPr/>
        </p:nvSpPr>
        <p:spPr bwMode="auto">
          <a:xfrm>
            <a:off x="2114550" y="1195388"/>
            <a:ext cx="6451600" cy="396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>
                <a:solidFill>
                  <a:srgbClr val="187534"/>
                </a:solidFill>
                <a:ea typeface="宋体" charset="0"/>
                <a:cs typeface="宋体" charset="0"/>
              </a:rPr>
              <a:t>他的帝国由四个将领瓜分。</a:t>
            </a:r>
          </a:p>
        </p:txBody>
      </p:sp>
      <p:grpSp>
        <p:nvGrpSpPr>
          <p:cNvPr id="608262" name="Group 6"/>
          <p:cNvGrpSpPr>
            <a:grpSpLocks/>
          </p:cNvGrpSpPr>
          <p:nvPr/>
        </p:nvGrpSpPr>
        <p:grpSpPr bwMode="auto">
          <a:xfrm>
            <a:off x="2651125" y="1668463"/>
            <a:ext cx="2227263" cy="1179512"/>
            <a:chOff x="1670" y="1051"/>
            <a:chExt cx="1403" cy="743"/>
          </a:xfrm>
        </p:grpSpPr>
        <p:sp>
          <p:nvSpPr>
            <p:cNvPr id="608263" name="Oval 7"/>
            <p:cNvSpPr>
              <a:spLocks noChangeArrowheads="1"/>
            </p:cNvSpPr>
            <p:nvPr/>
          </p:nvSpPr>
          <p:spPr bwMode="auto">
            <a:xfrm>
              <a:off x="1670" y="1051"/>
              <a:ext cx="1357" cy="743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8264" name="Text Box 8"/>
            <p:cNvSpPr txBox="1">
              <a:spLocks noChangeArrowheads="1"/>
            </p:cNvSpPr>
            <p:nvPr/>
          </p:nvSpPr>
          <p:spPr bwMode="auto">
            <a:xfrm>
              <a:off x="1694" y="1153"/>
              <a:ext cx="1379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2400">
                  <a:solidFill>
                    <a:srgbClr val="187534"/>
                  </a:solidFill>
                  <a:ea typeface="宋体" charset="0"/>
                  <a:cs typeface="宋体" charset="0"/>
                </a:rPr>
                <a:t>小亚西亚</a:t>
              </a:r>
              <a:r>
                <a:rPr lang="en-US" altLang="zh-CN" sz="2400">
                  <a:solidFill>
                    <a:srgbClr val="187534"/>
                  </a:solidFill>
                  <a:ea typeface="宋体" charset="0"/>
                  <a:cs typeface="宋体" charset="0"/>
                </a:rPr>
                <a:t>:</a:t>
              </a:r>
              <a:r>
                <a:rPr lang="en-US" altLang="zh-CN" sz="2000">
                  <a:solidFill>
                    <a:srgbClr val="FFFF00"/>
                  </a:solidFill>
                  <a:ea typeface="宋体" charset="0"/>
                  <a:cs typeface="宋体" charset="0"/>
                </a:rPr>
                <a:t> </a:t>
              </a:r>
            </a:p>
          </p:txBody>
        </p:sp>
      </p:grpSp>
      <p:grpSp>
        <p:nvGrpSpPr>
          <p:cNvPr id="608265" name="Group 9"/>
          <p:cNvGrpSpPr>
            <a:grpSpLocks/>
          </p:cNvGrpSpPr>
          <p:nvPr/>
        </p:nvGrpSpPr>
        <p:grpSpPr bwMode="auto">
          <a:xfrm>
            <a:off x="4541838" y="2706688"/>
            <a:ext cx="2154237" cy="1179512"/>
            <a:chOff x="2861" y="1705"/>
            <a:chExt cx="1357" cy="743"/>
          </a:xfrm>
        </p:grpSpPr>
        <p:sp>
          <p:nvSpPr>
            <p:cNvPr id="608266" name="Oval 10"/>
            <p:cNvSpPr>
              <a:spLocks noChangeArrowheads="1"/>
            </p:cNvSpPr>
            <p:nvPr/>
          </p:nvSpPr>
          <p:spPr bwMode="auto">
            <a:xfrm>
              <a:off x="2861" y="1705"/>
              <a:ext cx="1357" cy="743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8267" name="Text Box 11"/>
            <p:cNvSpPr txBox="1">
              <a:spLocks noChangeArrowheads="1"/>
            </p:cNvSpPr>
            <p:nvPr/>
          </p:nvSpPr>
          <p:spPr bwMode="auto">
            <a:xfrm>
              <a:off x="2996" y="1767"/>
              <a:ext cx="1109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2400">
                  <a:solidFill>
                    <a:srgbClr val="FFFF00"/>
                  </a:solidFill>
                  <a:ea typeface="宋体" charset="0"/>
                  <a:cs typeface="宋体" charset="0"/>
                </a:rPr>
                <a:t>叙利亚</a:t>
              </a:r>
              <a:r>
                <a:rPr lang="en-US" altLang="zh-CN" sz="2400">
                  <a:solidFill>
                    <a:srgbClr val="FFFF00"/>
                  </a:solidFill>
                  <a:ea typeface="宋体" charset="0"/>
                  <a:cs typeface="宋体" charset="0"/>
                </a:rPr>
                <a:t>:</a:t>
              </a:r>
            </a:p>
          </p:txBody>
        </p:sp>
      </p:grpSp>
      <p:grpSp>
        <p:nvGrpSpPr>
          <p:cNvPr id="608268" name="Group 12"/>
          <p:cNvGrpSpPr>
            <a:grpSpLocks/>
          </p:cNvGrpSpPr>
          <p:nvPr/>
        </p:nvGrpSpPr>
        <p:grpSpPr bwMode="auto">
          <a:xfrm>
            <a:off x="3097213" y="5238750"/>
            <a:ext cx="2154237" cy="1179513"/>
            <a:chOff x="1951" y="3300"/>
            <a:chExt cx="1357" cy="743"/>
          </a:xfrm>
        </p:grpSpPr>
        <p:sp>
          <p:nvSpPr>
            <p:cNvPr id="608269" name="Oval 13"/>
            <p:cNvSpPr>
              <a:spLocks noChangeArrowheads="1"/>
            </p:cNvSpPr>
            <p:nvPr/>
          </p:nvSpPr>
          <p:spPr bwMode="auto">
            <a:xfrm>
              <a:off x="1951" y="3300"/>
              <a:ext cx="1357" cy="743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8270" name="Text Box 14"/>
            <p:cNvSpPr txBox="1">
              <a:spLocks noChangeArrowheads="1"/>
            </p:cNvSpPr>
            <p:nvPr/>
          </p:nvSpPr>
          <p:spPr bwMode="auto">
            <a:xfrm>
              <a:off x="2087" y="3350"/>
              <a:ext cx="1109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2400">
                  <a:solidFill>
                    <a:srgbClr val="FFFF00"/>
                  </a:solidFill>
                  <a:ea typeface="宋体" charset="0"/>
                  <a:cs typeface="宋体" charset="0"/>
                </a:rPr>
                <a:t>埃及</a:t>
              </a:r>
            </a:p>
          </p:txBody>
        </p:sp>
      </p:grpSp>
      <p:grpSp>
        <p:nvGrpSpPr>
          <p:cNvPr id="608271" name="Group 15"/>
          <p:cNvGrpSpPr>
            <a:grpSpLocks/>
          </p:cNvGrpSpPr>
          <p:nvPr/>
        </p:nvGrpSpPr>
        <p:grpSpPr bwMode="auto">
          <a:xfrm>
            <a:off x="1092200" y="2857500"/>
            <a:ext cx="3103563" cy="2605088"/>
            <a:chOff x="688" y="1800"/>
            <a:chExt cx="1955" cy="1641"/>
          </a:xfrm>
        </p:grpSpPr>
        <p:sp>
          <p:nvSpPr>
            <p:cNvPr id="608272" name="Arc 16"/>
            <p:cNvSpPr>
              <a:spLocks/>
            </p:cNvSpPr>
            <p:nvPr/>
          </p:nvSpPr>
          <p:spPr bwMode="auto">
            <a:xfrm rot="5287382">
              <a:off x="932" y="1731"/>
              <a:ext cx="1641" cy="1780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624 w 43191"/>
                <a:gd name="T1" fmla="*/ 33575 h 33575"/>
                <a:gd name="T2" fmla="*/ 43191 w 43191"/>
                <a:gd name="T3" fmla="*/ 21006 h 33575"/>
                <a:gd name="T4" fmla="*/ 21600 w 43191"/>
                <a:gd name="T5" fmla="*/ 21600 h 33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91" h="33575" fill="none" extrusionOk="0">
                  <a:moveTo>
                    <a:pt x="3623" y="33575"/>
                  </a:moveTo>
                  <a:cubicBezTo>
                    <a:pt x="1260" y="30028"/>
                    <a:pt x="0" y="2586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297" y="0"/>
                    <a:pt x="42870" y="9312"/>
                    <a:pt x="43191" y="21005"/>
                  </a:cubicBezTo>
                </a:path>
                <a:path w="43191" h="33575" stroke="0" extrusionOk="0">
                  <a:moveTo>
                    <a:pt x="3623" y="33575"/>
                  </a:moveTo>
                  <a:cubicBezTo>
                    <a:pt x="1260" y="30028"/>
                    <a:pt x="0" y="2586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297" y="0"/>
                    <a:pt x="42870" y="9312"/>
                    <a:pt x="43191" y="21005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76200">
              <a:solidFill>
                <a:srgbClr val="0033CC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8273" name="Text Box 17"/>
            <p:cNvSpPr txBox="1">
              <a:spLocks noChangeArrowheads="1"/>
            </p:cNvSpPr>
            <p:nvPr/>
          </p:nvSpPr>
          <p:spPr bwMode="auto">
            <a:xfrm rot="-1434223">
              <a:off x="688" y="2503"/>
              <a:ext cx="1674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2800">
                  <a:ea typeface="宋体" charset="0"/>
                  <a:cs typeface="宋体" charset="0"/>
                </a:rPr>
                <a:t>地中海</a:t>
              </a:r>
            </a:p>
          </p:txBody>
        </p:sp>
      </p:grpSp>
      <p:sp>
        <p:nvSpPr>
          <p:cNvPr id="608274" name="Text Box 18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608277" name="Text Box 21"/>
          <p:cNvSpPr txBox="1">
            <a:spLocks noChangeArrowheads="1"/>
          </p:cNvSpPr>
          <p:nvPr/>
        </p:nvSpPr>
        <p:spPr bwMode="auto">
          <a:xfrm>
            <a:off x="8575675" y="6448425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 b="0">
                <a:solidFill>
                  <a:srgbClr val="FFFFFF"/>
                </a:solidFill>
                <a:ea typeface="宋体" charset="0"/>
                <a:cs typeface="宋体" charset="0"/>
              </a:rPr>
              <a:t>2</a:t>
            </a:r>
          </a:p>
        </p:txBody>
      </p:sp>
      <p:sp>
        <p:nvSpPr>
          <p:cNvPr id="608278" name="Rectangle 22"/>
          <p:cNvSpPr>
            <a:spLocks noChangeArrowheads="1"/>
          </p:cNvSpPr>
          <p:nvPr/>
        </p:nvSpPr>
        <p:spPr bwMode="auto">
          <a:xfrm>
            <a:off x="8091488" y="652621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15</a:t>
            </a:r>
          </a:p>
        </p:txBody>
      </p:sp>
      <p:grpSp>
        <p:nvGrpSpPr>
          <p:cNvPr id="608280" name="Group 24"/>
          <p:cNvGrpSpPr>
            <a:grpSpLocks/>
          </p:cNvGrpSpPr>
          <p:nvPr/>
        </p:nvGrpSpPr>
        <p:grpSpPr bwMode="auto">
          <a:xfrm>
            <a:off x="296863" y="1643063"/>
            <a:ext cx="2154237" cy="1179512"/>
            <a:chOff x="187" y="1035"/>
            <a:chExt cx="1357" cy="743"/>
          </a:xfrm>
        </p:grpSpPr>
        <p:sp>
          <p:nvSpPr>
            <p:cNvPr id="608281" name="Oval 25"/>
            <p:cNvSpPr>
              <a:spLocks noChangeArrowheads="1"/>
            </p:cNvSpPr>
            <p:nvPr/>
          </p:nvSpPr>
          <p:spPr bwMode="auto">
            <a:xfrm>
              <a:off x="187" y="1035"/>
              <a:ext cx="1357" cy="743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8282" name="Text Box 26"/>
            <p:cNvSpPr txBox="1">
              <a:spLocks noChangeArrowheads="1"/>
            </p:cNvSpPr>
            <p:nvPr/>
          </p:nvSpPr>
          <p:spPr bwMode="auto">
            <a:xfrm>
              <a:off x="325" y="1106"/>
              <a:ext cx="1109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2400">
                  <a:solidFill>
                    <a:srgbClr val="187534"/>
                  </a:solidFill>
                  <a:ea typeface="宋体" charset="0"/>
                  <a:cs typeface="宋体" charset="0"/>
                </a:rPr>
                <a:t>希腊</a:t>
              </a:r>
              <a:r>
                <a:rPr lang="en-US" altLang="zh-CN" sz="2400">
                  <a:solidFill>
                    <a:srgbClr val="187534"/>
                  </a:solidFill>
                  <a:ea typeface="宋体" charset="0"/>
                  <a:cs typeface="宋体" charset="0"/>
                </a:rPr>
                <a:t>:</a:t>
              </a:r>
            </a:p>
          </p:txBody>
        </p:sp>
      </p:grpSp>
      <p:sp>
        <p:nvSpPr>
          <p:cNvPr id="608285" name="Text Box 29"/>
          <p:cNvSpPr txBox="1">
            <a:spLocks noChangeArrowheads="1"/>
          </p:cNvSpPr>
          <p:nvPr/>
        </p:nvSpPr>
        <p:spPr bwMode="auto">
          <a:xfrm>
            <a:off x="350838" y="2105025"/>
            <a:ext cx="2016125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>
                <a:solidFill>
                  <a:srgbClr val="187534"/>
                </a:solidFill>
                <a:ea typeface="宋体" charset="0"/>
                <a:cs typeface="宋体" charset="0"/>
              </a:rPr>
              <a:t>卡仙大</a:t>
            </a:r>
          </a:p>
        </p:txBody>
      </p:sp>
      <p:grpSp>
        <p:nvGrpSpPr>
          <p:cNvPr id="608323" name="Group 67"/>
          <p:cNvGrpSpPr>
            <a:grpSpLocks/>
          </p:cNvGrpSpPr>
          <p:nvPr/>
        </p:nvGrpSpPr>
        <p:grpSpPr bwMode="auto">
          <a:xfrm>
            <a:off x="657225" y="2868613"/>
            <a:ext cx="3540125" cy="2540000"/>
            <a:chOff x="415" y="1818"/>
            <a:chExt cx="2230" cy="1600"/>
          </a:xfrm>
        </p:grpSpPr>
        <p:sp>
          <p:nvSpPr>
            <p:cNvPr id="608324" name="Oval 68"/>
            <p:cNvSpPr>
              <a:spLocks noChangeArrowheads="1"/>
            </p:cNvSpPr>
            <p:nvPr/>
          </p:nvSpPr>
          <p:spPr bwMode="auto">
            <a:xfrm>
              <a:off x="415" y="1818"/>
              <a:ext cx="2230" cy="1600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shade val="0"/>
                    <a:invGamma/>
                  </a:srgbClr>
                </a:gs>
                <a:gs pos="50000">
                  <a:srgbClr val="FF0000"/>
                </a:gs>
                <a:gs pos="100000">
                  <a:srgbClr val="FF0000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blurRad="63500" dist="113592" dir="3806097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8325" name="Text Box 69"/>
            <p:cNvSpPr txBox="1">
              <a:spLocks noChangeArrowheads="1"/>
            </p:cNvSpPr>
            <p:nvPr/>
          </p:nvSpPr>
          <p:spPr bwMode="auto">
            <a:xfrm>
              <a:off x="571" y="2064"/>
              <a:ext cx="1932" cy="980"/>
            </a:xfrm>
            <a:prstGeom prst="rect">
              <a:avLst/>
            </a:prstGeom>
            <a:noFill/>
            <a:ln>
              <a:noFill/>
            </a:ln>
            <a:effectLst>
              <a:outerShdw blurRad="63500" dist="96720" dir="4008085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011A5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4800" i="1">
                  <a:solidFill>
                    <a:schemeClr val="tx1"/>
                  </a:solidFill>
                  <a:ea typeface="宋体" charset="0"/>
                  <a:cs typeface="宋体" charset="0"/>
                </a:rPr>
                <a:t>“ 地球的肚脐”</a:t>
              </a:r>
            </a:p>
          </p:txBody>
        </p:sp>
      </p:grpSp>
      <p:sp>
        <p:nvSpPr>
          <p:cNvPr id="608326" name="Text Box 70"/>
          <p:cNvSpPr txBox="1">
            <a:spLocks noChangeArrowheads="1"/>
          </p:cNvSpPr>
          <p:nvPr/>
        </p:nvSpPr>
        <p:spPr bwMode="auto">
          <a:xfrm>
            <a:off x="6419850" y="1857375"/>
            <a:ext cx="2220913" cy="9461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>
                <a:solidFill>
                  <a:srgbClr val="FA4E19"/>
                </a:solidFill>
                <a:ea typeface="宋体" charset="0"/>
                <a:cs typeface="宋体" charset="0"/>
              </a:rPr>
              <a:t>西流基王朝的皇帝</a:t>
            </a:r>
          </a:p>
        </p:txBody>
      </p:sp>
      <p:sp>
        <p:nvSpPr>
          <p:cNvPr id="608327" name="Text Box 71"/>
          <p:cNvSpPr txBox="1">
            <a:spLocks noChangeArrowheads="1"/>
          </p:cNvSpPr>
          <p:nvPr/>
        </p:nvSpPr>
        <p:spPr bwMode="auto">
          <a:xfrm>
            <a:off x="4676775" y="3240088"/>
            <a:ext cx="1760538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>
                <a:solidFill>
                  <a:schemeClr val="tx1"/>
                </a:solidFill>
                <a:ea typeface="宋体" charset="0"/>
                <a:cs typeface="宋体" charset="0"/>
              </a:rPr>
              <a:t>西流基</a:t>
            </a:r>
          </a:p>
        </p:txBody>
      </p:sp>
      <p:sp>
        <p:nvSpPr>
          <p:cNvPr id="608328" name="Text Box 72"/>
          <p:cNvSpPr txBox="1">
            <a:spLocks noChangeArrowheads="1"/>
          </p:cNvSpPr>
          <p:nvPr/>
        </p:nvSpPr>
        <p:spPr bwMode="auto">
          <a:xfrm>
            <a:off x="3305175" y="5786438"/>
            <a:ext cx="1760538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>
                <a:solidFill>
                  <a:schemeClr val="tx1"/>
                </a:solidFill>
                <a:ea typeface="宋体" charset="0"/>
                <a:cs typeface="宋体" charset="0"/>
              </a:rPr>
              <a:t>多利买</a:t>
            </a:r>
          </a:p>
        </p:txBody>
      </p:sp>
      <p:sp>
        <p:nvSpPr>
          <p:cNvPr id="608330" name="Text Box 74"/>
          <p:cNvSpPr txBox="1">
            <a:spLocks noChangeArrowheads="1"/>
          </p:cNvSpPr>
          <p:nvPr/>
        </p:nvSpPr>
        <p:spPr bwMode="auto">
          <a:xfrm>
            <a:off x="2584450" y="2127250"/>
            <a:ext cx="2295525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>
                <a:solidFill>
                  <a:srgbClr val="187534"/>
                </a:solidFill>
                <a:ea typeface="宋体" charset="0"/>
                <a:cs typeface="宋体" charset="0"/>
              </a:rPr>
              <a:t>赖西马克</a:t>
            </a:r>
          </a:p>
        </p:txBody>
      </p:sp>
      <p:grpSp>
        <p:nvGrpSpPr>
          <p:cNvPr id="608362" name="Group 106"/>
          <p:cNvGrpSpPr>
            <a:grpSpLocks/>
          </p:cNvGrpSpPr>
          <p:nvPr/>
        </p:nvGrpSpPr>
        <p:grpSpPr bwMode="auto">
          <a:xfrm>
            <a:off x="3125788" y="3267075"/>
            <a:ext cx="3506787" cy="2814638"/>
            <a:chOff x="1969" y="2058"/>
            <a:chExt cx="2209" cy="1773"/>
          </a:xfrm>
        </p:grpSpPr>
        <p:grpSp>
          <p:nvGrpSpPr>
            <p:cNvPr id="608335" name="Group 79"/>
            <p:cNvGrpSpPr>
              <a:grpSpLocks/>
            </p:cNvGrpSpPr>
            <p:nvPr/>
          </p:nvGrpSpPr>
          <p:grpSpPr bwMode="auto">
            <a:xfrm>
              <a:off x="2581" y="2538"/>
              <a:ext cx="1298" cy="828"/>
              <a:chOff x="2581" y="2538"/>
              <a:chExt cx="1298" cy="828"/>
            </a:xfrm>
          </p:grpSpPr>
          <p:grpSp>
            <p:nvGrpSpPr>
              <p:cNvPr id="608336" name="Group 80"/>
              <p:cNvGrpSpPr>
                <a:grpSpLocks/>
              </p:cNvGrpSpPr>
              <p:nvPr/>
            </p:nvGrpSpPr>
            <p:grpSpPr bwMode="auto">
              <a:xfrm>
                <a:off x="2678" y="2625"/>
                <a:ext cx="1110" cy="636"/>
                <a:chOff x="1287" y="2624"/>
                <a:chExt cx="1110" cy="636"/>
              </a:xfrm>
            </p:grpSpPr>
            <p:sp>
              <p:nvSpPr>
                <p:cNvPr id="608337" name="Oval 81"/>
                <p:cNvSpPr>
                  <a:spLocks noChangeArrowheads="1"/>
                </p:cNvSpPr>
                <p:nvPr/>
              </p:nvSpPr>
              <p:spPr bwMode="auto">
                <a:xfrm>
                  <a:off x="1287" y="2624"/>
                  <a:ext cx="1064" cy="636"/>
                </a:xfrm>
                <a:prstGeom prst="ellipse">
                  <a:avLst/>
                </a:prstGeom>
                <a:noFill/>
                <a:ln w="76200">
                  <a:solidFill>
                    <a:schemeClr val="accent1"/>
                  </a:solidFill>
                  <a:round/>
                  <a:headEnd/>
                  <a:tailEnd/>
                </a:ln>
                <a:effectLst>
                  <a:outerShdw blurRad="63500" dist="7184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08338" name="Text Box 82"/>
                <p:cNvSpPr txBox="1">
                  <a:spLocks noChangeArrowheads="1"/>
                </p:cNvSpPr>
                <p:nvPr/>
              </p:nvSpPr>
              <p:spPr bwMode="auto">
                <a:xfrm>
                  <a:off x="1397" y="2807"/>
                  <a:ext cx="1000" cy="288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7184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2400">
                      <a:solidFill>
                        <a:srgbClr val="66FFFF"/>
                      </a:solidFill>
                      <a:ea typeface="宋体" charset="0"/>
                      <a:cs typeface="宋体" charset="0"/>
                    </a:rPr>
                    <a:t>巴勒斯坦</a:t>
                  </a:r>
                </a:p>
              </p:txBody>
            </p:sp>
          </p:grpSp>
          <p:sp>
            <p:nvSpPr>
              <p:cNvPr id="608339" name="Oval 83"/>
              <p:cNvSpPr>
                <a:spLocks noChangeArrowheads="1"/>
              </p:cNvSpPr>
              <p:nvPr/>
            </p:nvSpPr>
            <p:spPr bwMode="auto">
              <a:xfrm>
                <a:off x="2581" y="2538"/>
                <a:ext cx="1298" cy="828"/>
              </a:xfrm>
              <a:prstGeom prst="ellips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125724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08340" name="Freeform 84"/>
            <p:cNvSpPr>
              <a:spLocks/>
            </p:cNvSpPr>
            <p:nvPr/>
          </p:nvSpPr>
          <p:spPr bwMode="auto">
            <a:xfrm rot="1142504">
              <a:off x="3398" y="3145"/>
              <a:ext cx="355" cy="686"/>
            </a:xfrm>
            <a:custGeom>
              <a:avLst/>
              <a:gdLst>
                <a:gd name="T0" fmla="*/ 0 w 355"/>
                <a:gd name="T1" fmla="*/ 686 h 686"/>
                <a:gd name="T2" fmla="*/ 93 w 355"/>
                <a:gd name="T3" fmla="*/ 657 h 686"/>
                <a:gd name="T4" fmla="*/ 114 w 355"/>
                <a:gd name="T5" fmla="*/ 650 h 686"/>
                <a:gd name="T6" fmla="*/ 229 w 355"/>
                <a:gd name="T7" fmla="*/ 557 h 686"/>
                <a:gd name="T8" fmla="*/ 272 w 355"/>
                <a:gd name="T9" fmla="*/ 500 h 686"/>
                <a:gd name="T10" fmla="*/ 279 w 355"/>
                <a:gd name="T11" fmla="*/ 471 h 686"/>
                <a:gd name="T12" fmla="*/ 307 w 355"/>
                <a:gd name="T13" fmla="*/ 428 h 686"/>
                <a:gd name="T14" fmla="*/ 343 w 355"/>
                <a:gd name="T15" fmla="*/ 307 h 686"/>
                <a:gd name="T16" fmla="*/ 293 w 355"/>
                <a:gd name="T17" fmla="*/ 71 h 686"/>
                <a:gd name="T18" fmla="*/ 193 w 355"/>
                <a:gd name="T19" fmla="*/ 14 h 686"/>
                <a:gd name="T20" fmla="*/ 150 w 355"/>
                <a:gd name="T21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5" h="686">
                  <a:moveTo>
                    <a:pt x="0" y="686"/>
                  </a:moveTo>
                  <a:cubicBezTo>
                    <a:pt x="30" y="674"/>
                    <a:pt x="62" y="667"/>
                    <a:pt x="93" y="657"/>
                  </a:cubicBezTo>
                  <a:cubicBezTo>
                    <a:pt x="100" y="654"/>
                    <a:pt x="114" y="650"/>
                    <a:pt x="114" y="650"/>
                  </a:cubicBezTo>
                  <a:cubicBezTo>
                    <a:pt x="148" y="617"/>
                    <a:pt x="200" y="595"/>
                    <a:pt x="229" y="557"/>
                  </a:cubicBezTo>
                  <a:cubicBezTo>
                    <a:pt x="277" y="492"/>
                    <a:pt x="237" y="532"/>
                    <a:pt x="272" y="500"/>
                  </a:cubicBezTo>
                  <a:cubicBezTo>
                    <a:pt x="274" y="490"/>
                    <a:pt x="274" y="479"/>
                    <a:pt x="279" y="471"/>
                  </a:cubicBezTo>
                  <a:cubicBezTo>
                    <a:pt x="286" y="455"/>
                    <a:pt x="301" y="444"/>
                    <a:pt x="307" y="428"/>
                  </a:cubicBezTo>
                  <a:cubicBezTo>
                    <a:pt x="320" y="387"/>
                    <a:pt x="333" y="348"/>
                    <a:pt x="343" y="307"/>
                  </a:cubicBezTo>
                  <a:cubicBezTo>
                    <a:pt x="338" y="216"/>
                    <a:pt x="355" y="135"/>
                    <a:pt x="293" y="71"/>
                  </a:cubicBezTo>
                  <a:cubicBezTo>
                    <a:pt x="267" y="44"/>
                    <a:pt x="226" y="28"/>
                    <a:pt x="193" y="14"/>
                  </a:cubicBezTo>
                  <a:cubicBezTo>
                    <a:pt x="179" y="7"/>
                    <a:pt x="150" y="0"/>
                    <a:pt x="150" y="0"/>
                  </a:cubicBezTo>
                </a:path>
              </a:pathLst>
            </a:custGeom>
            <a:noFill/>
            <a:ln w="57150" cap="flat" cmpd="sng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8341" name="Freeform 85"/>
            <p:cNvSpPr>
              <a:spLocks/>
            </p:cNvSpPr>
            <p:nvPr/>
          </p:nvSpPr>
          <p:spPr bwMode="auto">
            <a:xfrm>
              <a:off x="3821" y="2277"/>
              <a:ext cx="357" cy="601"/>
            </a:xfrm>
            <a:custGeom>
              <a:avLst/>
              <a:gdLst>
                <a:gd name="T0" fmla="*/ 336 w 357"/>
                <a:gd name="T1" fmla="*/ 0 h 601"/>
                <a:gd name="T2" fmla="*/ 350 w 357"/>
                <a:gd name="T3" fmla="*/ 43 h 601"/>
                <a:gd name="T4" fmla="*/ 357 w 357"/>
                <a:gd name="T5" fmla="*/ 65 h 601"/>
                <a:gd name="T6" fmla="*/ 350 w 357"/>
                <a:gd name="T7" fmla="*/ 215 h 601"/>
                <a:gd name="T8" fmla="*/ 221 w 357"/>
                <a:gd name="T9" fmla="*/ 436 h 601"/>
                <a:gd name="T10" fmla="*/ 64 w 357"/>
                <a:gd name="T11" fmla="*/ 565 h 601"/>
                <a:gd name="T12" fmla="*/ 21 w 357"/>
                <a:gd name="T13" fmla="*/ 593 h 601"/>
                <a:gd name="T14" fmla="*/ 0 w 357"/>
                <a:gd name="T15" fmla="*/ 60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7" h="601">
                  <a:moveTo>
                    <a:pt x="336" y="0"/>
                  </a:moveTo>
                  <a:cubicBezTo>
                    <a:pt x="340" y="14"/>
                    <a:pt x="345" y="28"/>
                    <a:pt x="350" y="43"/>
                  </a:cubicBezTo>
                  <a:cubicBezTo>
                    <a:pt x="352" y="50"/>
                    <a:pt x="357" y="65"/>
                    <a:pt x="357" y="65"/>
                  </a:cubicBezTo>
                  <a:cubicBezTo>
                    <a:pt x="354" y="115"/>
                    <a:pt x="355" y="165"/>
                    <a:pt x="350" y="215"/>
                  </a:cubicBezTo>
                  <a:cubicBezTo>
                    <a:pt x="342" y="280"/>
                    <a:pt x="272" y="402"/>
                    <a:pt x="221" y="436"/>
                  </a:cubicBezTo>
                  <a:cubicBezTo>
                    <a:pt x="187" y="482"/>
                    <a:pt x="119" y="547"/>
                    <a:pt x="64" y="565"/>
                  </a:cubicBezTo>
                  <a:cubicBezTo>
                    <a:pt x="49" y="574"/>
                    <a:pt x="36" y="586"/>
                    <a:pt x="21" y="593"/>
                  </a:cubicBezTo>
                  <a:cubicBezTo>
                    <a:pt x="14" y="595"/>
                    <a:pt x="0" y="601"/>
                    <a:pt x="0" y="601"/>
                  </a:cubicBezTo>
                </a:path>
              </a:pathLst>
            </a:custGeom>
            <a:noFill/>
            <a:ln w="57150" cap="flat" cmpd="sng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8342" name="Freeform 86"/>
            <p:cNvSpPr>
              <a:spLocks/>
            </p:cNvSpPr>
            <p:nvPr/>
          </p:nvSpPr>
          <p:spPr bwMode="auto">
            <a:xfrm rot="1974329" flipH="1">
              <a:off x="2586" y="2058"/>
              <a:ext cx="329" cy="601"/>
            </a:xfrm>
            <a:custGeom>
              <a:avLst/>
              <a:gdLst>
                <a:gd name="T0" fmla="*/ 336 w 357"/>
                <a:gd name="T1" fmla="*/ 0 h 601"/>
                <a:gd name="T2" fmla="*/ 350 w 357"/>
                <a:gd name="T3" fmla="*/ 43 h 601"/>
                <a:gd name="T4" fmla="*/ 357 w 357"/>
                <a:gd name="T5" fmla="*/ 65 h 601"/>
                <a:gd name="T6" fmla="*/ 350 w 357"/>
                <a:gd name="T7" fmla="*/ 215 h 601"/>
                <a:gd name="T8" fmla="*/ 221 w 357"/>
                <a:gd name="T9" fmla="*/ 436 h 601"/>
                <a:gd name="T10" fmla="*/ 64 w 357"/>
                <a:gd name="T11" fmla="*/ 565 h 601"/>
                <a:gd name="T12" fmla="*/ 21 w 357"/>
                <a:gd name="T13" fmla="*/ 593 h 601"/>
                <a:gd name="T14" fmla="*/ 0 w 357"/>
                <a:gd name="T15" fmla="*/ 60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7" h="601">
                  <a:moveTo>
                    <a:pt x="336" y="0"/>
                  </a:moveTo>
                  <a:cubicBezTo>
                    <a:pt x="340" y="14"/>
                    <a:pt x="345" y="28"/>
                    <a:pt x="350" y="43"/>
                  </a:cubicBezTo>
                  <a:cubicBezTo>
                    <a:pt x="352" y="50"/>
                    <a:pt x="357" y="65"/>
                    <a:pt x="357" y="65"/>
                  </a:cubicBezTo>
                  <a:cubicBezTo>
                    <a:pt x="354" y="115"/>
                    <a:pt x="355" y="165"/>
                    <a:pt x="350" y="215"/>
                  </a:cubicBezTo>
                  <a:cubicBezTo>
                    <a:pt x="342" y="280"/>
                    <a:pt x="272" y="402"/>
                    <a:pt x="221" y="436"/>
                  </a:cubicBezTo>
                  <a:cubicBezTo>
                    <a:pt x="187" y="482"/>
                    <a:pt x="119" y="547"/>
                    <a:pt x="64" y="565"/>
                  </a:cubicBezTo>
                  <a:cubicBezTo>
                    <a:pt x="49" y="574"/>
                    <a:pt x="36" y="586"/>
                    <a:pt x="21" y="593"/>
                  </a:cubicBezTo>
                  <a:cubicBezTo>
                    <a:pt x="14" y="595"/>
                    <a:pt x="0" y="601"/>
                    <a:pt x="0" y="601"/>
                  </a:cubicBezTo>
                </a:path>
              </a:pathLst>
            </a:custGeom>
            <a:noFill/>
            <a:ln w="57150" cap="flat" cmpd="sng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8343" name="Freeform 87"/>
            <p:cNvSpPr>
              <a:spLocks/>
            </p:cNvSpPr>
            <p:nvPr/>
          </p:nvSpPr>
          <p:spPr bwMode="auto">
            <a:xfrm rot="3224292" flipH="1">
              <a:off x="2148" y="2711"/>
              <a:ext cx="327" cy="686"/>
            </a:xfrm>
            <a:custGeom>
              <a:avLst/>
              <a:gdLst>
                <a:gd name="T0" fmla="*/ 0 w 355"/>
                <a:gd name="T1" fmla="*/ 686 h 686"/>
                <a:gd name="T2" fmla="*/ 93 w 355"/>
                <a:gd name="T3" fmla="*/ 657 h 686"/>
                <a:gd name="T4" fmla="*/ 114 w 355"/>
                <a:gd name="T5" fmla="*/ 650 h 686"/>
                <a:gd name="T6" fmla="*/ 229 w 355"/>
                <a:gd name="T7" fmla="*/ 557 h 686"/>
                <a:gd name="T8" fmla="*/ 272 w 355"/>
                <a:gd name="T9" fmla="*/ 500 h 686"/>
                <a:gd name="T10" fmla="*/ 279 w 355"/>
                <a:gd name="T11" fmla="*/ 471 h 686"/>
                <a:gd name="T12" fmla="*/ 307 w 355"/>
                <a:gd name="T13" fmla="*/ 428 h 686"/>
                <a:gd name="T14" fmla="*/ 343 w 355"/>
                <a:gd name="T15" fmla="*/ 307 h 686"/>
                <a:gd name="T16" fmla="*/ 293 w 355"/>
                <a:gd name="T17" fmla="*/ 71 h 686"/>
                <a:gd name="T18" fmla="*/ 193 w 355"/>
                <a:gd name="T19" fmla="*/ 14 h 686"/>
                <a:gd name="T20" fmla="*/ 150 w 355"/>
                <a:gd name="T21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5" h="686">
                  <a:moveTo>
                    <a:pt x="0" y="686"/>
                  </a:moveTo>
                  <a:cubicBezTo>
                    <a:pt x="30" y="674"/>
                    <a:pt x="62" y="667"/>
                    <a:pt x="93" y="657"/>
                  </a:cubicBezTo>
                  <a:cubicBezTo>
                    <a:pt x="100" y="654"/>
                    <a:pt x="114" y="650"/>
                    <a:pt x="114" y="650"/>
                  </a:cubicBezTo>
                  <a:cubicBezTo>
                    <a:pt x="148" y="617"/>
                    <a:pt x="200" y="595"/>
                    <a:pt x="229" y="557"/>
                  </a:cubicBezTo>
                  <a:cubicBezTo>
                    <a:pt x="277" y="492"/>
                    <a:pt x="237" y="532"/>
                    <a:pt x="272" y="500"/>
                  </a:cubicBezTo>
                  <a:cubicBezTo>
                    <a:pt x="274" y="490"/>
                    <a:pt x="274" y="479"/>
                    <a:pt x="279" y="471"/>
                  </a:cubicBezTo>
                  <a:cubicBezTo>
                    <a:pt x="286" y="455"/>
                    <a:pt x="301" y="444"/>
                    <a:pt x="307" y="428"/>
                  </a:cubicBezTo>
                  <a:cubicBezTo>
                    <a:pt x="320" y="387"/>
                    <a:pt x="333" y="348"/>
                    <a:pt x="343" y="307"/>
                  </a:cubicBezTo>
                  <a:cubicBezTo>
                    <a:pt x="338" y="216"/>
                    <a:pt x="355" y="135"/>
                    <a:pt x="293" y="71"/>
                  </a:cubicBezTo>
                  <a:cubicBezTo>
                    <a:pt x="267" y="44"/>
                    <a:pt x="226" y="28"/>
                    <a:pt x="193" y="14"/>
                  </a:cubicBezTo>
                  <a:cubicBezTo>
                    <a:pt x="179" y="7"/>
                    <a:pt x="150" y="0"/>
                    <a:pt x="150" y="0"/>
                  </a:cubicBezTo>
                </a:path>
              </a:pathLst>
            </a:custGeom>
            <a:noFill/>
            <a:ln w="57150" cap="flat" cmpd="sng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08353" name="Group 97"/>
          <p:cNvGrpSpPr>
            <a:grpSpLocks/>
          </p:cNvGrpSpPr>
          <p:nvPr/>
        </p:nvGrpSpPr>
        <p:grpSpPr bwMode="auto">
          <a:xfrm>
            <a:off x="7931150" y="3429000"/>
            <a:ext cx="984250" cy="550863"/>
            <a:chOff x="4996" y="2160"/>
            <a:chExt cx="620" cy="347"/>
          </a:xfrm>
        </p:grpSpPr>
        <p:grpSp>
          <p:nvGrpSpPr>
            <p:cNvPr id="608354" name="Group 98"/>
            <p:cNvGrpSpPr>
              <a:grpSpLocks/>
            </p:cNvGrpSpPr>
            <p:nvPr/>
          </p:nvGrpSpPr>
          <p:grpSpPr bwMode="auto">
            <a:xfrm>
              <a:off x="5016" y="2175"/>
              <a:ext cx="600" cy="332"/>
              <a:chOff x="5016" y="2175"/>
              <a:chExt cx="600" cy="332"/>
            </a:xfrm>
          </p:grpSpPr>
          <p:sp>
            <p:nvSpPr>
              <p:cNvPr id="608355" name="AutoShape 99"/>
              <p:cNvSpPr>
                <a:spLocks noChangeArrowheads="1"/>
              </p:cNvSpPr>
              <p:nvPr/>
            </p:nvSpPr>
            <p:spPr bwMode="auto">
              <a:xfrm>
                <a:off x="5017" y="2175"/>
                <a:ext cx="460" cy="226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8356" name="Rectangle 100"/>
              <p:cNvSpPr>
                <a:spLocks noChangeArrowheads="1"/>
              </p:cNvSpPr>
              <p:nvPr/>
            </p:nvSpPr>
            <p:spPr bwMode="auto">
              <a:xfrm>
                <a:off x="5016" y="2258"/>
                <a:ext cx="600" cy="249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8357" name="AutoShape 101"/>
              <p:cNvSpPr>
                <a:spLocks noChangeArrowheads="1"/>
              </p:cNvSpPr>
              <p:nvPr/>
            </p:nvSpPr>
            <p:spPr bwMode="auto">
              <a:xfrm>
                <a:off x="5029" y="2191"/>
                <a:ext cx="436" cy="226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8358" name="Line 102"/>
              <p:cNvSpPr>
                <a:spLocks noChangeShapeType="1"/>
              </p:cNvSpPr>
              <p:nvPr/>
            </p:nvSpPr>
            <p:spPr bwMode="auto">
              <a:xfrm>
                <a:off x="5043" y="2356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8359" name="Line 103"/>
              <p:cNvSpPr>
                <a:spLocks noChangeShapeType="1"/>
              </p:cNvSpPr>
              <p:nvPr/>
            </p:nvSpPr>
            <p:spPr bwMode="auto">
              <a:xfrm>
                <a:off x="5043" y="245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08360" name="Rectangle 104"/>
            <p:cNvSpPr>
              <a:spLocks noChangeArrowheads="1"/>
            </p:cNvSpPr>
            <p:nvPr/>
          </p:nvSpPr>
          <p:spPr bwMode="auto">
            <a:xfrm>
              <a:off x="5113" y="2160"/>
              <a:ext cx="25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静默</a:t>
              </a:r>
            </a:p>
          </p:txBody>
        </p:sp>
        <p:sp>
          <p:nvSpPr>
            <p:cNvPr id="608361" name="Rectangle 105"/>
            <p:cNvSpPr>
              <a:spLocks noChangeArrowheads="1"/>
            </p:cNvSpPr>
            <p:nvPr/>
          </p:nvSpPr>
          <p:spPr bwMode="auto">
            <a:xfrm>
              <a:off x="4996" y="2237"/>
              <a:ext cx="61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zh-CN" altLang="en-US" sz="900">
                  <a:solidFill>
                    <a:srgbClr val="000000"/>
                  </a:solidFill>
                  <a:latin typeface="MS PGothic" charset="0"/>
                  <a:ea typeface="宋体" charset="0"/>
                  <a:cs typeface="宋体" charset="0"/>
                </a:rPr>
                <a:t>希腊王亚历山大</a:t>
              </a:r>
            </a:p>
          </p:txBody>
        </p:sp>
      </p:grpSp>
      <p:sp>
        <p:nvSpPr>
          <p:cNvPr id="608363" name="Text Box 107"/>
          <p:cNvSpPr txBox="1">
            <a:spLocks noChangeArrowheads="1"/>
          </p:cNvSpPr>
          <p:nvPr/>
        </p:nvSpPr>
        <p:spPr bwMode="auto">
          <a:xfrm>
            <a:off x="746125" y="5595938"/>
            <a:ext cx="2357438" cy="9461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zh-CN" altLang="en-US" sz="2800">
                <a:solidFill>
                  <a:srgbClr val="FA4E19"/>
                </a:solidFill>
                <a:latin typeface="宋体" charset="0"/>
                <a:ea typeface="宋体" charset="0"/>
                <a:cs typeface="宋体" charset="0"/>
              </a:rPr>
              <a:t>多利买王朝   的法老王</a:t>
            </a:r>
          </a:p>
        </p:txBody>
      </p:sp>
      <p:sp>
        <p:nvSpPr>
          <p:cNvPr id="608364" name="Text Box 108"/>
          <p:cNvSpPr txBox="1">
            <a:spLocks noChangeArrowheads="1"/>
          </p:cNvSpPr>
          <p:nvPr/>
        </p:nvSpPr>
        <p:spPr bwMode="auto">
          <a:xfrm>
            <a:off x="7169150" y="6270625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38-39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08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08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08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08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08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8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08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08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8326" grpId="0" autoUpdateAnimBg="0"/>
      <p:bldP spid="608363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Rectangle 2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787" name="Text Box 3"/>
          <p:cNvSpPr txBox="1">
            <a:spLocks noChangeArrowheads="1"/>
          </p:cNvSpPr>
          <p:nvPr/>
        </p:nvSpPr>
        <p:spPr bwMode="auto">
          <a:xfrm>
            <a:off x="231775" y="5534025"/>
            <a:ext cx="8385175" cy="8540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4800">
                <a:solidFill>
                  <a:srgbClr val="0080FF"/>
                </a:solidFill>
                <a:latin typeface="B VAG Rounded Bold" charset="0"/>
                <a:ea typeface="宋体" charset="0"/>
                <a:cs typeface="宋体" charset="0"/>
              </a:rPr>
              <a:t>(</a:t>
            </a:r>
            <a:r>
              <a:rPr lang="ja-JP" altLang="en-US" sz="4800">
                <a:solidFill>
                  <a:srgbClr val="0080FF"/>
                </a:solidFill>
                <a:latin typeface="B VAG Rounded Bold" charset="0"/>
                <a:ea typeface="MS PGothic" charset="0"/>
                <a:cs typeface="MS PGothic" charset="0"/>
              </a:rPr>
              <a:t>旧约</a:t>
            </a:r>
            <a:r>
              <a:rPr lang="en-US" altLang="zh-CN" sz="4800">
                <a:solidFill>
                  <a:srgbClr val="0080FF"/>
                </a:solidFill>
                <a:latin typeface="B VAG Rounded Bold" charset="0"/>
                <a:ea typeface="宋体" charset="0"/>
                <a:cs typeface="宋体" charset="0"/>
              </a:rPr>
              <a:t>)     </a:t>
            </a:r>
            <a:r>
              <a:rPr lang="ja-JP" altLang="en-US" sz="4800">
                <a:solidFill>
                  <a:srgbClr val="FFFF00"/>
                </a:solidFill>
                <a:latin typeface="B VAG Rounded Bold" charset="0"/>
                <a:ea typeface="MS PGothic" charset="0"/>
                <a:cs typeface="MS PGothic" charset="0"/>
              </a:rPr>
              <a:t>大</a:t>
            </a:r>
            <a:r>
              <a:rPr lang="zh-CN" altLang="en-US" sz="4800">
                <a:solidFill>
                  <a:srgbClr val="FFFF00"/>
                </a:solidFill>
                <a:latin typeface="B VAG Rounded Bold" charset="0"/>
                <a:ea typeface="宋体" charset="0"/>
                <a:cs typeface="宋体" charset="0"/>
              </a:rPr>
              <a:t>约</a:t>
            </a:r>
            <a:r>
              <a:rPr lang="en-US" altLang="zh-CN" sz="4800">
                <a:solidFill>
                  <a:srgbClr val="FFFF00"/>
                </a:solidFill>
                <a:latin typeface="B VAG Rounded Bold" charset="0"/>
                <a:ea typeface="宋体" charset="0"/>
                <a:cs typeface="宋体" charset="0"/>
              </a:rPr>
              <a:t>400</a:t>
            </a:r>
            <a:r>
              <a:rPr lang="ja-JP" altLang="en-US" sz="4800">
                <a:solidFill>
                  <a:srgbClr val="FFFF00"/>
                </a:solidFill>
                <a:latin typeface="B VAG Rounded Bold" charset="0"/>
                <a:ea typeface="MS PGothic" charset="0"/>
                <a:cs typeface="MS PGothic" charset="0"/>
              </a:rPr>
              <a:t>年</a:t>
            </a:r>
            <a:r>
              <a:rPr lang="zh-CN" altLang="en-US" sz="3600">
                <a:solidFill>
                  <a:srgbClr val="FFFF00"/>
                </a:solidFill>
                <a:latin typeface="B VAG Rounded Bold" charset="0"/>
                <a:ea typeface="宋体" charset="0"/>
                <a:cs typeface="宋体" charset="0"/>
              </a:rPr>
              <a:t>     </a:t>
            </a:r>
            <a:r>
              <a:rPr lang="en-US" altLang="zh-CN" sz="4800">
                <a:solidFill>
                  <a:srgbClr val="66FF33"/>
                </a:solidFill>
                <a:latin typeface="B VAG Rounded Bold" charset="0"/>
                <a:ea typeface="宋体" charset="0"/>
                <a:cs typeface="宋体" charset="0"/>
              </a:rPr>
              <a:t>(</a:t>
            </a:r>
            <a:r>
              <a:rPr lang="ja-JP" altLang="en-US" sz="4800">
                <a:solidFill>
                  <a:srgbClr val="66FF33"/>
                </a:solidFill>
                <a:latin typeface="B VAG Rounded Bold" charset="0"/>
                <a:ea typeface="MS PGothic" charset="0"/>
                <a:cs typeface="MS PGothic" charset="0"/>
              </a:rPr>
              <a:t>新约</a:t>
            </a:r>
            <a:r>
              <a:rPr lang="en-US" altLang="zh-CN" sz="4800">
                <a:solidFill>
                  <a:srgbClr val="66FF33"/>
                </a:solidFill>
                <a:latin typeface="B VAG Rounded Bold" charset="0"/>
                <a:ea typeface="宋体" charset="0"/>
                <a:cs typeface="宋体" charset="0"/>
              </a:rPr>
              <a:t>)</a:t>
            </a:r>
          </a:p>
        </p:txBody>
      </p:sp>
      <p:sp>
        <p:nvSpPr>
          <p:cNvPr id="502788" name="AutoShape 4"/>
          <p:cNvSpPr>
            <a:spLocks noChangeArrowheads="1"/>
          </p:cNvSpPr>
          <p:nvPr/>
        </p:nvSpPr>
        <p:spPr bwMode="auto">
          <a:xfrm>
            <a:off x="1019175" y="4554538"/>
            <a:ext cx="7542213" cy="1082675"/>
          </a:xfrm>
          <a:prstGeom prst="curvedDownArrow">
            <a:avLst>
              <a:gd name="adj1" fmla="val 90497"/>
              <a:gd name="adj2" fmla="val 226468"/>
              <a:gd name="adj3" fmla="val 33333"/>
            </a:avLst>
          </a:prstGeom>
          <a:gradFill rotWithShape="0">
            <a:gsLst>
              <a:gs pos="0">
                <a:schemeClr val="accent1"/>
              </a:gs>
              <a:gs pos="50000">
                <a:schemeClr val="accent1">
                  <a:gamma/>
                  <a:shade val="0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793" name="Rectangle 9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502794" name="Line 10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795" name="Text Box 11"/>
          <p:cNvSpPr txBox="1">
            <a:spLocks noChangeArrowheads="1"/>
          </p:cNvSpPr>
          <p:nvPr/>
        </p:nvSpPr>
        <p:spPr bwMode="auto">
          <a:xfrm>
            <a:off x="8680450" y="66675"/>
            <a:ext cx="3365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 </a:t>
            </a:r>
          </a:p>
        </p:txBody>
      </p:sp>
      <p:sp>
        <p:nvSpPr>
          <p:cNvPr id="502796" name="Text Box 12"/>
          <p:cNvSpPr txBox="1">
            <a:spLocks noChangeArrowheads="1"/>
          </p:cNvSpPr>
          <p:nvPr/>
        </p:nvSpPr>
        <p:spPr bwMode="auto">
          <a:xfrm>
            <a:off x="8588375" y="6411913"/>
            <a:ext cx="32385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ea typeface="宋体" charset="0"/>
                <a:cs typeface="宋体" charset="0"/>
              </a:rPr>
              <a:t>3</a:t>
            </a:r>
            <a:endParaRPr lang="en-US" altLang="zh-CN" sz="1800" b="0">
              <a:solidFill>
                <a:srgbClr val="FFFFFF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502797" name="Rectangle 13"/>
          <p:cNvSpPr>
            <a:spLocks noChangeArrowheads="1"/>
          </p:cNvSpPr>
          <p:nvPr/>
        </p:nvSpPr>
        <p:spPr bwMode="auto">
          <a:xfrm>
            <a:off x="8093075" y="651827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16</a:t>
            </a:r>
          </a:p>
        </p:txBody>
      </p:sp>
      <p:sp>
        <p:nvSpPr>
          <p:cNvPr id="502799" name="Text Box 15"/>
          <p:cNvSpPr txBox="1">
            <a:spLocks noChangeArrowheads="1"/>
          </p:cNvSpPr>
          <p:nvPr/>
        </p:nvSpPr>
        <p:spPr bwMode="auto">
          <a:xfrm>
            <a:off x="358775" y="1878013"/>
            <a:ext cx="8609013" cy="1066800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对于基督徒</a:t>
            </a:r>
            <a:r>
              <a:rPr lang="en-US" altLang="zh-CN" sz="32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:                                </a:t>
            </a:r>
            <a:r>
              <a:rPr lang="ja-JP" altLang="en-US" sz="32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这些书没有神圣的启示</a:t>
            </a:r>
            <a:r>
              <a:rPr lang="zh-CN" altLang="en-US" sz="32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。</a:t>
            </a:r>
          </a:p>
        </p:txBody>
      </p:sp>
      <p:sp>
        <p:nvSpPr>
          <p:cNvPr id="502800" name="Text Box 16"/>
          <p:cNvSpPr txBox="1">
            <a:spLocks noChangeArrowheads="1"/>
          </p:cNvSpPr>
          <p:nvPr/>
        </p:nvSpPr>
        <p:spPr bwMode="auto">
          <a:xfrm>
            <a:off x="2489200" y="407988"/>
            <a:ext cx="5905500" cy="1006475"/>
          </a:xfrm>
          <a:prstGeom prst="rect">
            <a:avLst/>
          </a:prstGeom>
          <a:noFill/>
          <a:ln>
            <a:noFill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6000">
                <a:solidFill>
                  <a:srgbClr val="FAFCFF"/>
                </a:solidFill>
                <a:latin typeface="宋体" charset="0"/>
                <a:ea typeface="宋体" charset="0"/>
                <a:cs typeface="宋体" charset="0"/>
              </a:rPr>
              <a:t>次经的</a:t>
            </a:r>
            <a:r>
              <a:rPr lang="en-US" altLang="zh-CN" sz="6000">
                <a:solidFill>
                  <a:srgbClr val="FAFCFF"/>
                </a:solidFill>
                <a:latin typeface="宋体" charset="0"/>
                <a:ea typeface="宋体" charset="0"/>
                <a:cs typeface="宋体" charset="0"/>
              </a:rPr>
              <a:t>15</a:t>
            </a:r>
            <a:r>
              <a:rPr lang="zh-CN" altLang="en-US" sz="6000">
                <a:solidFill>
                  <a:srgbClr val="FAFCFF"/>
                </a:solidFill>
                <a:latin typeface="宋体" charset="0"/>
                <a:ea typeface="宋体" charset="0"/>
                <a:cs typeface="宋体" charset="0"/>
              </a:rPr>
              <a:t>卷书</a:t>
            </a:r>
          </a:p>
        </p:txBody>
      </p:sp>
      <p:sp>
        <p:nvSpPr>
          <p:cNvPr id="502801" name="Text Box 17"/>
          <p:cNvSpPr txBox="1">
            <a:spLocks noChangeArrowheads="1"/>
          </p:cNvSpPr>
          <p:nvPr/>
        </p:nvSpPr>
        <p:spPr bwMode="auto">
          <a:xfrm>
            <a:off x="1042988" y="3413125"/>
            <a:ext cx="7113587" cy="579438"/>
          </a:xfrm>
          <a:prstGeom prst="rect">
            <a:avLst/>
          </a:prstGeom>
          <a:noFill/>
          <a:ln>
            <a:noFill/>
          </a:ln>
          <a:effectLst>
            <a:outerShdw blurRad="63500" dist="74020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3200">
                <a:solidFill>
                  <a:srgbClr val="FFFF00"/>
                </a:solidFill>
                <a:latin typeface="Chicago" charset="0"/>
                <a:ea typeface="宋体" charset="0"/>
                <a:cs typeface="宋体" charset="0"/>
              </a:rPr>
              <a:t>天主教徒在</a:t>
            </a:r>
            <a:r>
              <a:rPr lang="en-US" altLang="zh-CN" sz="3200">
                <a:solidFill>
                  <a:srgbClr val="FFFF00"/>
                </a:solidFill>
                <a:latin typeface="Chicago" charset="0"/>
                <a:ea typeface="宋体" charset="0"/>
                <a:cs typeface="宋体" charset="0"/>
              </a:rPr>
              <a:t>1546</a:t>
            </a:r>
            <a:r>
              <a:rPr lang="zh-CN" altLang="en-US" sz="3200">
                <a:solidFill>
                  <a:srgbClr val="FFFF00"/>
                </a:solidFill>
                <a:latin typeface="Chicago" charset="0"/>
                <a:ea typeface="宋体" charset="0"/>
                <a:cs typeface="宋体" charset="0"/>
              </a:rPr>
              <a:t>只将</a:t>
            </a:r>
            <a:r>
              <a:rPr lang="en-US" altLang="zh-CN" sz="3200" i="1" u="sng">
                <a:solidFill>
                  <a:schemeClr val="tx1"/>
                </a:solidFill>
                <a:latin typeface="Chicago" charset="0"/>
                <a:ea typeface="宋体" charset="0"/>
                <a:cs typeface="宋体" charset="0"/>
              </a:rPr>
              <a:t>7</a:t>
            </a:r>
            <a:r>
              <a:rPr lang="zh-CN" altLang="en-US" sz="3200" i="1" u="sng">
                <a:solidFill>
                  <a:schemeClr val="tx1"/>
                </a:solidFill>
                <a:latin typeface="Chicago" charset="0"/>
                <a:ea typeface="宋体" charset="0"/>
                <a:cs typeface="宋体" charset="0"/>
              </a:rPr>
              <a:t>卷书</a:t>
            </a:r>
            <a:r>
              <a:rPr lang="zh-CN" altLang="en-US" sz="3200" u="sng">
                <a:solidFill>
                  <a:srgbClr val="FFFF00"/>
                </a:solidFill>
                <a:latin typeface="Chicago" charset="0"/>
                <a:ea typeface="宋体" charset="0"/>
                <a:cs typeface="宋体" charset="0"/>
              </a:rPr>
              <a:t> </a:t>
            </a:r>
            <a:r>
              <a:rPr lang="zh-CN" altLang="en-US" sz="3200">
                <a:solidFill>
                  <a:srgbClr val="FFFF00"/>
                </a:solidFill>
                <a:latin typeface="Chicago" charset="0"/>
                <a:ea typeface="宋体" charset="0"/>
                <a:cs typeface="宋体" charset="0"/>
              </a:rPr>
              <a:t>列入圣经</a:t>
            </a:r>
            <a:r>
              <a:rPr lang="zh-CN" altLang="en-US" sz="3200">
                <a:solidFill>
                  <a:srgbClr val="FFFF00"/>
                </a:solidFill>
                <a:ea typeface="宋体" charset="0"/>
                <a:cs typeface="宋体" charset="0"/>
              </a:rPr>
              <a:t>。</a:t>
            </a:r>
          </a:p>
        </p:txBody>
      </p:sp>
      <p:sp>
        <p:nvSpPr>
          <p:cNvPr id="502805" name="Text Box 21"/>
          <p:cNvSpPr txBox="1">
            <a:spLocks noChangeArrowheads="1"/>
          </p:cNvSpPr>
          <p:nvPr/>
        </p:nvSpPr>
        <p:spPr bwMode="auto">
          <a:xfrm>
            <a:off x="3081338" y="3409950"/>
            <a:ext cx="1085850" cy="579438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>
                <a:solidFill>
                  <a:schemeClr val="accent1"/>
                </a:solidFill>
                <a:latin typeface="Chicago" charset="0"/>
                <a:ea typeface="宋体" charset="0"/>
                <a:cs typeface="宋体" charset="0"/>
              </a:rPr>
              <a:t>1546</a:t>
            </a:r>
          </a:p>
        </p:txBody>
      </p:sp>
      <p:sp>
        <p:nvSpPr>
          <p:cNvPr id="502806" name="Text Box 22"/>
          <p:cNvSpPr txBox="1">
            <a:spLocks noChangeArrowheads="1"/>
          </p:cNvSpPr>
          <p:nvPr/>
        </p:nvSpPr>
        <p:spPr bwMode="auto">
          <a:xfrm>
            <a:off x="3081338" y="3417888"/>
            <a:ext cx="1085850" cy="579437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>
                <a:solidFill>
                  <a:srgbClr val="FF0000"/>
                </a:solidFill>
                <a:latin typeface="Chicago" charset="0"/>
                <a:ea typeface="宋体" charset="0"/>
                <a:cs typeface="宋体" charset="0"/>
              </a:rPr>
              <a:t>1546</a:t>
            </a:r>
          </a:p>
        </p:txBody>
      </p:sp>
      <p:sp>
        <p:nvSpPr>
          <p:cNvPr id="502807" name="Text Box 23"/>
          <p:cNvSpPr txBox="1">
            <a:spLocks noChangeArrowheads="1"/>
          </p:cNvSpPr>
          <p:nvPr/>
        </p:nvSpPr>
        <p:spPr bwMode="auto">
          <a:xfrm>
            <a:off x="3078163" y="3405188"/>
            <a:ext cx="1085850" cy="579437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>
                <a:solidFill>
                  <a:srgbClr val="FFFF00"/>
                </a:solidFill>
                <a:latin typeface="Chicago" charset="0"/>
                <a:ea typeface="宋体" charset="0"/>
                <a:cs typeface="宋体" charset="0"/>
              </a:rPr>
              <a:t>1546</a:t>
            </a:r>
            <a:endParaRPr lang="en-US" altLang="zh-CN" sz="3200">
              <a:latin typeface="Chicago" charset="0"/>
              <a:ea typeface="宋体" charset="0"/>
              <a:cs typeface="宋体" charset="0"/>
            </a:endParaRPr>
          </a:p>
        </p:txBody>
      </p:sp>
      <p:sp>
        <p:nvSpPr>
          <p:cNvPr id="502808" name="Text Box 24"/>
          <p:cNvSpPr txBox="1">
            <a:spLocks noChangeArrowheads="1"/>
          </p:cNvSpPr>
          <p:nvPr/>
        </p:nvSpPr>
        <p:spPr bwMode="auto">
          <a:xfrm>
            <a:off x="7169150" y="6270625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38-39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2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02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02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02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2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028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028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2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02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502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028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028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028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028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028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028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02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02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787" grpId="0" autoUpdateAnimBg="0"/>
      <p:bldP spid="502788" grpId="0" animBg="1"/>
      <p:bldP spid="502799" grpId="0" autoUpdateAnimBg="0"/>
      <p:bldP spid="502800" grpId="0" autoUpdateAnimBg="0"/>
      <p:bldP spid="502801" grpId="0" autoUpdateAnimBg="0"/>
      <p:bldP spid="502805" grpId="0" autoUpdateAnimBg="0"/>
      <p:bldP spid="502806" grpId="0" autoUpdateAnimBg="0"/>
      <p:bldP spid="502807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432131" name="Line 3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160" name="Text Box 32"/>
          <p:cNvSpPr txBox="1">
            <a:spLocks noChangeArrowheads="1"/>
          </p:cNvSpPr>
          <p:nvPr/>
        </p:nvSpPr>
        <p:spPr bwMode="auto">
          <a:xfrm>
            <a:off x="2087563" y="434975"/>
            <a:ext cx="5781675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次经的</a:t>
            </a:r>
            <a:r>
              <a:rPr lang="en-US" altLang="zh-CN" sz="28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15</a:t>
            </a:r>
            <a:r>
              <a:rPr lang="zh-CN" altLang="en-US" sz="28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卷书</a:t>
            </a:r>
          </a:p>
        </p:txBody>
      </p:sp>
      <p:sp>
        <p:nvSpPr>
          <p:cNvPr id="432161" name="Text Box 33"/>
          <p:cNvSpPr txBox="1">
            <a:spLocks noChangeArrowheads="1"/>
          </p:cNvSpPr>
          <p:nvPr/>
        </p:nvSpPr>
        <p:spPr bwMode="auto">
          <a:xfrm>
            <a:off x="1808163" y="868363"/>
            <a:ext cx="6950075" cy="53546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3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以斯得拉一书</a:t>
            </a:r>
          </a:p>
          <a:p>
            <a:r>
              <a:rPr lang="zh-CN" altLang="en-US" sz="23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 以斯得拉二书</a:t>
            </a:r>
          </a:p>
          <a:p>
            <a:r>
              <a:rPr lang="zh-CN" altLang="en-US" sz="23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  </a:t>
            </a:r>
            <a:r>
              <a:rPr lang="ja-JP" altLang="en-US" sz="23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多比传</a:t>
            </a:r>
            <a:endParaRPr lang="zh-CN" altLang="en-US" sz="2300">
              <a:solidFill>
                <a:srgbClr val="FFFF00"/>
              </a:solidFill>
              <a:latin typeface="宋体" charset="0"/>
              <a:ea typeface="宋体" charset="0"/>
              <a:cs typeface="宋体" charset="0"/>
            </a:endParaRPr>
          </a:p>
          <a:p>
            <a:r>
              <a:rPr lang="zh-CN" altLang="en-US" sz="23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   </a:t>
            </a:r>
            <a:r>
              <a:rPr lang="ja-JP" altLang="en-US" sz="23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犹滴传</a:t>
            </a:r>
            <a:endParaRPr lang="zh-CN" altLang="en-US" sz="2300">
              <a:solidFill>
                <a:srgbClr val="FFFF00"/>
              </a:solidFill>
              <a:latin typeface="宋体" charset="0"/>
              <a:ea typeface="宋体" charset="0"/>
              <a:cs typeface="宋体" charset="0"/>
            </a:endParaRPr>
          </a:p>
          <a:p>
            <a:r>
              <a:rPr lang="zh-CN" altLang="en-US" sz="23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    以斯帖记增编</a:t>
            </a:r>
          </a:p>
          <a:p>
            <a:r>
              <a:rPr lang="zh-CN" altLang="en-US" sz="23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     所罗门智慧书</a:t>
            </a:r>
          </a:p>
          <a:p>
            <a:r>
              <a:rPr lang="zh-CN" altLang="en-US" sz="23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      传道经或耶稣智慧书</a:t>
            </a:r>
          </a:p>
          <a:p>
            <a:r>
              <a:rPr lang="zh-CN" altLang="en-US" sz="23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       </a:t>
            </a:r>
            <a:r>
              <a:rPr lang="ja-JP" altLang="en-US" sz="23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巴录</a:t>
            </a:r>
            <a:r>
              <a:rPr lang="zh-CN" altLang="en-US" sz="23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书 </a:t>
            </a:r>
          </a:p>
          <a:p>
            <a:r>
              <a:rPr lang="zh-CN" altLang="en-US" sz="23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	  </a:t>
            </a:r>
            <a:r>
              <a:rPr lang="ja-JP" altLang="en-US" sz="23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利米书信</a:t>
            </a:r>
            <a:endParaRPr lang="zh-CN" altLang="en-US" sz="2300">
              <a:solidFill>
                <a:srgbClr val="FFFF00"/>
              </a:solidFill>
              <a:latin typeface="宋体" charset="0"/>
              <a:ea typeface="宋体" charset="0"/>
              <a:cs typeface="宋体" charset="0"/>
            </a:endParaRPr>
          </a:p>
          <a:p>
            <a:r>
              <a:rPr lang="zh-CN" altLang="en-US" sz="23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         亚萨利雅的祷文与三少年歌</a:t>
            </a:r>
          </a:p>
          <a:p>
            <a:r>
              <a:rPr lang="zh-CN" altLang="en-US" sz="23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          苏撒拿传</a:t>
            </a:r>
          </a:p>
          <a:p>
            <a:r>
              <a:rPr lang="zh-CN" altLang="en-US" sz="23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	     彼勒与大龙</a:t>
            </a:r>
            <a:r>
              <a:rPr lang="zh-CN" altLang="en-US" sz="23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 </a:t>
            </a:r>
          </a:p>
          <a:p>
            <a:r>
              <a:rPr lang="zh-CN" altLang="en-US" sz="23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		 </a:t>
            </a:r>
            <a:r>
              <a:rPr lang="ja-JP" altLang="en-US" sz="23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玛拿西祷言</a:t>
            </a:r>
            <a:endParaRPr lang="zh-CN" altLang="en-US" sz="2300">
              <a:solidFill>
                <a:srgbClr val="FFFF00"/>
              </a:solidFill>
              <a:latin typeface="宋体" charset="0"/>
              <a:ea typeface="宋体" charset="0"/>
              <a:cs typeface="宋体" charset="0"/>
            </a:endParaRPr>
          </a:p>
          <a:p>
            <a:r>
              <a:rPr lang="zh-CN" altLang="en-US" sz="23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              马加比一书</a:t>
            </a:r>
          </a:p>
          <a:p>
            <a:r>
              <a:rPr lang="zh-CN" altLang="en-US" sz="23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               马加比二书</a:t>
            </a:r>
            <a:r>
              <a:rPr lang="en-US" altLang="zh-CN" sz="23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...</a:t>
            </a:r>
          </a:p>
        </p:txBody>
      </p:sp>
      <p:sp>
        <p:nvSpPr>
          <p:cNvPr id="432181" name="Text Box 53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432183" name="Oval 55"/>
          <p:cNvSpPr>
            <a:spLocks noChangeArrowheads="1"/>
          </p:cNvSpPr>
          <p:nvPr/>
        </p:nvSpPr>
        <p:spPr bwMode="auto">
          <a:xfrm>
            <a:off x="3506788" y="5405438"/>
            <a:ext cx="2524125" cy="873125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186" name="Rectangle 58"/>
          <p:cNvSpPr>
            <a:spLocks noChangeArrowheads="1"/>
          </p:cNvSpPr>
          <p:nvPr/>
        </p:nvSpPr>
        <p:spPr bwMode="auto">
          <a:xfrm>
            <a:off x="8093075" y="651827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17</a:t>
            </a:r>
          </a:p>
        </p:txBody>
      </p:sp>
      <p:sp>
        <p:nvSpPr>
          <p:cNvPr id="432187" name="Oval 59"/>
          <p:cNvSpPr>
            <a:spLocks noChangeArrowheads="1"/>
          </p:cNvSpPr>
          <p:nvPr/>
        </p:nvSpPr>
        <p:spPr bwMode="auto">
          <a:xfrm>
            <a:off x="3497263" y="5407025"/>
            <a:ext cx="2549525" cy="50165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62D6AC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zh-CN" altLang="en-US">
              <a:solidFill>
                <a:srgbClr val="62D6AC"/>
              </a:solidFill>
              <a:ea typeface="宋体" charset="0"/>
              <a:cs typeface="宋体" charset="0"/>
            </a:endParaRPr>
          </a:p>
        </p:txBody>
      </p:sp>
      <p:sp>
        <p:nvSpPr>
          <p:cNvPr id="432188" name="Text Box 60"/>
          <p:cNvSpPr txBox="1">
            <a:spLocks noChangeArrowheads="1"/>
          </p:cNvSpPr>
          <p:nvPr/>
        </p:nvSpPr>
        <p:spPr bwMode="auto">
          <a:xfrm>
            <a:off x="8589963" y="640080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ea typeface="宋体" charset="0"/>
                <a:cs typeface="宋体" charset="0"/>
              </a:rPr>
              <a:t>1</a:t>
            </a:r>
            <a:endParaRPr lang="en-US" altLang="zh-CN" sz="1400" b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grpSp>
        <p:nvGrpSpPr>
          <p:cNvPr id="432208" name="Group 80"/>
          <p:cNvGrpSpPr>
            <a:grpSpLocks/>
          </p:cNvGrpSpPr>
          <p:nvPr/>
        </p:nvGrpSpPr>
        <p:grpSpPr bwMode="auto">
          <a:xfrm>
            <a:off x="7931150" y="3429000"/>
            <a:ext cx="984250" cy="550863"/>
            <a:chOff x="4996" y="2160"/>
            <a:chExt cx="620" cy="347"/>
          </a:xfrm>
        </p:grpSpPr>
        <p:grpSp>
          <p:nvGrpSpPr>
            <p:cNvPr id="432209" name="Group 81"/>
            <p:cNvGrpSpPr>
              <a:grpSpLocks/>
            </p:cNvGrpSpPr>
            <p:nvPr/>
          </p:nvGrpSpPr>
          <p:grpSpPr bwMode="auto">
            <a:xfrm>
              <a:off x="5016" y="2175"/>
              <a:ext cx="600" cy="332"/>
              <a:chOff x="5016" y="2175"/>
              <a:chExt cx="600" cy="332"/>
            </a:xfrm>
          </p:grpSpPr>
          <p:sp>
            <p:nvSpPr>
              <p:cNvPr id="432210" name="AutoShape 82"/>
              <p:cNvSpPr>
                <a:spLocks noChangeArrowheads="1"/>
              </p:cNvSpPr>
              <p:nvPr/>
            </p:nvSpPr>
            <p:spPr bwMode="auto">
              <a:xfrm>
                <a:off x="5017" y="2175"/>
                <a:ext cx="460" cy="226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2211" name="Rectangle 83"/>
              <p:cNvSpPr>
                <a:spLocks noChangeArrowheads="1"/>
              </p:cNvSpPr>
              <p:nvPr/>
            </p:nvSpPr>
            <p:spPr bwMode="auto">
              <a:xfrm>
                <a:off x="5016" y="2258"/>
                <a:ext cx="600" cy="249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2212" name="AutoShape 84"/>
              <p:cNvSpPr>
                <a:spLocks noChangeArrowheads="1"/>
              </p:cNvSpPr>
              <p:nvPr/>
            </p:nvSpPr>
            <p:spPr bwMode="auto">
              <a:xfrm>
                <a:off x="5029" y="2191"/>
                <a:ext cx="436" cy="226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2213" name="Line 85"/>
              <p:cNvSpPr>
                <a:spLocks noChangeShapeType="1"/>
              </p:cNvSpPr>
              <p:nvPr/>
            </p:nvSpPr>
            <p:spPr bwMode="auto">
              <a:xfrm>
                <a:off x="5043" y="2356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2214" name="Line 86"/>
              <p:cNvSpPr>
                <a:spLocks noChangeShapeType="1"/>
              </p:cNvSpPr>
              <p:nvPr/>
            </p:nvSpPr>
            <p:spPr bwMode="auto">
              <a:xfrm>
                <a:off x="5043" y="245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32215" name="Rectangle 87"/>
            <p:cNvSpPr>
              <a:spLocks noChangeArrowheads="1"/>
            </p:cNvSpPr>
            <p:nvPr/>
          </p:nvSpPr>
          <p:spPr bwMode="auto">
            <a:xfrm>
              <a:off x="5113" y="2160"/>
              <a:ext cx="25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静默</a:t>
              </a:r>
            </a:p>
          </p:txBody>
        </p:sp>
        <p:sp>
          <p:nvSpPr>
            <p:cNvPr id="432216" name="Rectangle 88"/>
            <p:cNvSpPr>
              <a:spLocks noChangeArrowheads="1"/>
            </p:cNvSpPr>
            <p:nvPr/>
          </p:nvSpPr>
          <p:spPr bwMode="auto">
            <a:xfrm>
              <a:off x="4996" y="2237"/>
              <a:ext cx="61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zh-CN" altLang="en-US" sz="900">
                  <a:solidFill>
                    <a:srgbClr val="000000"/>
                  </a:solidFill>
                  <a:latin typeface="MS PGothic" charset="0"/>
                  <a:ea typeface="宋体" charset="0"/>
                  <a:cs typeface="宋体" charset="0"/>
                </a:rPr>
                <a:t>希腊王亚历山大</a:t>
              </a:r>
            </a:p>
          </p:txBody>
        </p:sp>
      </p:grpSp>
      <p:sp>
        <p:nvSpPr>
          <p:cNvPr id="432217" name="Text Box 89"/>
          <p:cNvSpPr txBox="1">
            <a:spLocks noChangeArrowheads="1"/>
          </p:cNvSpPr>
          <p:nvPr/>
        </p:nvSpPr>
        <p:spPr bwMode="auto">
          <a:xfrm>
            <a:off x="7169150" y="6270625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38-39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2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2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2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2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432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432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432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432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4321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4321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21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4321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4321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3216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4" dur="500"/>
                                        <p:tgtEl>
                                          <p:spTgt spid="43216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500"/>
                                        <p:tgtEl>
                                          <p:spTgt spid="43216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500"/>
                                        <p:tgtEl>
                                          <p:spTgt spid="43216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6" dur="500"/>
                                        <p:tgtEl>
                                          <p:spTgt spid="43216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0" dur="500"/>
                                        <p:tgtEl>
                                          <p:spTgt spid="43216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32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32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32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2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160" grpId="0" autoUpdateAnimBg="0"/>
      <p:bldP spid="432161" grpId="0" build="p" autoUpdateAnimBg="0" advAuto="0"/>
      <p:bldP spid="432183" grpId="0" animBg="1"/>
      <p:bldP spid="432183" grpId="1" animBg="1"/>
      <p:bldP spid="432187" grpId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xt Box 3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zh-CN" altLang="en-US" sz="2000" b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102407" name="Text Box 7" descr="Brown marble"/>
          <p:cNvSpPr txBox="1">
            <a:spLocks noChangeArrowheads="1"/>
          </p:cNvSpPr>
          <p:nvPr/>
        </p:nvSpPr>
        <p:spPr bwMode="auto">
          <a:xfrm rot="118953">
            <a:off x="793750" y="320675"/>
            <a:ext cx="7170738" cy="2544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defRPr/>
            </a:pPr>
            <a:r>
              <a:rPr lang="zh-CN" altLang="en-US" sz="129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楷体" charset="0"/>
                <a:ea typeface="楷体" charset="0"/>
                <a:cs typeface="楷体" charset="0"/>
              </a:rPr>
              <a:t>圣经...</a:t>
            </a:r>
          </a:p>
          <a:p>
            <a:pPr algn="ctr">
              <a:defRPr/>
            </a:pPr>
            <a:endParaRPr lang="zh-CN" altLang="en-US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楷体" charset="0"/>
              <a:ea typeface="楷体" charset="0"/>
              <a:cs typeface="楷体" charset="0"/>
            </a:endParaRPr>
          </a:p>
        </p:txBody>
      </p:sp>
      <p:sp>
        <p:nvSpPr>
          <p:cNvPr id="102408" name="Text Box 8" descr="Brown marble"/>
          <p:cNvSpPr txBox="1">
            <a:spLocks noChangeArrowheads="1"/>
          </p:cNvSpPr>
          <p:nvPr/>
        </p:nvSpPr>
        <p:spPr bwMode="auto">
          <a:xfrm rot="141662">
            <a:off x="1603375" y="2162175"/>
            <a:ext cx="7480300" cy="3063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defRPr/>
            </a:pPr>
            <a:r>
              <a:rPr lang="zh-CN" altLang="en-US" sz="129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楷体" charset="0"/>
                <a:ea typeface="楷体" charset="0"/>
                <a:cs typeface="楷体" charset="0"/>
              </a:rPr>
              <a:t>基要</a:t>
            </a:r>
          </a:p>
          <a:p>
            <a:pPr algn="ctr">
              <a:defRPr/>
            </a:pPr>
            <a:endParaRPr lang="zh-CN" altLang="en-US" sz="66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楷体" charset="0"/>
              <a:ea typeface="楷体" charset="0"/>
              <a:cs typeface="楷体" charset="0"/>
            </a:endParaRPr>
          </a:p>
        </p:txBody>
      </p:sp>
      <p:sp>
        <p:nvSpPr>
          <p:cNvPr id="102409" name="Text Box 9"/>
          <p:cNvSpPr txBox="1">
            <a:spLocks noChangeArrowheads="1"/>
          </p:cNvSpPr>
          <p:nvPr/>
        </p:nvSpPr>
        <p:spPr bwMode="auto">
          <a:xfrm>
            <a:off x="228600" y="6591300"/>
            <a:ext cx="1614488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5194" dir="1593903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zh-CN" altLang="en-US" sz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ea typeface="宋体" charset="-122"/>
              <a:cs typeface="宋体" charset="-122"/>
            </a:endParaRPr>
          </a:p>
        </p:txBody>
      </p:sp>
      <p:sp>
        <p:nvSpPr>
          <p:cNvPr id="102412" name="Rectangle 12"/>
          <p:cNvSpPr>
            <a:spLocks noChangeArrowheads="1"/>
          </p:cNvSpPr>
          <p:nvPr/>
        </p:nvSpPr>
        <p:spPr bwMode="auto">
          <a:xfrm>
            <a:off x="7621588" y="6526213"/>
            <a:ext cx="6588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zh-CN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8.0.01.</a:t>
            </a:r>
          </a:p>
        </p:txBody>
      </p:sp>
      <p:sp>
        <p:nvSpPr>
          <p:cNvPr id="102414" name="Text Box 14"/>
          <p:cNvSpPr txBox="1">
            <a:spLocks noChangeArrowheads="1"/>
          </p:cNvSpPr>
          <p:nvPr/>
        </p:nvSpPr>
        <p:spPr bwMode="auto">
          <a:xfrm>
            <a:off x="234950" y="4445000"/>
            <a:ext cx="852011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zh-CN" altLang="en-US" i="1">
                <a:solidFill>
                  <a:srgbClr val="FAFD00"/>
                </a:solidFill>
                <a:latin typeface="Times New Roman" charset="0"/>
                <a:ea typeface="宋体" charset="0"/>
                <a:cs typeface="宋体" charset="0"/>
              </a:rPr>
              <a:t>圣经</a:t>
            </a:r>
            <a:r>
              <a:rPr lang="en-US" altLang="zh-CN" i="1">
                <a:solidFill>
                  <a:srgbClr val="FAFD00"/>
                </a:solidFill>
                <a:latin typeface="Times New Roman" charset="0"/>
                <a:ea typeface="宋体" charset="0"/>
                <a:cs typeface="宋体" charset="0"/>
              </a:rPr>
              <a:t>…</a:t>
            </a:r>
            <a:r>
              <a:rPr lang="zh-CN" altLang="en-US" i="1">
                <a:solidFill>
                  <a:srgbClr val="FAFD00"/>
                </a:solidFill>
                <a:latin typeface="Times New Roman" charset="0"/>
                <a:ea typeface="宋体" charset="0"/>
                <a:cs typeface="宋体" charset="0"/>
              </a:rPr>
              <a:t>基要国际事工呈献          福特沃得</a:t>
            </a:r>
            <a:r>
              <a:rPr lang="en-US" altLang="zh-CN" i="1">
                <a:solidFill>
                  <a:srgbClr val="FAFD00"/>
                </a:solidFill>
                <a:latin typeface="Times New Roman" charset="0"/>
                <a:ea typeface="宋体" charset="0"/>
                <a:cs typeface="宋体" charset="0"/>
              </a:rPr>
              <a:t>, </a:t>
            </a:r>
            <a:r>
              <a:rPr lang="zh-CN" altLang="en-US" i="1">
                <a:solidFill>
                  <a:srgbClr val="FAFD00"/>
                </a:solidFill>
                <a:latin typeface="Times New Roman" charset="0"/>
                <a:ea typeface="宋体" charset="0"/>
                <a:cs typeface="宋体" charset="0"/>
              </a:rPr>
              <a:t>美国德州</a:t>
            </a:r>
          </a:p>
        </p:txBody>
      </p:sp>
      <p:sp>
        <p:nvSpPr>
          <p:cNvPr id="102415" name="Text Box 15"/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zh-CN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74</a:t>
            </a:r>
          </a:p>
        </p:txBody>
      </p:sp>
      <p:sp>
        <p:nvSpPr>
          <p:cNvPr id="17417" name="Text Box 16"/>
          <p:cNvSpPr txBox="1">
            <a:spLocks noChangeArrowheads="1"/>
          </p:cNvSpPr>
          <p:nvPr/>
        </p:nvSpPr>
        <p:spPr bwMode="auto">
          <a:xfrm>
            <a:off x="282575" y="6516688"/>
            <a:ext cx="996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1000">
                <a:solidFill>
                  <a:srgbClr val="FFFFFF"/>
                </a:solidFill>
                <a:ea typeface="宋体" charset="0"/>
                <a:cs typeface="宋体" charset="0"/>
              </a:rPr>
              <a:t>©2006 TBBMI</a:t>
            </a:r>
          </a:p>
        </p:txBody>
      </p:sp>
    </p:spTree>
    <p:extLst>
      <p:ext uri="{BB962C8B-B14F-4D97-AF65-F5344CB8AC3E}">
        <p14:creationId xmlns:p14="http://schemas.microsoft.com/office/powerpoint/2010/main" val="2364946740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306" name="Rectangle 2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610307" name="Line 3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0308" name="Text Box 4"/>
          <p:cNvSpPr txBox="1">
            <a:spLocks noChangeArrowheads="1"/>
          </p:cNvSpPr>
          <p:nvPr/>
        </p:nvSpPr>
        <p:spPr bwMode="auto">
          <a:xfrm>
            <a:off x="1587500" y="434975"/>
            <a:ext cx="5781675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次经的</a:t>
            </a:r>
            <a:r>
              <a:rPr lang="en-US" altLang="zh-CN" sz="28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15</a:t>
            </a:r>
            <a:r>
              <a:rPr lang="zh-CN" altLang="en-US" sz="28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卷书</a:t>
            </a:r>
          </a:p>
        </p:txBody>
      </p:sp>
      <p:sp>
        <p:nvSpPr>
          <p:cNvPr id="610309" name="Text Box 5"/>
          <p:cNvSpPr txBox="1">
            <a:spLocks noChangeArrowheads="1"/>
          </p:cNvSpPr>
          <p:nvPr/>
        </p:nvSpPr>
        <p:spPr bwMode="auto">
          <a:xfrm>
            <a:off x="1808163" y="868363"/>
            <a:ext cx="6950075" cy="535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7184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2300">
                <a:solidFill>
                  <a:schemeClr val="bg1"/>
                </a:solidFill>
                <a:latin typeface="宋体" charset="0"/>
                <a:ea typeface="宋体" charset="0"/>
                <a:cs typeface="宋体" charset="0"/>
              </a:rPr>
              <a:t>以斯得拉一书</a:t>
            </a:r>
          </a:p>
          <a:p>
            <a:r>
              <a:rPr lang="zh-CN" altLang="en-US" sz="2300">
                <a:solidFill>
                  <a:schemeClr val="bg1"/>
                </a:solidFill>
                <a:latin typeface="宋体" charset="0"/>
                <a:ea typeface="宋体" charset="0"/>
                <a:cs typeface="宋体" charset="0"/>
              </a:rPr>
              <a:t> 以斯得拉二书</a:t>
            </a:r>
          </a:p>
          <a:p>
            <a:r>
              <a:rPr lang="zh-CN" altLang="en-US" sz="2300">
                <a:solidFill>
                  <a:schemeClr val="bg1"/>
                </a:solidFill>
                <a:latin typeface="宋体" charset="0"/>
                <a:ea typeface="宋体" charset="0"/>
                <a:cs typeface="宋体" charset="0"/>
              </a:rPr>
              <a:t>  </a:t>
            </a:r>
            <a:r>
              <a:rPr lang="ja-JP" altLang="en-US" sz="2300">
                <a:solidFill>
                  <a:schemeClr val="bg1"/>
                </a:solidFill>
                <a:latin typeface="宋体" charset="0"/>
                <a:ea typeface="宋体" charset="0"/>
                <a:cs typeface="宋体" charset="0"/>
              </a:rPr>
              <a:t>多比传</a:t>
            </a:r>
            <a:endParaRPr lang="zh-CN" altLang="en-US" sz="2300">
              <a:solidFill>
                <a:schemeClr val="bg1"/>
              </a:solidFill>
              <a:latin typeface="宋体" charset="0"/>
              <a:ea typeface="宋体" charset="0"/>
              <a:cs typeface="宋体" charset="0"/>
            </a:endParaRPr>
          </a:p>
          <a:p>
            <a:r>
              <a:rPr lang="zh-CN" altLang="en-US" sz="2300">
                <a:solidFill>
                  <a:schemeClr val="bg1"/>
                </a:solidFill>
                <a:latin typeface="宋体" charset="0"/>
                <a:ea typeface="宋体" charset="0"/>
                <a:cs typeface="宋体" charset="0"/>
              </a:rPr>
              <a:t>   </a:t>
            </a:r>
            <a:r>
              <a:rPr lang="ja-JP" altLang="en-US" sz="2300">
                <a:solidFill>
                  <a:schemeClr val="bg1"/>
                </a:solidFill>
                <a:latin typeface="宋体" charset="0"/>
                <a:ea typeface="宋体" charset="0"/>
                <a:cs typeface="宋体" charset="0"/>
              </a:rPr>
              <a:t>犹滴传</a:t>
            </a:r>
            <a:endParaRPr lang="zh-CN" altLang="en-US" sz="2300">
              <a:solidFill>
                <a:schemeClr val="bg1"/>
              </a:solidFill>
              <a:latin typeface="宋体" charset="0"/>
              <a:ea typeface="宋体" charset="0"/>
              <a:cs typeface="宋体" charset="0"/>
            </a:endParaRPr>
          </a:p>
          <a:p>
            <a:r>
              <a:rPr lang="zh-CN" altLang="en-US" sz="2300">
                <a:solidFill>
                  <a:schemeClr val="bg1"/>
                </a:solidFill>
                <a:latin typeface="宋体" charset="0"/>
                <a:ea typeface="宋体" charset="0"/>
                <a:cs typeface="宋体" charset="0"/>
              </a:rPr>
              <a:t>    以斯帖记增编</a:t>
            </a:r>
          </a:p>
          <a:p>
            <a:r>
              <a:rPr lang="zh-CN" altLang="en-US" sz="2300">
                <a:solidFill>
                  <a:schemeClr val="bg1"/>
                </a:solidFill>
                <a:latin typeface="宋体" charset="0"/>
                <a:ea typeface="宋体" charset="0"/>
                <a:cs typeface="宋体" charset="0"/>
              </a:rPr>
              <a:t>     所罗门智慧书</a:t>
            </a:r>
          </a:p>
          <a:p>
            <a:r>
              <a:rPr lang="zh-CN" altLang="en-US" sz="2300">
                <a:solidFill>
                  <a:schemeClr val="bg1"/>
                </a:solidFill>
                <a:latin typeface="宋体" charset="0"/>
                <a:ea typeface="宋体" charset="0"/>
                <a:cs typeface="宋体" charset="0"/>
              </a:rPr>
              <a:t>      传道经或耶稣智慧书</a:t>
            </a:r>
          </a:p>
          <a:p>
            <a:r>
              <a:rPr lang="zh-CN" altLang="en-US" sz="2300">
                <a:solidFill>
                  <a:schemeClr val="bg1"/>
                </a:solidFill>
                <a:latin typeface="宋体" charset="0"/>
                <a:ea typeface="宋体" charset="0"/>
                <a:cs typeface="宋体" charset="0"/>
              </a:rPr>
              <a:t>       </a:t>
            </a:r>
            <a:r>
              <a:rPr lang="ja-JP" altLang="en-US" sz="2300">
                <a:solidFill>
                  <a:schemeClr val="bg1"/>
                </a:solidFill>
                <a:latin typeface="宋体" charset="0"/>
                <a:ea typeface="宋体" charset="0"/>
                <a:cs typeface="宋体" charset="0"/>
              </a:rPr>
              <a:t>巴录</a:t>
            </a:r>
            <a:r>
              <a:rPr lang="zh-CN" altLang="en-US" sz="2300">
                <a:solidFill>
                  <a:schemeClr val="bg1"/>
                </a:solidFill>
                <a:latin typeface="宋体" charset="0"/>
                <a:ea typeface="宋体" charset="0"/>
                <a:cs typeface="宋体" charset="0"/>
              </a:rPr>
              <a:t>书 </a:t>
            </a:r>
          </a:p>
          <a:p>
            <a:r>
              <a:rPr lang="zh-CN" altLang="en-US" sz="2300">
                <a:solidFill>
                  <a:schemeClr val="bg1"/>
                </a:solidFill>
                <a:latin typeface="宋体" charset="0"/>
                <a:ea typeface="宋体" charset="0"/>
                <a:cs typeface="宋体" charset="0"/>
              </a:rPr>
              <a:t>	  </a:t>
            </a:r>
            <a:r>
              <a:rPr lang="ja-JP" altLang="en-US" sz="2300">
                <a:solidFill>
                  <a:schemeClr val="bg1"/>
                </a:solidFill>
                <a:latin typeface="宋体" charset="0"/>
                <a:ea typeface="宋体" charset="0"/>
                <a:cs typeface="宋体" charset="0"/>
              </a:rPr>
              <a:t>利米书信</a:t>
            </a:r>
            <a:endParaRPr lang="zh-CN" altLang="en-US" sz="2300">
              <a:solidFill>
                <a:schemeClr val="bg1"/>
              </a:solidFill>
              <a:latin typeface="宋体" charset="0"/>
              <a:ea typeface="宋体" charset="0"/>
              <a:cs typeface="宋体" charset="0"/>
            </a:endParaRPr>
          </a:p>
          <a:p>
            <a:r>
              <a:rPr lang="zh-CN" altLang="en-US" sz="2300">
                <a:solidFill>
                  <a:schemeClr val="bg1"/>
                </a:solidFill>
                <a:latin typeface="宋体" charset="0"/>
                <a:ea typeface="宋体" charset="0"/>
                <a:cs typeface="宋体" charset="0"/>
              </a:rPr>
              <a:t>         亚萨利雅的祷文与三少年歌</a:t>
            </a:r>
          </a:p>
          <a:p>
            <a:r>
              <a:rPr lang="zh-CN" altLang="en-US" sz="2300">
                <a:solidFill>
                  <a:schemeClr val="bg1"/>
                </a:solidFill>
                <a:latin typeface="宋体" charset="0"/>
                <a:ea typeface="宋体" charset="0"/>
                <a:cs typeface="宋体" charset="0"/>
              </a:rPr>
              <a:t>          苏撒拿传</a:t>
            </a:r>
          </a:p>
          <a:p>
            <a:r>
              <a:rPr lang="zh-CN" altLang="en-US" sz="2300">
                <a:solidFill>
                  <a:schemeClr val="bg1"/>
                </a:solidFill>
                <a:latin typeface="宋体" charset="0"/>
                <a:ea typeface="宋体" charset="0"/>
                <a:cs typeface="宋体" charset="0"/>
              </a:rPr>
              <a:t>	     彼勒与大龙 </a:t>
            </a:r>
          </a:p>
          <a:p>
            <a:r>
              <a:rPr lang="zh-CN" altLang="en-US" sz="2300">
                <a:solidFill>
                  <a:schemeClr val="bg1"/>
                </a:solidFill>
                <a:latin typeface="宋体" charset="0"/>
                <a:ea typeface="宋体" charset="0"/>
                <a:cs typeface="宋体" charset="0"/>
              </a:rPr>
              <a:t>		 </a:t>
            </a:r>
            <a:r>
              <a:rPr lang="ja-JP" altLang="en-US" sz="2300">
                <a:solidFill>
                  <a:schemeClr val="bg1"/>
                </a:solidFill>
                <a:latin typeface="宋体" charset="0"/>
                <a:ea typeface="宋体" charset="0"/>
                <a:cs typeface="宋体" charset="0"/>
              </a:rPr>
              <a:t>玛拿西祷言</a:t>
            </a:r>
            <a:endParaRPr lang="zh-CN" altLang="en-US" sz="2300">
              <a:solidFill>
                <a:schemeClr val="bg1"/>
              </a:solidFill>
              <a:latin typeface="宋体" charset="0"/>
              <a:ea typeface="宋体" charset="0"/>
              <a:cs typeface="宋体" charset="0"/>
            </a:endParaRPr>
          </a:p>
          <a:p>
            <a:r>
              <a:rPr lang="zh-CN" altLang="en-US" sz="2300">
                <a:solidFill>
                  <a:schemeClr val="bg1"/>
                </a:solidFill>
                <a:latin typeface="宋体" charset="0"/>
                <a:ea typeface="宋体" charset="0"/>
                <a:cs typeface="宋体" charset="0"/>
              </a:rPr>
              <a:t>              马加比一书</a:t>
            </a:r>
          </a:p>
          <a:p>
            <a:r>
              <a:rPr lang="zh-CN" altLang="en-US" sz="2300">
                <a:solidFill>
                  <a:schemeClr val="bg1"/>
                </a:solidFill>
                <a:latin typeface="宋体" charset="0"/>
                <a:ea typeface="宋体" charset="0"/>
                <a:cs typeface="宋体" charset="0"/>
              </a:rPr>
              <a:t>               马加比二书</a:t>
            </a:r>
            <a:r>
              <a:rPr lang="en-US" altLang="zh-CN" sz="2300">
                <a:solidFill>
                  <a:schemeClr val="bg1"/>
                </a:solidFill>
                <a:latin typeface="宋体" charset="0"/>
                <a:ea typeface="宋体" charset="0"/>
                <a:cs typeface="宋体" charset="0"/>
              </a:rPr>
              <a:t>...</a:t>
            </a:r>
          </a:p>
        </p:txBody>
      </p:sp>
      <p:sp>
        <p:nvSpPr>
          <p:cNvPr id="610310" name="Text Box 6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610312" name="Rectangle 8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18</a:t>
            </a:r>
          </a:p>
        </p:txBody>
      </p:sp>
      <p:sp>
        <p:nvSpPr>
          <p:cNvPr id="610324" name="Text Box 20"/>
          <p:cNvSpPr txBox="1">
            <a:spLocks noChangeArrowheads="1"/>
          </p:cNvSpPr>
          <p:nvPr/>
        </p:nvSpPr>
        <p:spPr bwMode="auto">
          <a:xfrm>
            <a:off x="830263" y="1401763"/>
            <a:ext cx="7467600" cy="1555750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4800">
                <a:solidFill>
                  <a:srgbClr val="62D6AC"/>
                </a:solidFill>
                <a:latin typeface="B VAG Rounded Bold" charset="0"/>
                <a:ea typeface="宋体" charset="0"/>
                <a:cs typeface="宋体" charset="0"/>
              </a:rPr>
              <a:t>这个时代两个                  传统的</a:t>
            </a:r>
            <a:r>
              <a:rPr lang="ja-JP" altLang="en-US" sz="4800">
                <a:solidFill>
                  <a:srgbClr val="62D6AC"/>
                </a:solidFill>
                <a:latin typeface="B VAG Rounded Bold" charset="0"/>
                <a:ea typeface="宋体" charset="0"/>
                <a:cs typeface="宋体" charset="0"/>
              </a:rPr>
              <a:t>历史资源</a:t>
            </a:r>
            <a:r>
              <a:rPr lang="en-US" altLang="zh-CN" sz="4800">
                <a:solidFill>
                  <a:srgbClr val="62D6AC"/>
                </a:solidFill>
                <a:latin typeface="宋体"/>
                <a:ea typeface="宋体" charset="0"/>
                <a:cs typeface="宋体" charset="0"/>
              </a:rPr>
              <a:t>…</a:t>
            </a:r>
            <a:endParaRPr lang="en-US" altLang="zh-CN" sz="4800">
              <a:solidFill>
                <a:srgbClr val="62D6AC"/>
              </a:solidFill>
              <a:latin typeface="B VAG Rounded Bold" charset="0"/>
              <a:ea typeface="宋体" charset="0"/>
              <a:cs typeface="宋体" charset="0"/>
            </a:endParaRPr>
          </a:p>
        </p:txBody>
      </p:sp>
      <p:sp>
        <p:nvSpPr>
          <p:cNvPr id="610325" name="Text Box 21"/>
          <p:cNvSpPr txBox="1">
            <a:spLocks noChangeArrowheads="1"/>
          </p:cNvSpPr>
          <p:nvPr/>
        </p:nvSpPr>
        <p:spPr bwMode="auto">
          <a:xfrm>
            <a:off x="1271588" y="3521075"/>
            <a:ext cx="6477000" cy="823913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4800">
                <a:solidFill>
                  <a:srgbClr val="FFFF00"/>
                </a:solidFill>
                <a:latin typeface="Kosher-Normal" charset="0"/>
                <a:ea typeface="宋体" charset="0"/>
                <a:cs typeface="宋体" charset="0"/>
              </a:rPr>
              <a:t>马加比一书</a:t>
            </a:r>
          </a:p>
        </p:txBody>
      </p:sp>
      <p:sp>
        <p:nvSpPr>
          <p:cNvPr id="610326" name="Text Box 22"/>
          <p:cNvSpPr txBox="1">
            <a:spLocks noChangeArrowheads="1"/>
          </p:cNvSpPr>
          <p:nvPr/>
        </p:nvSpPr>
        <p:spPr bwMode="auto">
          <a:xfrm>
            <a:off x="1109663" y="4618038"/>
            <a:ext cx="7037387" cy="823912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4800">
                <a:solidFill>
                  <a:srgbClr val="FFFF00"/>
                </a:solidFill>
                <a:latin typeface="Kosher-Normal" charset="0"/>
                <a:ea typeface="宋体" charset="0"/>
                <a:cs typeface="宋体" charset="0"/>
              </a:rPr>
              <a:t>约瑟夫斯的著作</a:t>
            </a:r>
          </a:p>
        </p:txBody>
      </p:sp>
      <p:grpSp>
        <p:nvGrpSpPr>
          <p:cNvPr id="610335" name="Group 31"/>
          <p:cNvGrpSpPr>
            <a:grpSpLocks/>
          </p:cNvGrpSpPr>
          <p:nvPr/>
        </p:nvGrpSpPr>
        <p:grpSpPr bwMode="auto">
          <a:xfrm>
            <a:off x="7931150" y="3429000"/>
            <a:ext cx="984250" cy="550863"/>
            <a:chOff x="4996" y="2160"/>
            <a:chExt cx="620" cy="347"/>
          </a:xfrm>
        </p:grpSpPr>
        <p:grpSp>
          <p:nvGrpSpPr>
            <p:cNvPr id="610336" name="Group 32"/>
            <p:cNvGrpSpPr>
              <a:grpSpLocks/>
            </p:cNvGrpSpPr>
            <p:nvPr/>
          </p:nvGrpSpPr>
          <p:grpSpPr bwMode="auto">
            <a:xfrm>
              <a:off x="5016" y="2175"/>
              <a:ext cx="600" cy="332"/>
              <a:chOff x="5016" y="2175"/>
              <a:chExt cx="600" cy="332"/>
            </a:xfrm>
          </p:grpSpPr>
          <p:sp>
            <p:nvSpPr>
              <p:cNvPr id="610337" name="AutoShape 33"/>
              <p:cNvSpPr>
                <a:spLocks noChangeArrowheads="1"/>
              </p:cNvSpPr>
              <p:nvPr/>
            </p:nvSpPr>
            <p:spPr bwMode="auto">
              <a:xfrm>
                <a:off x="5017" y="2175"/>
                <a:ext cx="460" cy="226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0338" name="Rectangle 34"/>
              <p:cNvSpPr>
                <a:spLocks noChangeArrowheads="1"/>
              </p:cNvSpPr>
              <p:nvPr/>
            </p:nvSpPr>
            <p:spPr bwMode="auto">
              <a:xfrm>
                <a:off x="5016" y="2258"/>
                <a:ext cx="600" cy="249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0339" name="AutoShape 35"/>
              <p:cNvSpPr>
                <a:spLocks noChangeArrowheads="1"/>
              </p:cNvSpPr>
              <p:nvPr/>
            </p:nvSpPr>
            <p:spPr bwMode="auto">
              <a:xfrm>
                <a:off x="5029" y="2191"/>
                <a:ext cx="436" cy="226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0340" name="Line 36"/>
              <p:cNvSpPr>
                <a:spLocks noChangeShapeType="1"/>
              </p:cNvSpPr>
              <p:nvPr/>
            </p:nvSpPr>
            <p:spPr bwMode="auto">
              <a:xfrm>
                <a:off x="5043" y="2356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0341" name="Line 37"/>
              <p:cNvSpPr>
                <a:spLocks noChangeShapeType="1"/>
              </p:cNvSpPr>
              <p:nvPr/>
            </p:nvSpPr>
            <p:spPr bwMode="auto">
              <a:xfrm>
                <a:off x="5043" y="245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10342" name="Rectangle 38"/>
            <p:cNvSpPr>
              <a:spLocks noChangeArrowheads="1"/>
            </p:cNvSpPr>
            <p:nvPr/>
          </p:nvSpPr>
          <p:spPr bwMode="auto">
            <a:xfrm>
              <a:off x="5113" y="2160"/>
              <a:ext cx="25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静默</a:t>
              </a:r>
            </a:p>
          </p:txBody>
        </p:sp>
        <p:sp>
          <p:nvSpPr>
            <p:cNvPr id="610343" name="Rectangle 39"/>
            <p:cNvSpPr>
              <a:spLocks noChangeArrowheads="1"/>
            </p:cNvSpPr>
            <p:nvPr/>
          </p:nvSpPr>
          <p:spPr bwMode="auto">
            <a:xfrm>
              <a:off x="4996" y="2237"/>
              <a:ext cx="61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zh-CN" altLang="en-US" sz="900">
                  <a:solidFill>
                    <a:srgbClr val="000000"/>
                  </a:solidFill>
                  <a:latin typeface="MS PGothic" charset="0"/>
                  <a:ea typeface="宋体" charset="0"/>
                  <a:cs typeface="宋体" charset="0"/>
                </a:rPr>
                <a:t>希腊王亚历山大</a:t>
              </a:r>
            </a:p>
          </p:txBody>
        </p:sp>
      </p:grpSp>
      <p:sp>
        <p:nvSpPr>
          <p:cNvPr id="610344" name="Text Box 40"/>
          <p:cNvSpPr txBox="1">
            <a:spLocks noChangeArrowheads="1"/>
          </p:cNvSpPr>
          <p:nvPr/>
        </p:nvSpPr>
        <p:spPr bwMode="auto">
          <a:xfrm>
            <a:off x="7169150" y="6270625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38-39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0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10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10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0324" grpId="0" autoUpdateAnimBg="0"/>
      <p:bldP spid="610325" grpId="0" autoUpdateAnimBg="0"/>
      <p:bldP spid="610326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453637" name="Line 5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3650" name="Text Box 18"/>
          <p:cNvSpPr txBox="1">
            <a:spLocks noChangeArrowheads="1"/>
          </p:cNvSpPr>
          <p:nvPr/>
        </p:nvSpPr>
        <p:spPr bwMode="auto">
          <a:xfrm>
            <a:off x="8758238" y="66675"/>
            <a:ext cx="184150" cy="446088"/>
          </a:xfrm>
          <a:prstGeom prst="rect">
            <a:avLst/>
          </a:prstGeom>
          <a:noFill/>
          <a:ln>
            <a:noFill/>
          </a:ln>
          <a:effectLst>
            <a:outerShdw blurRad="63500" dist="12700" dir="162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ea typeface="宋体" charset="0"/>
              <a:cs typeface="宋体" charset="0"/>
            </a:endParaRPr>
          </a:p>
        </p:txBody>
      </p:sp>
      <p:sp>
        <p:nvSpPr>
          <p:cNvPr id="453656" name="Text Box 24"/>
          <p:cNvSpPr txBox="1">
            <a:spLocks noChangeArrowheads="1"/>
          </p:cNvSpPr>
          <p:nvPr/>
        </p:nvSpPr>
        <p:spPr bwMode="auto">
          <a:xfrm>
            <a:off x="8520113" y="6400800"/>
            <a:ext cx="4635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ea typeface="宋体" charset="0"/>
                <a:cs typeface="宋体" charset="0"/>
              </a:rPr>
              <a:t>12</a:t>
            </a:r>
            <a:endParaRPr lang="en-US" altLang="zh-CN" sz="1400" b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453658" name="Rectangle 26"/>
          <p:cNvSpPr>
            <a:spLocks noChangeArrowheads="1"/>
          </p:cNvSpPr>
          <p:nvPr/>
        </p:nvSpPr>
        <p:spPr bwMode="auto">
          <a:xfrm>
            <a:off x="8093075" y="6515100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19</a:t>
            </a:r>
          </a:p>
        </p:txBody>
      </p:sp>
      <p:pic>
        <p:nvPicPr>
          <p:cNvPr id="453661" name="Picture 2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77" t="27530" r="23973" b="14717"/>
          <a:stretch>
            <a:fillRect/>
          </a:stretch>
        </p:blipFill>
        <p:spPr bwMode="auto">
          <a:xfrm>
            <a:off x="3976688" y="723900"/>
            <a:ext cx="2986087" cy="19748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17088" dir="296392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53659" name="Text Box 27"/>
          <p:cNvSpPr txBox="1">
            <a:spLocks noChangeArrowheads="1"/>
          </p:cNvSpPr>
          <p:nvPr/>
        </p:nvSpPr>
        <p:spPr bwMode="auto">
          <a:xfrm>
            <a:off x="4899025" y="211138"/>
            <a:ext cx="3989388" cy="576262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5882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882"/>
                  <a:invGamma/>
                </a:schemeClr>
              </a:gs>
            </a:gsLst>
            <a:lin ang="5400000" scaled="1"/>
          </a:gra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>
                <a:solidFill>
                  <a:srgbClr val="FFFF00"/>
                </a:solidFill>
                <a:ea typeface="宋体" charset="0"/>
                <a:cs typeface="宋体" charset="0"/>
              </a:rPr>
              <a:t>学习帮助</a:t>
            </a:r>
            <a:r>
              <a:rPr lang="en-US" altLang="zh-CN" sz="2800">
                <a:solidFill>
                  <a:srgbClr val="FFFF00"/>
                </a:solidFill>
                <a:ea typeface="宋体" charset="0"/>
                <a:cs typeface="宋体" charset="0"/>
              </a:rPr>
              <a:t> #05</a:t>
            </a:r>
          </a:p>
        </p:txBody>
      </p:sp>
      <p:pic>
        <p:nvPicPr>
          <p:cNvPr id="453662" name="Picture 3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105"/>
          <a:stretch>
            <a:fillRect/>
          </a:stretch>
        </p:blipFill>
        <p:spPr bwMode="auto">
          <a:xfrm>
            <a:off x="5046663" y="2046288"/>
            <a:ext cx="3621087" cy="23860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17088" dir="296392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53648" name="Text Box 16"/>
          <p:cNvSpPr txBox="1">
            <a:spLocks noChangeArrowheads="1"/>
          </p:cNvSpPr>
          <p:nvPr/>
        </p:nvSpPr>
        <p:spPr bwMode="auto">
          <a:xfrm>
            <a:off x="1736725" y="542925"/>
            <a:ext cx="2270125" cy="1073150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ja-JP" altLang="en-US" sz="2800" i="1">
                <a:solidFill>
                  <a:schemeClr val="hlink"/>
                </a:solidFill>
                <a:latin typeface="B VAG Rounded Bold" charset="0"/>
                <a:ea typeface="宋体" charset="0"/>
                <a:cs typeface="宋体" charset="0"/>
              </a:rPr>
              <a:t>亚历山大大帝的时代</a:t>
            </a:r>
            <a:r>
              <a:rPr lang="en-US" altLang="zh-CN" sz="2800" i="1">
                <a:solidFill>
                  <a:schemeClr val="hlink"/>
                </a:solidFill>
                <a:latin typeface="B VAG Rounded Bold" charset="0"/>
                <a:ea typeface="宋体" charset="0"/>
                <a:cs typeface="宋体" charset="0"/>
              </a:rPr>
              <a:t>:</a:t>
            </a:r>
          </a:p>
        </p:txBody>
      </p:sp>
      <p:sp>
        <p:nvSpPr>
          <p:cNvPr id="453634" name="Rectangle 2"/>
          <p:cNvSpPr>
            <a:spLocks noChangeArrowheads="1"/>
          </p:cNvSpPr>
          <p:nvPr/>
        </p:nvSpPr>
        <p:spPr bwMode="auto">
          <a:xfrm>
            <a:off x="0" y="1733550"/>
            <a:ext cx="4419600" cy="4668838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35000"/>
              </a:lnSpc>
            </a:pPr>
            <a:r>
              <a:rPr lang="ja-JP" altLang="en-US" sz="18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亚里斯多德</a:t>
            </a:r>
            <a:r>
              <a:rPr lang="en-US" altLang="zh-CN" sz="18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: </a:t>
            </a:r>
            <a:r>
              <a:rPr lang="ja-JP" altLang="en-US" sz="18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亚历山大</a:t>
            </a:r>
            <a:r>
              <a:rPr lang="ja-JP" altLang="en-US" sz="18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的老师</a:t>
            </a:r>
            <a:endParaRPr lang="zh-CN" altLang="en-US" sz="1800">
              <a:solidFill>
                <a:srgbClr val="FAFD00"/>
              </a:solidFill>
              <a:latin typeface="宋体" charset="0"/>
              <a:ea typeface="宋体" charset="0"/>
              <a:cs typeface="宋体" charset="0"/>
            </a:endParaRPr>
          </a:p>
          <a:p>
            <a:pPr algn="ctr">
              <a:lnSpc>
                <a:spcPct val="135000"/>
              </a:lnSpc>
            </a:pPr>
            <a:r>
              <a:rPr lang="ja-JP" altLang="en-US" sz="18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亚里斯多德</a:t>
            </a:r>
            <a:r>
              <a:rPr lang="en-US" altLang="zh-CN" sz="18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: </a:t>
            </a:r>
            <a:r>
              <a:rPr lang="ja-JP" altLang="en-US" sz="18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音乐</a:t>
            </a:r>
            <a:r>
              <a:rPr lang="ja-JP" altLang="en-US" sz="18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学说</a:t>
            </a:r>
            <a:endParaRPr lang="zh-CN" altLang="en-US" sz="1800">
              <a:solidFill>
                <a:srgbClr val="FAFD00"/>
              </a:solidFill>
              <a:latin typeface="宋体" charset="0"/>
              <a:ea typeface="宋体" charset="0"/>
              <a:cs typeface="宋体" charset="0"/>
            </a:endParaRPr>
          </a:p>
          <a:p>
            <a:pPr algn="ctr">
              <a:lnSpc>
                <a:spcPct val="135000"/>
              </a:lnSpc>
            </a:pPr>
            <a:r>
              <a:rPr lang="zh-CN" altLang="en-US" sz="18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中国的长城</a:t>
            </a:r>
          </a:p>
          <a:p>
            <a:pPr algn="ctr">
              <a:lnSpc>
                <a:spcPct val="135000"/>
              </a:lnSpc>
            </a:pPr>
            <a:r>
              <a:rPr lang="zh-CN" altLang="en-US" sz="18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在</a:t>
            </a:r>
            <a:r>
              <a:rPr lang="ja-JP" altLang="en-US" sz="18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中国</a:t>
            </a:r>
            <a:r>
              <a:rPr lang="ja-JP" altLang="en-US" sz="18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铁</a:t>
            </a:r>
            <a:r>
              <a:rPr lang="zh-CN" altLang="en-US" sz="18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的使用</a:t>
            </a:r>
            <a:endParaRPr lang="en-US" altLang="zh-CN" sz="1800">
              <a:solidFill>
                <a:srgbClr val="FAFD00"/>
              </a:solidFill>
              <a:latin typeface="宋体" charset="0"/>
              <a:ea typeface="宋体" charset="0"/>
              <a:cs typeface="宋体" charset="0"/>
            </a:endParaRPr>
          </a:p>
          <a:p>
            <a:pPr algn="ctr">
              <a:lnSpc>
                <a:spcPct val="135000"/>
              </a:lnSpc>
            </a:pPr>
            <a:r>
              <a:rPr lang="zh-CN" altLang="en-US" sz="18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  亚历山大城</a:t>
            </a:r>
            <a:r>
              <a:rPr lang="en-US" altLang="zh-CN" sz="18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: </a:t>
            </a:r>
            <a:r>
              <a:rPr lang="zh-CN" altLang="en-US" sz="18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希腊文化中心</a:t>
            </a:r>
            <a:endParaRPr lang="zh-CN" altLang="en-US" sz="1800">
              <a:solidFill>
                <a:srgbClr val="FAFD00"/>
              </a:solidFill>
              <a:latin typeface="宋体" charset="0"/>
              <a:ea typeface="宋体" charset="0"/>
              <a:cs typeface="宋体" charset="0"/>
            </a:endParaRPr>
          </a:p>
          <a:p>
            <a:pPr algn="ctr">
              <a:lnSpc>
                <a:spcPct val="135000"/>
              </a:lnSpc>
            </a:pPr>
            <a:r>
              <a:rPr lang="ja-JP" altLang="en-US" sz="18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欧几里得</a:t>
            </a:r>
            <a:r>
              <a:rPr lang="en-US" altLang="zh-CN" sz="18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: </a:t>
            </a:r>
            <a:r>
              <a:rPr lang="zh-CN" altLang="en-US" sz="18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几何学的</a:t>
            </a:r>
            <a:r>
              <a:rPr lang="zh-CN" altLang="en-US" sz="18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标准</a:t>
            </a:r>
          </a:p>
          <a:p>
            <a:pPr algn="ctr">
              <a:lnSpc>
                <a:spcPct val="135000"/>
              </a:lnSpc>
            </a:pPr>
            <a:r>
              <a:rPr lang="ja-JP" altLang="en-US" sz="18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第一</a:t>
            </a:r>
            <a:r>
              <a:rPr lang="zh-CN" altLang="en-US" sz="18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套</a:t>
            </a:r>
            <a:r>
              <a:rPr lang="ja-JP" altLang="en-US" sz="18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罗马</a:t>
            </a:r>
            <a:r>
              <a:rPr lang="zh-CN" altLang="en-US" sz="18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硬</a:t>
            </a:r>
          </a:p>
          <a:p>
            <a:pPr algn="ctr">
              <a:lnSpc>
                <a:spcPct val="135000"/>
              </a:lnSpc>
            </a:pPr>
            <a:r>
              <a:rPr lang="ja-JP" altLang="en-US" sz="18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哥林多成为交易中心</a:t>
            </a:r>
            <a:endParaRPr lang="zh-CN" altLang="en-US" sz="1800">
              <a:solidFill>
                <a:srgbClr val="FAFD00"/>
              </a:solidFill>
              <a:latin typeface="宋体" charset="0"/>
              <a:ea typeface="宋体" charset="0"/>
              <a:cs typeface="宋体" charset="0"/>
            </a:endParaRPr>
          </a:p>
          <a:p>
            <a:pPr algn="ctr">
              <a:lnSpc>
                <a:spcPct val="135000"/>
              </a:lnSpc>
            </a:pPr>
            <a:r>
              <a:rPr lang="zh-CN" altLang="en-US" sz="18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在埃及的犹太交易中心</a:t>
            </a:r>
            <a:endParaRPr lang="zh-CN" altLang="en-US" sz="1800">
              <a:solidFill>
                <a:srgbClr val="FAFD00"/>
              </a:solidFill>
              <a:latin typeface="宋体" charset="0"/>
              <a:ea typeface="宋体" charset="0"/>
              <a:cs typeface="宋体" charset="0"/>
            </a:endParaRPr>
          </a:p>
          <a:p>
            <a:pPr algn="ctr">
              <a:lnSpc>
                <a:spcPct val="135000"/>
              </a:lnSpc>
            </a:pPr>
            <a:r>
              <a:rPr lang="ja-JP" altLang="en-US" sz="18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希腊文化和希腊城市</a:t>
            </a:r>
            <a:endParaRPr lang="zh-CN" altLang="en-US" sz="1800">
              <a:solidFill>
                <a:srgbClr val="FFEA18"/>
              </a:solidFill>
              <a:latin typeface="宋体" charset="0"/>
              <a:ea typeface="宋体" charset="0"/>
              <a:cs typeface="宋体" charset="0"/>
            </a:endParaRPr>
          </a:p>
          <a:p>
            <a:pPr algn="ctr">
              <a:lnSpc>
                <a:spcPct val="135000"/>
              </a:lnSpc>
            </a:pPr>
            <a:r>
              <a:rPr lang="zh-CN" altLang="en-US" sz="18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希腊风格的生活</a:t>
            </a:r>
          </a:p>
          <a:p>
            <a:pPr algn="ctr">
              <a:lnSpc>
                <a:spcPct val="135000"/>
              </a:lnSpc>
            </a:pPr>
            <a:r>
              <a:rPr lang="ja-JP" altLang="en-US" sz="2400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希腊</a:t>
            </a:r>
            <a:r>
              <a:rPr lang="zh-CN" altLang="en-US" sz="2400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语言</a:t>
            </a:r>
          </a:p>
        </p:txBody>
      </p:sp>
      <p:pic>
        <p:nvPicPr>
          <p:cNvPr id="453664" name="Picture 3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04" t="23677" r="5742" b="16017"/>
          <a:stretch>
            <a:fillRect/>
          </a:stretch>
        </p:blipFill>
        <p:spPr bwMode="auto">
          <a:xfrm>
            <a:off x="4651375" y="4019550"/>
            <a:ext cx="3490913" cy="19748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17088" dir="296392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453686" name="Group 54"/>
          <p:cNvGrpSpPr>
            <a:grpSpLocks/>
          </p:cNvGrpSpPr>
          <p:nvPr/>
        </p:nvGrpSpPr>
        <p:grpSpPr bwMode="auto">
          <a:xfrm>
            <a:off x="7931150" y="3429000"/>
            <a:ext cx="984250" cy="550863"/>
            <a:chOff x="4996" y="2160"/>
            <a:chExt cx="620" cy="347"/>
          </a:xfrm>
        </p:grpSpPr>
        <p:grpSp>
          <p:nvGrpSpPr>
            <p:cNvPr id="453687" name="Group 55"/>
            <p:cNvGrpSpPr>
              <a:grpSpLocks/>
            </p:cNvGrpSpPr>
            <p:nvPr/>
          </p:nvGrpSpPr>
          <p:grpSpPr bwMode="auto">
            <a:xfrm>
              <a:off x="5016" y="2175"/>
              <a:ext cx="600" cy="332"/>
              <a:chOff x="5016" y="2175"/>
              <a:chExt cx="600" cy="332"/>
            </a:xfrm>
          </p:grpSpPr>
          <p:sp>
            <p:nvSpPr>
              <p:cNvPr id="453688" name="AutoShape 56"/>
              <p:cNvSpPr>
                <a:spLocks noChangeArrowheads="1"/>
              </p:cNvSpPr>
              <p:nvPr/>
            </p:nvSpPr>
            <p:spPr bwMode="auto">
              <a:xfrm>
                <a:off x="5017" y="2175"/>
                <a:ext cx="460" cy="226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3689" name="Rectangle 57"/>
              <p:cNvSpPr>
                <a:spLocks noChangeArrowheads="1"/>
              </p:cNvSpPr>
              <p:nvPr/>
            </p:nvSpPr>
            <p:spPr bwMode="auto">
              <a:xfrm>
                <a:off x="5016" y="2258"/>
                <a:ext cx="600" cy="249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3690" name="AutoShape 58"/>
              <p:cNvSpPr>
                <a:spLocks noChangeArrowheads="1"/>
              </p:cNvSpPr>
              <p:nvPr/>
            </p:nvSpPr>
            <p:spPr bwMode="auto">
              <a:xfrm>
                <a:off x="5029" y="2191"/>
                <a:ext cx="436" cy="226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3691" name="Line 59"/>
              <p:cNvSpPr>
                <a:spLocks noChangeShapeType="1"/>
              </p:cNvSpPr>
              <p:nvPr/>
            </p:nvSpPr>
            <p:spPr bwMode="auto">
              <a:xfrm>
                <a:off x="5043" y="2356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3692" name="Line 60"/>
              <p:cNvSpPr>
                <a:spLocks noChangeShapeType="1"/>
              </p:cNvSpPr>
              <p:nvPr/>
            </p:nvSpPr>
            <p:spPr bwMode="auto">
              <a:xfrm>
                <a:off x="5043" y="245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53693" name="Rectangle 61"/>
            <p:cNvSpPr>
              <a:spLocks noChangeArrowheads="1"/>
            </p:cNvSpPr>
            <p:nvPr/>
          </p:nvSpPr>
          <p:spPr bwMode="auto">
            <a:xfrm>
              <a:off x="5113" y="2160"/>
              <a:ext cx="25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静默</a:t>
              </a:r>
            </a:p>
          </p:txBody>
        </p:sp>
        <p:sp>
          <p:nvSpPr>
            <p:cNvPr id="453694" name="Rectangle 62"/>
            <p:cNvSpPr>
              <a:spLocks noChangeArrowheads="1"/>
            </p:cNvSpPr>
            <p:nvPr/>
          </p:nvSpPr>
          <p:spPr bwMode="auto">
            <a:xfrm>
              <a:off x="4996" y="2237"/>
              <a:ext cx="61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zh-CN" altLang="en-US" sz="900">
                  <a:solidFill>
                    <a:srgbClr val="000000"/>
                  </a:solidFill>
                  <a:latin typeface="MS PGothic" charset="0"/>
                  <a:ea typeface="宋体" charset="0"/>
                  <a:cs typeface="宋体" charset="0"/>
                </a:rPr>
                <a:t>希腊王亚历山大</a:t>
              </a:r>
            </a:p>
          </p:txBody>
        </p:sp>
      </p:grpSp>
      <p:sp>
        <p:nvSpPr>
          <p:cNvPr id="453695" name="Text Box 63"/>
          <p:cNvSpPr txBox="1">
            <a:spLocks noChangeArrowheads="1"/>
          </p:cNvSpPr>
          <p:nvPr/>
        </p:nvSpPr>
        <p:spPr bwMode="auto">
          <a:xfrm>
            <a:off x="7169150" y="6270625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38-39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53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53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3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53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53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453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453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53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453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453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53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500"/>
                                        <p:tgtEl>
                                          <p:spTgt spid="453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0" dur="500"/>
                                        <p:tgtEl>
                                          <p:spTgt spid="453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5" dur="500"/>
                                        <p:tgtEl>
                                          <p:spTgt spid="4536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0" dur="500"/>
                                        <p:tgtEl>
                                          <p:spTgt spid="4536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5" dur="500"/>
                                        <p:tgtEl>
                                          <p:spTgt spid="4536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0" dur="500"/>
                                        <p:tgtEl>
                                          <p:spTgt spid="45363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3659" grpId="0" animBg="1"/>
      <p:bldP spid="453634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817" name="Picture 49" descr="Pompei street with elevated stepping stones, wk 0310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4813" y="654050"/>
            <a:ext cx="3954462" cy="29654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 r:embed="rId8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288816" name="Picture 48" descr="Temple of the Divus Romulus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0925" y="3421063"/>
            <a:ext cx="3221038" cy="24145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 r:embed="rId8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288815" name="Picture 47" descr="Forum with Temples of Saturn and Vespasian"/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650" y="398463"/>
            <a:ext cx="3603625" cy="27019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 r:embed="rId8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288814" name="Picture 46" descr="Forum Arch of Severus, Temple of Saturn"/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7400" y="3576638"/>
            <a:ext cx="3938588" cy="26082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 r:embed="rId8"/>
                  <a:srcRect t="11700"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288770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88771" name="Rectangle 3"/>
          <p:cNvSpPr>
            <a:spLocks noChangeArrowheads="1"/>
          </p:cNvSpPr>
          <p:nvPr/>
        </p:nvSpPr>
        <p:spPr bwMode="auto">
          <a:xfrm>
            <a:off x="3421063" y="1647825"/>
            <a:ext cx="268287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4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希腊王亚历山大</a:t>
            </a:r>
          </a:p>
        </p:txBody>
      </p:sp>
      <p:sp>
        <p:nvSpPr>
          <p:cNvPr id="288772" name="AutoShape 4"/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8774" name="Rectangle 6"/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8775" name="Rectangle 7"/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8776" name="Line 8"/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8780" name="Line 12"/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8785" name="Rectangle 17"/>
          <p:cNvSpPr>
            <a:spLocks noChangeArrowheads="1"/>
          </p:cNvSpPr>
          <p:nvPr/>
        </p:nvSpPr>
        <p:spPr bwMode="auto">
          <a:xfrm>
            <a:off x="3957638" y="2147888"/>
            <a:ext cx="15843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400">
                <a:solidFill>
                  <a:schemeClr val="accent2"/>
                </a:solidFill>
                <a:latin typeface="Times" charset="0"/>
                <a:ea typeface="宋体" charset="0"/>
                <a:cs typeface="宋体" charset="0"/>
              </a:rPr>
              <a:t>罗马系统</a:t>
            </a:r>
          </a:p>
        </p:txBody>
      </p:sp>
      <p:sp>
        <p:nvSpPr>
          <p:cNvPr id="288798" name="Text Box 30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en-US">
              <a:solidFill>
                <a:schemeClr val="tx1"/>
              </a:solidFill>
              <a:ea typeface="宋体" charset="0"/>
              <a:cs typeface="宋体" charset="0"/>
            </a:endParaRPr>
          </a:p>
        </p:txBody>
      </p:sp>
      <p:sp>
        <p:nvSpPr>
          <p:cNvPr id="288808" name="Text Box 40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288811" name="Text Box 43"/>
          <p:cNvSpPr txBox="1">
            <a:spLocks noChangeArrowheads="1"/>
          </p:cNvSpPr>
          <p:nvPr/>
        </p:nvSpPr>
        <p:spPr bwMode="auto">
          <a:xfrm>
            <a:off x="8586788" y="640080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ea typeface="宋体" charset="0"/>
                <a:cs typeface="宋体" charset="0"/>
              </a:rPr>
              <a:t>6</a:t>
            </a:r>
            <a:endParaRPr lang="en-US" altLang="zh-CN" sz="140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288812" name="Rectangle 44"/>
          <p:cNvSpPr>
            <a:spLocks noChangeArrowheads="1"/>
          </p:cNvSpPr>
          <p:nvPr/>
        </p:nvSpPr>
        <p:spPr bwMode="auto">
          <a:xfrm>
            <a:off x="8093075" y="6515100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20</a:t>
            </a:r>
          </a:p>
        </p:txBody>
      </p:sp>
      <p:sp>
        <p:nvSpPr>
          <p:cNvPr id="288819" name="Text Box 51"/>
          <p:cNvSpPr txBox="1">
            <a:spLocks noChangeArrowheads="1"/>
          </p:cNvSpPr>
          <p:nvPr/>
        </p:nvSpPr>
        <p:spPr bwMode="auto">
          <a:xfrm>
            <a:off x="1766888" y="23813"/>
            <a:ext cx="59070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chemeClr val="tx1"/>
                </a:solidFill>
                <a:ea typeface="宋体" charset="0"/>
                <a:cs typeface="宋体" charset="0"/>
              </a:rPr>
              <a:t>使 </a:t>
            </a:r>
            <a:r>
              <a:rPr lang="en-US" altLang="zh-CN" sz="1400">
                <a:solidFill>
                  <a:schemeClr val="tx1"/>
                </a:solidFill>
                <a:ea typeface="宋体" charset="0"/>
                <a:cs typeface="宋体" charset="0"/>
              </a:rPr>
              <a:t>28 </a:t>
            </a:r>
            <a:r>
              <a:rPr lang="zh-CN" altLang="en-US" sz="1400">
                <a:solidFill>
                  <a:schemeClr val="tx1"/>
                </a:solidFill>
                <a:ea typeface="宋体" charset="0"/>
                <a:cs typeface="宋体" charset="0"/>
              </a:rPr>
              <a:t>章</a:t>
            </a:r>
          </a:p>
        </p:txBody>
      </p:sp>
      <p:sp>
        <p:nvSpPr>
          <p:cNvPr id="288835" name="Text Box 67"/>
          <p:cNvSpPr txBox="1">
            <a:spLocks noChangeArrowheads="1"/>
          </p:cNvSpPr>
          <p:nvPr/>
        </p:nvSpPr>
        <p:spPr bwMode="auto">
          <a:xfrm>
            <a:off x="1573213" y="3624263"/>
            <a:ext cx="1984375" cy="4270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80808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55000"/>
              </a:lnSpc>
              <a:spcBef>
                <a:spcPct val="50000"/>
              </a:spcBef>
            </a:pPr>
            <a:r>
              <a:rPr lang="ja-JP" altLang="en-US" sz="40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法律</a:t>
            </a:r>
            <a:endParaRPr lang="zh-CN" altLang="en-US" sz="4000">
              <a:solidFill>
                <a:srgbClr val="FFFF00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288836" name="Text Box 68"/>
          <p:cNvSpPr txBox="1">
            <a:spLocks noChangeArrowheads="1"/>
          </p:cNvSpPr>
          <p:nvPr/>
        </p:nvSpPr>
        <p:spPr bwMode="auto">
          <a:xfrm>
            <a:off x="2052638" y="4170363"/>
            <a:ext cx="1874837" cy="4270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80808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55000"/>
              </a:lnSpc>
              <a:spcBef>
                <a:spcPct val="50000"/>
              </a:spcBef>
            </a:pPr>
            <a:r>
              <a:rPr lang="ja-JP" altLang="en-US" sz="40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通讯</a:t>
            </a:r>
            <a:endParaRPr lang="zh-CN" altLang="en-US" sz="4000">
              <a:solidFill>
                <a:srgbClr val="FFFF00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288837" name="Text Box 69"/>
          <p:cNvSpPr txBox="1">
            <a:spLocks noChangeArrowheads="1"/>
          </p:cNvSpPr>
          <p:nvPr/>
        </p:nvSpPr>
        <p:spPr bwMode="auto">
          <a:xfrm flipH="1">
            <a:off x="2349500" y="4718050"/>
            <a:ext cx="2181225" cy="4270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80808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55000"/>
              </a:lnSpc>
              <a:spcBef>
                <a:spcPct val="50000"/>
              </a:spcBef>
            </a:pPr>
            <a:r>
              <a:rPr lang="ja-JP" altLang="en-US" sz="40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运输</a:t>
            </a:r>
            <a:r>
              <a:rPr lang="zh-CN" altLang="en-US" sz="40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	</a:t>
            </a:r>
          </a:p>
        </p:txBody>
      </p:sp>
      <p:sp>
        <p:nvSpPr>
          <p:cNvPr id="288838" name="Text Box 70"/>
          <p:cNvSpPr txBox="1">
            <a:spLocks noChangeArrowheads="1"/>
          </p:cNvSpPr>
          <p:nvPr/>
        </p:nvSpPr>
        <p:spPr bwMode="auto">
          <a:xfrm>
            <a:off x="2770188" y="5245100"/>
            <a:ext cx="4059237" cy="4270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80808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55000"/>
              </a:lnSpc>
              <a:spcBef>
                <a:spcPct val="50000"/>
              </a:spcBef>
            </a:pPr>
            <a:r>
              <a:rPr lang="ja-JP" altLang="en-US" sz="40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银行业和税</a:t>
            </a:r>
            <a:r>
              <a:rPr lang="zh-CN" altLang="en-US" sz="40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收</a:t>
            </a:r>
          </a:p>
        </p:txBody>
      </p:sp>
      <p:sp>
        <p:nvSpPr>
          <p:cNvPr id="288839" name="Rectangle 71"/>
          <p:cNvSpPr>
            <a:spLocks noChangeArrowheads="1"/>
          </p:cNvSpPr>
          <p:nvPr/>
        </p:nvSpPr>
        <p:spPr bwMode="auto">
          <a:xfrm>
            <a:off x="2981325" y="5602288"/>
            <a:ext cx="5429250" cy="7016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80808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40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罗马帝国统治下的和平</a:t>
            </a:r>
            <a:endParaRPr lang="en-US" altLang="zh-CN" sz="4000">
              <a:solidFill>
                <a:srgbClr val="FFFF00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288840" name="Text Box 72"/>
          <p:cNvSpPr txBox="1">
            <a:spLocks noChangeArrowheads="1"/>
          </p:cNvSpPr>
          <p:nvPr/>
        </p:nvSpPr>
        <p:spPr bwMode="auto">
          <a:xfrm>
            <a:off x="1116013" y="3067050"/>
            <a:ext cx="3919537" cy="4270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80808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064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defTabSz="4064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defTabSz="4064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defTabSz="4064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defTabSz="4064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defTabSz="406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defTabSz="406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defTabSz="406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defTabSz="406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lnSpc>
                <a:spcPct val="55000"/>
              </a:lnSpc>
              <a:spcBef>
                <a:spcPct val="50000"/>
              </a:spcBef>
            </a:pPr>
            <a:r>
              <a:rPr lang="zh-CN" altLang="en-US" sz="40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民事和军事行政</a:t>
            </a:r>
          </a:p>
        </p:txBody>
      </p:sp>
      <p:sp>
        <p:nvSpPr>
          <p:cNvPr id="288849" name="Rectangle 81"/>
          <p:cNvSpPr>
            <a:spLocks noChangeArrowheads="1"/>
          </p:cNvSpPr>
          <p:nvPr/>
        </p:nvSpPr>
        <p:spPr bwMode="auto">
          <a:xfrm>
            <a:off x="3294063" y="950913"/>
            <a:ext cx="103505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静 默</a:t>
            </a:r>
          </a:p>
        </p:txBody>
      </p:sp>
      <p:sp>
        <p:nvSpPr>
          <p:cNvPr id="288862" name="Rectangle 94"/>
          <p:cNvSpPr>
            <a:spLocks noChangeArrowheads="1"/>
          </p:cNvSpPr>
          <p:nvPr/>
        </p:nvSpPr>
        <p:spPr bwMode="auto">
          <a:xfrm>
            <a:off x="4827588" y="1052513"/>
            <a:ext cx="1346200" cy="333375"/>
          </a:xfrm>
          <a:prstGeom prst="rect">
            <a:avLst/>
          </a:prstGeom>
          <a:solidFill>
            <a:srgbClr val="114FFB">
              <a:alpha val="42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约主前</a:t>
            </a:r>
            <a:r>
              <a:rPr lang="en-US" altLang="zh-CN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500</a:t>
            </a:r>
            <a:r>
              <a:rPr lang="zh-CN" altLang="en-US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年</a:t>
            </a:r>
          </a:p>
        </p:txBody>
      </p:sp>
      <p:grpSp>
        <p:nvGrpSpPr>
          <p:cNvPr id="288872" name="Group 104"/>
          <p:cNvGrpSpPr>
            <a:grpSpLocks/>
          </p:cNvGrpSpPr>
          <p:nvPr/>
        </p:nvGrpSpPr>
        <p:grpSpPr bwMode="auto">
          <a:xfrm>
            <a:off x="7931150" y="3429000"/>
            <a:ext cx="984250" cy="550863"/>
            <a:chOff x="4996" y="2160"/>
            <a:chExt cx="620" cy="347"/>
          </a:xfrm>
        </p:grpSpPr>
        <p:grpSp>
          <p:nvGrpSpPr>
            <p:cNvPr id="288863" name="Group 95"/>
            <p:cNvGrpSpPr>
              <a:grpSpLocks/>
            </p:cNvGrpSpPr>
            <p:nvPr/>
          </p:nvGrpSpPr>
          <p:grpSpPr bwMode="auto">
            <a:xfrm>
              <a:off x="4996" y="2160"/>
              <a:ext cx="620" cy="347"/>
              <a:chOff x="4996" y="2160"/>
              <a:chExt cx="620" cy="347"/>
            </a:xfrm>
          </p:grpSpPr>
          <p:grpSp>
            <p:nvGrpSpPr>
              <p:cNvPr id="288864" name="Group 96"/>
              <p:cNvGrpSpPr>
                <a:grpSpLocks/>
              </p:cNvGrpSpPr>
              <p:nvPr/>
            </p:nvGrpSpPr>
            <p:grpSpPr bwMode="auto">
              <a:xfrm>
                <a:off x="5016" y="2175"/>
                <a:ext cx="600" cy="332"/>
                <a:chOff x="5016" y="2175"/>
                <a:chExt cx="600" cy="332"/>
              </a:xfrm>
            </p:grpSpPr>
            <p:sp>
              <p:nvSpPr>
                <p:cNvPr id="288865" name="AutoShape 97"/>
                <p:cNvSpPr>
                  <a:spLocks noChangeArrowheads="1"/>
                </p:cNvSpPr>
                <p:nvPr/>
              </p:nvSpPr>
              <p:spPr bwMode="auto">
                <a:xfrm>
                  <a:off x="5017" y="2175"/>
                  <a:ext cx="460" cy="226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E7EC26"/>
                </a:solidFill>
                <a:ln w="381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8866" name="Rectangle 98"/>
                <p:cNvSpPr>
                  <a:spLocks noChangeArrowheads="1"/>
                </p:cNvSpPr>
                <p:nvPr/>
              </p:nvSpPr>
              <p:spPr bwMode="auto">
                <a:xfrm>
                  <a:off x="5016" y="2258"/>
                  <a:ext cx="600" cy="249"/>
                </a:xfrm>
                <a:prstGeom prst="rect">
                  <a:avLst/>
                </a:prstGeom>
                <a:solidFill>
                  <a:srgbClr val="FFFF00"/>
                </a:solidFill>
                <a:ln w="3810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8867" name="AutoShape 99"/>
                <p:cNvSpPr>
                  <a:spLocks noChangeArrowheads="1"/>
                </p:cNvSpPr>
                <p:nvPr/>
              </p:nvSpPr>
              <p:spPr bwMode="auto">
                <a:xfrm>
                  <a:off x="5029" y="2191"/>
                  <a:ext cx="436" cy="226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38100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8868" name="Line 100"/>
                <p:cNvSpPr>
                  <a:spLocks noChangeShapeType="1"/>
                </p:cNvSpPr>
                <p:nvPr/>
              </p:nvSpPr>
              <p:spPr bwMode="auto">
                <a:xfrm>
                  <a:off x="5043" y="2356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8869" name="Line 101"/>
                <p:cNvSpPr>
                  <a:spLocks noChangeShapeType="1"/>
                </p:cNvSpPr>
                <p:nvPr/>
              </p:nvSpPr>
              <p:spPr bwMode="auto">
                <a:xfrm>
                  <a:off x="5043" y="2452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88870" name="Rectangle 102"/>
              <p:cNvSpPr>
                <a:spLocks noChangeArrowheads="1"/>
              </p:cNvSpPr>
              <p:nvPr/>
            </p:nvSpPr>
            <p:spPr bwMode="auto">
              <a:xfrm>
                <a:off x="5113" y="2160"/>
                <a:ext cx="258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静默</a:t>
                </a:r>
              </a:p>
            </p:txBody>
          </p:sp>
          <p:sp>
            <p:nvSpPr>
              <p:cNvPr id="288871" name="Rectangle 103"/>
              <p:cNvSpPr>
                <a:spLocks noChangeArrowheads="1"/>
              </p:cNvSpPr>
              <p:nvPr/>
            </p:nvSpPr>
            <p:spPr bwMode="auto">
              <a:xfrm>
                <a:off x="4996" y="2237"/>
                <a:ext cx="618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900">
                    <a:solidFill>
                      <a:srgbClr val="000000"/>
                    </a:solidFill>
                    <a:latin typeface="MS PGothic" charset="0"/>
                    <a:ea typeface="宋体" charset="0"/>
                    <a:cs typeface="宋体" charset="0"/>
                  </a:rPr>
                  <a:t>希腊王亚历山大</a:t>
                </a:r>
              </a:p>
            </p:txBody>
          </p:sp>
        </p:grpSp>
        <p:sp>
          <p:nvSpPr>
            <p:cNvPr id="288858" name="Text Box 90"/>
            <p:cNvSpPr txBox="1">
              <a:spLocks noChangeArrowheads="1"/>
            </p:cNvSpPr>
            <p:nvPr/>
          </p:nvSpPr>
          <p:spPr bwMode="auto">
            <a:xfrm>
              <a:off x="5102" y="2335"/>
              <a:ext cx="423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900">
                  <a:solidFill>
                    <a:srgbClr val="000000"/>
                  </a:solidFill>
                  <a:latin typeface="MS PGothic" charset="0"/>
                  <a:ea typeface="宋体" charset="0"/>
                  <a:cs typeface="宋体" charset="0"/>
                </a:rPr>
                <a:t>罗马系统</a:t>
              </a:r>
            </a:p>
          </p:txBody>
        </p:sp>
      </p:grpSp>
      <p:sp>
        <p:nvSpPr>
          <p:cNvPr id="288873" name="Text Box 105"/>
          <p:cNvSpPr txBox="1">
            <a:spLocks noChangeArrowheads="1"/>
          </p:cNvSpPr>
          <p:nvPr/>
        </p:nvSpPr>
        <p:spPr bwMode="auto">
          <a:xfrm>
            <a:off x="7169150" y="6270625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38-39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87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87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87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87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8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8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8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8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2888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88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88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88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88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88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817" grpId="0" animBg="1" autoUpdateAnimBg="0"/>
      <p:bldP spid="288816" grpId="0" animBg="1" autoUpdateAnimBg="0"/>
      <p:bldP spid="288815" grpId="0" animBg="1" autoUpdateAnimBg="0"/>
      <p:bldP spid="288814" grpId="0" animBg="1" autoUpdateAnimBg="0"/>
      <p:bldP spid="288785" grpId="0" autoUpdateAnimBg="0"/>
      <p:bldP spid="288835" grpId="0"/>
      <p:bldP spid="288836" grpId="0"/>
      <p:bldP spid="288837" grpId="0"/>
      <p:bldP spid="288838" grpId="0"/>
      <p:bldP spid="28883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367" name="Picture 2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" y="506413"/>
            <a:ext cx="7950200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rgbClr val="A5002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1374" name="Freeform 30"/>
          <p:cNvSpPr>
            <a:spLocks/>
          </p:cNvSpPr>
          <p:nvPr/>
        </p:nvSpPr>
        <p:spPr bwMode="auto">
          <a:xfrm>
            <a:off x="558800" y="4289425"/>
            <a:ext cx="5918200" cy="2022475"/>
          </a:xfrm>
          <a:custGeom>
            <a:avLst/>
            <a:gdLst>
              <a:gd name="T0" fmla="*/ 0 w 3728"/>
              <a:gd name="T1" fmla="*/ 34 h 1274"/>
              <a:gd name="T2" fmla="*/ 224 w 3728"/>
              <a:gd name="T3" fmla="*/ 2 h 1274"/>
              <a:gd name="T4" fmla="*/ 472 w 3728"/>
              <a:gd name="T5" fmla="*/ 18 h 1274"/>
              <a:gd name="T6" fmla="*/ 744 w 3728"/>
              <a:gd name="T7" fmla="*/ 82 h 1274"/>
              <a:gd name="T8" fmla="*/ 1328 w 3728"/>
              <a:gd name="T9" fmla="*/ 82 h 1274"/>
              <a:gd name="T10" fmla="*/ 1384 w 3728"/>
              <a:gd name="T11" fmla="*/ 122 h 1274"/>
              <a:gd name="T12" fmla="*/ 1480 w 3728"/>
              <a:gd name="T13" fmla="*/ 234 h 1274"/>
              <a:gd name="T14" fmla="*/ 1536 w 3728"/>
              <a:gd name="T15" fmla="*/ 354 h 1274"/>
              <a:gd name="T16" fmla="*/ 1576 w 3728"/>
              <a:gd name="T17" fmla="*/ 402 h 1274"/>
              <a:gd name="T18" fmla="*/ 1624 w 3728"/>
              <a:gd name="T19" fmla="*/ 442 h 1274"/>
              <a:gd name="T20" fmla="*/ 1664 w 3728"/>
              <a:gd name="T21" fmla="*/ 514 h 1274"/>
              <a:gd name="T22" fmla="*/ 1680 w 3728"/>
              <a:gd name="T23" fmla="*/ 538 h 1274"/>
              <a:gd name="T24" fmla="*/ 1776 w 3728"/>
              <a:gd name="T25" fmla="*/ 578 h 1274"/>
              <a:gd name="T26" fmla="*/ 1832 w 3728"/>
              <a:gd name="T27" fmla="*/ 674 h 1274"/>
              <a:gd name="T28" fmla="*/ 1856 w 3728"/>
              <a:gd name="T29" fmla="*/ 682 h 1274"/>
              <a:gd name="T30" fmla="*/ 1904 w 3728"/>
              <a:gd name="T31" fmla="*/ 714 h 1274"/>
              <a:gd name="T32" fmla="*/ 1928 w 3728"/>
              <a:gd name="T33" fmla="*/ 730 h 1274"/>
              <a:gd name="T34" fmla="*/ 1968 w 3728"/>
              <a:gd name="T35" fmla="*/ 762 h 1274"/>
              <a:gd name="T36" fmla="*/ 2008 w 3728"/>
              <a:gd name="T37" fmla="*/ 802 h 1274"/>
              <a:gd name="T38" fmla="*/ 2136 w 3728"/>
              <a:gd name="T39" fmla="*/ 834 h 1274"/>
              <a:gd name="T40" fmla="*/ 2216 w 3728"/>
              <a:gd name="T41" fmla="*/ 954 h 1274"/>
              <a:gd name="T42" fmla="*/ 2264 w 3728"/>
              <a:gd name="T43" fmla="*/ 970 h 1274"/>
              <a:gd name="T44" fmla="*/ 2312 w 3728"/>
              <a:gd name="T45" fmla="*/ 1002 h 1274"/>
              <a:gd name="T46" fmla="*/ 2368 w 3728"/>
              <a:gd name="T47" fmla="*/ 1106 h 1274"/>
              <a:gd name="T48" fmla="*/ 2392 w 3728"/>
              <a:gd name="T49" fmla="*/ 1130 h 1274"/>
              <a:gd name="T50" fmla="*/ 2472 w 3728"/>
              <a:gd name="T51" fmla="*/ 1154 h 1274"/>
              <a:gd name="T52" fmla="*/ 2496 w 3728"/>
              <a:gd name="T53" fmla="*/ 1162 h 1274"/>
              <a:gd name="T54" fmla="*/ 2576 w 3728"/>
              <a:gd name="T55" fmla="*/ 1138 h 1274"/>
              <a:gd name="T56" fmla="*/ 2640 w 3728"/>
              <a:gd name="T57" fmla="*/ 986 h 1274"/>
              <a:gd name="T58" fmla="*/ 2736 w 3728"/>
              <a:gd name="T59" fmla="*/ 930 h 1274"/>
              <a:gd name="T60" fmla="*/ 2832 w 3728"/>
              <a:gd name="T61" fmla="*/ 874 h 1274"/>
              <a:gd name="T62" fmla="*/ 2904 w 3728"/>
              <a:gd name="T63" fmla="*/ 866 h 1274"/>
              <a:gd name="T64" fmla="*/ 2928 w 3728"/>
              <a:gd name="T65" fmla="*/ 858 h 1274"/>
              <a:gd name="T66" fmla="*/ 3168 w 3728"/>
              <a:gd name="T67" fmla="*/ 914 h 1274"/>
              <a:gd name="T68" fmla="*/ 3312 w 3728"/>
              <a:gd name="T69" fmla="*/ 1010 h 1274"/>
              <a:gd name="T70" fmla="*/ 3360 w 3728"/>
              <a:gd name="T71" fmla="*/ 1026 h 1274"/>
              <a:gd name="T72" fmla="*/ 3504 w 3728"/>
              <a:gd name="T73" fmla="*/ 1122 h 1274"/>
              <a:gd name="T74" fmla="*/ 3632 w 3728"/>
              <a:gd name="T75" fmla="*/ 1162 h 1274"/>
              <a:gd name="T76" fmla="*/ 3680 w 3728"/>
              <a:gd name="T77" fmla="*/ 1178 h 1274"/>
              <a:gd name="T78" fmla="*/ 3728 w 3728"/>
              <a:gd name="T79" fmla="*/ 1274 h 1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728" h="1274">
                <a:moveTo>
                  <a:pt x="0" y="34"/>
                </a:moveTo>
                <a:cubicBezTo>
                  <a:pt x="78" y="26"/>
                  <a:pt x="144" y="8"/>
                  <a:pt x="224" y="2"/>
                </a:cubicBezTo>
                <a:cubicBezTo>
                  <a:pt x="297" y="4"/>
                  <a:pt x="392" y="0"/>
                  <a:pt x="472" y="18"/>
                </a:cubicBezTo>
                <a:cubicBezTo>
                  <a:pt x="565" y="38"/>
                  <a:pt x="648" y="72"/>
                  <a:pt x="744" y="82"/>
                </a:cubicBezTo>
                <a:cubicBezTo>
                  <a:pt x="759" y="81"/>
                  <a:pt x="1211" y="64"/>
                  <a:pt x="1328" y="82"/>
                </a:cubicBezTo>
                <a:cubicBezTo>
                  <a:pt x="1350" y="85"/>
                  <a:pt x="1364" y="109"/>
                  <a:pt x="1384" y="122"/>
                </a:cubicBezTo>
                <a:cubicBezTo>
                  <a:pt x="1411" y="162"/>
                  <a:pt x="1457" y="188"/>
                  <a:pt x="1480" y="234"/>
                </a:cubicBezTo>
                <a:cubicBezTo>
                  <a:pt x="1499" y="272"/>
                  <a:pt x="1507" y="319"/>
                  <a:pt x="1536" y="354"/>
                </a:cubicBezTo>
                <a:cubicBezTo>
                  <a:pt x="1549" y="370"/>
                  <a:pt x="1561" y="387"/>
                  <a:pt x="1576" y="402"/>
                </a:cubicBezTo>
                <a:cubicBezTo>
                  <a:pt x="1622" y="448"/>
                  <a:pt x="1578" y="383"/>
                  <a:pt x="1624" y="442"/>
                </a:cubicBezTo>
                <a:cubicBezTo>
                  <a:pt x="1694" y="532"/>
                  <a:pt x="1635" y="456"/>
                  <a:pt x="1664" y="514"/>
                </a:cubicBezTo>
                <a:cubicBezTo>
                  <a:pt x="1668" y="522"/>
                  <a:pt x="1671" y="532"/>
                  <a:pt x="1680" y="538"/>
                </a:cubicBezTo>
                <a:cubicBezTo>
                  <a:pt x="1710" y="557"/>
                  <a:pt x="1745" y="557"/>
                  <a:pt x="1776" y="578"/>
                </a:cubicBezTo>
                <a:cubicBezTo>
                  <a:pt x="1789" y="598"/>
                  <a:pt x="1812" y="667"/>
                  <a:pt x="1832" y="674"/>
                </a:cubicBezTo>
                <a:cubicBezTo>
                  <a:pt x="1840" y="676"/>
                  <a:pt x="1848" y="677"/>
                  <a:pt x="1856" y="682"/>
                </a:cubicBezTo>
                <a:cubicBezTo>
                  <a:pt x="1872" y="691"/>
                  <a:pt x="1888" y="703"/>
                  <a:pt x="1904" y="714"/>
                </a:cubicBezTo>
                <a:cubicBezTo>
                  <a:pt x="1912" y="719"/>
                  <a:pt x="1928" y="730"/>
                  <a:pt x="1928" y="730"/>
                </a:cubicBezTo>
                <a:cubicBezTo>
                  <a:pt x="1973" y="798"/>
                  <a:pt x="1912" y="717"/>
                  <a:pt x="1968" y="762"/>
                </a:cubicBezTo>
                <a:cubicBezTo>
                  <a:pt x="2009" y="794"/>
                  <a:pt x="1956" y="779"/>
                  <a:pt x="2008" y="802"/>
                </a:cubicBezTo>
                <a:cubicBezTo>
                  <a:pt x="2047" y="818"/>
                  <a:pt x="2094" y="820"/>
                  <a:pt x="2136" y="834"/>
                </a:cubicBezTo>
                <a:cubicBezTo>
                  <a:pt x="2148" y="884"/>
                  <a:pt x="2158" y="934"/>
                  <a:pt x="2216" y="954"/>
                </a:cubicBezTo>
                <a:cubicBezTo>
                  <a:pt x="2232" y="959"/>
                  <a:pt x="2249" y="960"/>
                  <a:pt x="2264" y="970"/>
                </a:cubicBezTo>
                <a:cubicBezTo>
                  <a:pt x="2280" y="980"/>
                  <a:pt x="2312" y="1002"/>
                  <a:pt x="2312" y="1002"/>
                </a:cubicBezTo>
                <a:cubicBezTo>
                  <a:pt x="2329" y="1073"/>
                  <a:pt x="2317" y="1064"/>
                  <a:pt x="2368" y="1106"/>
                </a:cubicBezTo>
                <a:cubicBezTo>
                  <a:pt x="2376" y="1113"/>
                  <a:pt x="2382" y="1124"/>
                  <a:pt x="2392" y="1130"/>
                </a:cubicBezTo>
                <a:cubicBezTo>
                  <a:pt x="2416" y="1143"/>
                  <a:pt x="2445" y="1145"/>
                  <a:pt x="2472" y="1154"/>
                </a:cubicBezTo>
                <a:cubicBezTo>
                  <a:pt x="2480" y="1156"/>
                  <a:pt x="2496" y="1162"/>
                  <a:pt x="2496" y="1162"/>
                </a:cubicBezTo>
                <a:cubicBezTo>
                  <a:pt x="2511" y="1159"/>
                  <a:pt x="2561" y="1160"/>
                  <a:pt x="2576" y="1138"/>
                </a:cubicBezTo>
                <a:cubicBezTo>
                  <a:pt x="2602" y="1095"/>
                  <a:pt x="2593" y="1017"/>
                  <a:pt x="2640" y="986"/>
                </a:cubicBezTo>
                <a:cubicBezTo>
                  <a:pt x="2673" y="963"/>
                  <a:pt x="2702" y="948"/>
                  <a:pt x="2736" y="930"/>
                </a:cubicBezTo>
                <a:cubicBezTo>
                  <a:pt x="2771" y="910"/>
                  <a:pt x="2794" y="886"/>
                  <a:pt x="2832" y="874"/>
                </a:cubicBezTo>
                <a:cubicBezTo>
                  <a:pt x="2871" y="887"/>
                  <a:pt x="2848" y="884"/>
                  <a:pt x="2904" y="866"/>
                </a:cubicBezTo>
                <a:cubicBezTo>
                  <a:pt x="2912" y="863"/>
                  <a:pt x="2928" y="858"/>
                  <a:pt x="2928" y="858"/>
                </a:cubicBezTo>
                <a:cubicBezTo>
                  <a:pt x="3006" y="864"/>
                  <a:pt x="3099" y="868"/>
                  <a:pt x="3168" y="914"/>
                </a:cubicBezTo>
                <a:cubicBezTo>
                  <a:pt x="3190" y="948"/>
                  <a:pt x="3270" y="991"/>
                  <a:pt x="3312" y="1010"/>
                </a:cubicBezTo>
                <a:cubicBezTo>
                  <a:pt x="3327" y="1016"/>
                  <a:pt x="3345" y="1016"/>
                  <a:pt x="3360" y="1026"/>
                </a:cubicBezTo>
                <a:cubicBezTo>
                  <a:pt x="3393" y="1048"/>
                  <a:pt x="3465" y="1109"/>
                  <a:pt x="3504" y="1122"/>
                </a:cubicBezTo>
                <a:cubicBezTo>
                  <a:pt x="3546" y="1136"/>
                  <a:pt x="3589" y="1149"/>
                  <a:pt x="3632" y="1162"/>
                </a:cubicBezTo>
                <a:cubicBezTo>
                  <a:pt x="3648" y="1166"/>
                  <a:pt x="3680" y="1178"/>
                  <a:pt x="3680" y="1178"/>
                </a:cubicBezTo>
                <a:cubicBezTo>
                  <a:pt x="3694" y="1220"/>
                  <a:pt x="3728" y="1216"/>
                  <a:pt x="3728" y="1274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375" name="Freeform 31"/>
          <p:cNvSpPr>
            <a:spLocks/>
          </p:cNvSpPr>
          <p:nvPr/>
        </p:nvSpPr>
        <p:spPr bwMode="auto">
          <a:xfrm>
            <a:off x="3314700" y="927100"/>
            <a:ext cx="2578100" cy="1371600"/>
          </a:xfrm>
          <a:custGeom>
            <a:avLst/>
            <a:gdLst>
              <a:gd name="T0" fmla="*/ 0 w 1624"/>
              <a:gd name="T1" fmla="*/ 0 h 864"/>
              <a:gd name="T2" fmla="*/ 24 w 1624"/>
              <a:gd name="T3" fmla="*/ 8 h 864"/>
              <a:gd name="T4" fmla="*/ 40 w 1624"/>
              <a:gd name="T5" fmla="*/ 56 h 864"/>
              <a:gd name="T6" fmla="*/ 72 w 1624"/>
              <a:gd name="T7" fmla="*/ 264 h 864"/>
              <a:gd name="T8" fmla="*/ 64 w 1624"/>
              <a:gd name="T9" fmla="*/ 320 h 864"/>
              <a:gd name="T10" fmla="*/ 48 w 1624"/>
              <a:gd name="T11" fmla="*/ 368 h 864"/>
              <a:gd name="T12" fmla="*/ 56 w 1624"/>
              <a:gd name="T13" fmla="*/ 392 h 864"/>
              <a:gd name="T14" fmla="*/ 80 w 1624"/>
              <a:gd name="T15" fmla="*/ 400 h 864"/>
              <a:gd name="T16" fmla="*/ 152 w 1624"/>
              <a:gd name="T17" fmla="*/ 440 h 864"/>
              <a:gd name="T18" fmla="*/ 224 w 1624"/>
              <a:gd name="T19" fmla="*/ 528 h 864"/>
              <a:gd name="T20" fmla="*/ 336 w 1624"/>
              <a:gd name="T21" fmla="*/ 536 h 864"/>
              <a:gd name="T22" fmla="*/ 456 w 1624"/>
              <a:gd name="T23" fmla="*/ 608 h 864"/>
              <a:gd name="T24" fmla="*/ 512 w 1624"/>
              <a:gd name="T25" fmla="*/ 688 h 864"/>
              <a:gd name="T26" fmla="*/ 632 w 1624"/>
              <a:gd name="T27" fmla="*/ 736 h 864"/>
              <a:gd name="T28" fmla="*/ 808 w 1624"/>
              <a:gd name="T29" fmla="*/ 672 h 864"/>
              <a:gd name="T30" fmla="*/ 944 w 1624"/>
              <a:gd name="T31" fmla="*/ 672 h 864"/>
              <a:gd name="T32" fmla="*/ 992 w 1624"/>
              <a:gd name="T33" fmla="*/ 648 h 864"/>
              <a:gd name="T34" fmla="*/ 1088 w 1624"/>
              <a:gd name="T35" fmla="*/ 664 h 864"/>
              <a:gd name="T36" fmla="*/ 1144 w 1624"/>
              <a:gd name="T37" fmla="*/ 648 h 864"/>
              <a:gd name="T38" fmla="*/ 1200 w 1624"/>
              <a:gd name="T39" fmla="*/ 656 h 864"/>
              <a:gd name="T40" fmla="*/ 1248 w 1624"/>
              <a:gd name="T41" fmla="*/ 672 h 864"/>
              <a:gd name="T42" fmla="*/ 1280 w 1624"/>
              <a:gd name="T43" fmla="*/ 664 h 864"/>
              <a:gd name="T44" fmla="*/ 1328 w 1624"/>
              <a:gd name="T45" fmla="*/ 648 h 864"/>
              <a:gd name="T46" fmla="*/ 1416 w 1624"/>
              <a:gd name="T47" fmla="*/ 664 h 864"/>
              <a:gd name="T48" fmla="*/ 1512 w 1624"/>
              <a:gd name="T49" fmla="*/ 736 h 864"/>
              <a:gd name="T50" fmla="*/ 1576 w 1624"/>
              <a:gd name="T51" fmla="*/ 752 h 864"/>
              <a:gd name="T52" fmla="*/ 1624 w 1624"/>
              <a:gd name="T53" fmla="*/ 864 h 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624" h="864">
                <a:moveTo>
                  <a:pt x="0" y="0"/>
                </a:moveTo>
                <a:cubicBezTo>
                  <a:pt x="8" y="2"/>
                  <a:pt x="19" y="1"/>
                  <a:pt x="24" y="8"/>
                </a:cubicBezTo>
                <a:cubicBezTo>
                  <a:pt x="33" y="21"/>
                  <a:pt x="40" y="56"/>
                  <a:pt x="40" y="56"/>
                </a:cubicBezTo>
                <a:cubicBezTo>
                  <a:pt x="45" y="125"/>
                  <a:pt x="49" y="196"/>
                  <a:pt x="72" y="264"/>
                </a:cubicBezTo>
                <a:cubicBezTo>
                  <a:pt x="69" y="282"/>
                  <a:pt x="68" y="301"/>
                  <a:pt x="64" y="320"/>
                </a:cubicBezTo>
                <a:cubicBezTo>
                  <a:pt x="60" y="336"/>
                  <a:pt x="48" y="368"/>
                  <a:pt x="48" y="368"/>
                </a:cubicBezTo>
                <a:cubicBezTo>
                  <a:pt x="50" y="376"/>
                  <a:pt x="50" y="386"/>
                  <a:pt x="56" y="392"/>
                </a:cubicBezTo>
                <a:cubicBezTo>
                  <a:pt x="61" y="397"/>
                  <a:pt x="72" y="395"/>
                  <a:pt x="80" y="400"/>
                </a:cubicBezTo>
                <a:cubicBezTo>
                  <a:pt x="162" y="445"/>
                  <a:pt x="97" y="421"/>
                  <a:pt x="152" y="440"/>
                </a:cubicBezTo>
                <a:cubicBezTo>
                  <a:pt x="162" y="456"/>
                  <a:pt x="192" y="522"/>
                  <a:pt x="224" y="528"/>
                </a:cubicBezTo>
                <a:cubicBezTo>
                  <a:pt x="260" y="534"/>
                  <a:pt x="298" y="533"/>
                  <a:pt x="336" y="536"/>
                </a:cubicBezTo>
                <a:cubicBezTo>
                  <a:pt x="381" y="551"/>
                  <a:pt x="425" y="568"/>
                  <a:pt x="456" y="608"/>
                </a:cubicBezTo>
                <a:cubicBezTo>
                  <a:pt x="459" y="612"/>
                  <a:pt x="501" y="678"/>
                  <a:pt x="512" y="688"/>
                </a:cubicBezTo>
                <a:cubicBezTo>
                  <a:pt x="552" y="723"/>
                  <a:pt x="580" y="727"/>
                  <a:pt x="632" y="736"/>
                </a:cubicBezTo>
                <a:cubicBezTo>
                  <a:pt x="694" y="727"/>
                  <a:pt x="754" y="707"/>
                  <a:pt x="808" y="672"/>
                </a:cubicBezTo>
                <a:cubicBezTo>
                  <a:pt x="857" y="676"/>
                  <a:pt x="897" y="687"/>
                  <a:pt x="944" y="672"/>
                </a:cubicBezTo>
                <a:cubicBezTo>
                  <a:pt x="947" y="670"/>
                  <a:pt x="984" y="650"/>
                  <a:pt x="992" y="648"/>
                </a:cubicBezTo>
                <a:cubicBezTo>
                  <a:pt x="1024" y="652"/>
                  <a:pt x="1055" y="664"/>
                  <a:pt x="1088" y="664"/>
                </a:cubicBezTo>
                <a:cubicBezTo>
                  <a:pt x="1107" y="664"/>
                  <a:pt x="1125" y="652"/>
                  <a:pt x="1144" y="648"/>
                </a:cubicBezTo>
                <a:cubicBezTo>
                  <a:pt x="1162" y="650"/>
                  <a:pt x="1181" y="651"/>
                  <a:pt x="1200" y="656"/>
                </a:cubicBezTo>
                <a:cubicBezTo>
                  <a:pt x="1216" y="659"/>
                  <a:pt x="1248" y="672"/>
                  <a:pt x="1248" y="672"/>
                </a:cubicBezTo>
                <a:cubicBezTo>
                  <a:pt x="1258" y="669"/>
                  <a:pt x="1269" y="667"/>
                  <a:pt x="1280" y="664"/>
                </a:cubicBezTo>
                <a:cubicBezTo>
                  <a:pt x="1296" y="659"/>
                  <a:pt x="1328" y="648"/>
                  <a:pt x="1328" y="648"/>
                </a:cubicBezTo>
                <a:cubicBezTo>
                  <a:pt x="1330" y="648"/>
                  <a:pt x="1398" y="652"/>
                  <a:pt x="1416" y="664"/>
                </a:cubicBezTo>
                <a:cubicBezTo>
                  <a:pt x="1445" y="683"/>
                  <a:pt x="1475" y="728"/>
                  <a:pt x="1512" y="736"/>
                </a:cubicBezTo>
                <a:cubicBezTo>
                  <a:pt x="1560" y="745"/>
                  <a:pt x="1539" y="739"/>
                  <a:pt x="1576" y="752"/>
                </a:cubicBezTo>
                <a:cubicBezTo>
                  <a:pt x="1610" y="803"/>
                  <a:pt x="1624" y="796"/>
                  <a:pt x="1624" y="864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376" name="Freeform 32"/>
          <p:cNvSpPr>
            <a:spLocks/>
          </p:cNvSpPr>
          <p:nvPr/>
        </p:nvSpPr>
        <p:spPr bwMode="auto">
          <a:xfrm>
            <a:off x="6997700" y="3009900"/>
            <a:ext cx="317500" cy="3297238"/>
          </a:xfrm>
          <a:custGeom>
            <a:avLst/>
            <a:gdLst>
              <a:gd name="T0" fmla="*/ 48 w 200"/>
              <a:gd name="T1" fmla="*/ 0 h 2077"/>
              <a:gd name="T2" fmla="*/ 120 w 200"/>
              <a:gd name="T3" fmla="*/ 16 h 2077"/>
              <a:gd name="T4" fmla="*/ 152 w 200"/>
              <a:gd name="T5" fmla="*/ 88 h 2077"/>
              <a:gd name="T6" fmla="*/ 128 w 200"/>
              <a:gd name="T7" fmla="*/ 280 h 2077"/>
              <a:gd name="T8" fmla="*/ 120 w 200"/>
              <a:gd name="T9" fmla="*/ 352 h 2077"/>
              <a:gd name="T10" fmla="*/ 48 w 200"/>
              <a:gd name="T11" fmla="*/ 416 h 2077"/>
              <a:gd name="T12" fmla="*/ 0 w 200"/>
              <a:gd name="T13" fmla="*/ 496 h 2077"/>
              <a:gd name="T14" fmla="*/ 8 w 200"/>
              <a:gd name="T15" fmla="*/ 616 h 2077"/>
              <a:gd name="T16" fmla="*/ 88 w 200"/>
              <a:gd name="T17" fmla="*/ 720 h 2077"/>
              <a:gd name="T18" fmla="*/ 144 w 200"/>
              <a:gd name="T19" fmla="*/ 792 h 2077"/>
              <a:gd name="T20" fmla="*/ 176 w 200"/>
              <a:gd name="T21" fmla="*/ 880 h 2077"/>
              <a:gd name="T22" fmla="*/ 200 w 200"/>
              <a:gd name="T23" fmla="*/ 1096 h 2077"/>
              <a:gd name="T24" fmla="*/ 96 w 200"/>
              <a:gd name="T25" fmla="*/ 1288 h 2077"/>
              <a:gd name="T26" fmla="*/ 112 w 200"/>
              <a:gd name="T27" fmla="*/ 1424 h 2077"/>
              <a:gd name="T28" fmla="*/ 136 w 200"/>
              <a:gd name="T29" fmla="*/ 1504 h 2077"/>
              <a:gd name="T30" fmla="*/ 200 w 200"/>
              <a:gd name="T31" fmla="*/ 1824 h 2077"/>
              <a:gd name="T32" fmla="*/ 168 w 200"/>
              <a:gd name="T33" fmla="*/ 1992 h 2077"/>
              <a:gd name="T34" fmla="*/ 152 w 200"/>
              <a:gd name="T35" fmla="*/ 2016 h 2077"/>
              <a:gd name="T36" fmla="*/ 128 w 200"/>
              <a:gd name="T37" fmla="*/ 2072 h 20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00" h="2077">
                <a:moveTo>
                  <a:pt x="48" y="0"/>
                </a:moveTo>
                <a:cubicBezTo>
                  <a:pt x="48" y="0"/>
                  <a:pt x="109" y="7"/>
                  <a:pt x="120" y="16"/>
                </a:cubicBezTo>
                <a:cubicBezTo>
                  <a:pt x="140" y="32"/>
                  <a:pt x="152" y="88"/>
                  <a:pt x="152" y="88"/>
                </a:cubicBezTo>
                <a:cubicBezTo>
                  <a:pt x="144" y="152"/>
                  <a:pt x="137" y="216"/>
                  <a:pt x="128" y="280"/>
                </a:cubicBezTo>
                <a:cubicBezTo>
                  <a:pt x="124" y="303"/>
                  <a:pt x="130" y="330"/>
                  <a:pt x="120" y="352"/>
                </a:cubicBezTo>
                <a:cubicBezTo>
                  <a:pt x="107" y="378"/>
                  <a:pt x="72" y="399"/>
                  <a:pt x="48" y="416"/>
                </a:cubicBezTo>
                <a:cubicBezTo>
                  <a:pt x="30" y="442"/>
                  <a:pt x="17" y="469"/>
                  <a:pt x="0" y="496"/>
                </a:cubicBezTo>
                <a:cubicBezTo>
                  <a:pt x="2" y="536"/>
                  <a:pt x="1" y="576"/>
                  <a:pt x="8" y="616"/>
                </a:cubicBezTo>
                <a:cubicBezTo>
                  <a:pt x="15" y="660"/>
                  <a:pt x="66" y="687"/>
                  <a:pt x="88" y="720"/>
                </a:cubicBezTo>
                <a:cubicBezTo>
                  <a:pt x="105" y="745"/>
                  <a:pt x="128" y="764"/>
                  <a:pt x="144" y="792"/>
                </a:cubicBezTo>
                <a:cubicBezTo>
                  <a:pt x="160" y="820"/>
                  <a:pt x="165" y="849"/>
                  <a:pt x="176" y="880"/>
                </a:cubicBezTo>
                <a:cubicBezTo>
                  <a:pt x="181" y="956"/>
                  <a:pt x="189" y="1021"/>
                  <a:pt x="200" y="1096"/>
                </a:cubicBezTo>
                <a:cubicBezTo>
                  <a:pt x="182" y="1167"/>
                  <a:pt x="136" y="1227"/>
                  <a:pt x="96" y="1288"/>
                </a:cubicBezTo>
                <a:cubicBezTo>
                  <a:pt x="108" y="1467"/>
                  <a:pt x="91" y="1351"/>
                  <a:pt x="112" y="1424"/>
                </a:cubicBezTo>
                <a:cubicBezTo>
                  <a:pt x="119" y="1450"/>
                  <a:pt x="136" y="1504"/>
                  <a:pt x="136" y="1504"/>
                </a:cubicBezTo>
                <a:cubicBezTo>
                  <a:pt x="141" y="1628"/>
                  <a:pt x="133" y="1723"/>
                  <a:pt x="200" y="1824"/>
                </a:cubicBezTo>
                <a:cubicBezTo>
                  <a:pt x="193" y="1876"/>
                  <a:pt x="192" y="1943"/>
                  <a:pt x="168" y="1992"/>
                </a:cubicBezTo>
                <a:cubicBezTo>
                  <a:pt x="163" y="2000"/>
                  <a:pt x="155" y="2007"/>
                  <a:pt x="152" y="2016"/>
                </a:cubicBezTo>
                <a:cubicBezTo>
                  <a:pt x="124" y="2077"/>
                  <a:pt x="150" y="2049"/>
                  <a:pt x="128" y="2072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377" name="Freeform 33"/>
          <p:cNvSpPr>
            <a:spLocks/>
          </p:cNvSpPr>
          <p:nvPr/>
        </p:nvSpPr>
        <p:spPr bwMode="auto">
          <a:xfrm>
            <a:off x="1592263" y="520700"/>
            <a:ext cx="1252537" cy="800100"/>
          </a:xfrm>
          <a:custGeom>
            <a:avLst/>
            <a:gdLst>
              <a:gd name="T0" fmla="*/ 701 w 789"/>
              <a:gd name="T1" fmla="*/ 0 h 504"/>
              <a:gd name="T2" fmla="*/ 685 w 789"/>
              <a:gd name="T3" fmla="*/ 120 h 504"/>
              <a:gd name="T4" fmla="*/ 677 w 789"/>
              <a:gd name="T5" fmla="*/ 248 h 504"/>
              <a:gd name="T6" fmla="*/ 757 w 789"/>
              <a:gd name="T7" fmla="*/ 264 h 504"/>
              <a:gd name="T8" fmla="*/ 789 w 789"/>
              <a:gd name="T9" fmla="*/ 360 h 504"/>
              <a:gd name="T10" fmla="*/ 757 w 789"/>
              <a:gd name="T11" fmla="*/ 376 h 504"/>
              <a:gd name="T12" fmla="*/ 677 w 789"/>
              <a:gd name="T13" fmla="*/ 384 h 504"/>
              <a:gd name="T14" fmla="*/ 693 w 789"/>
              <a:gd name="T15" fmla="*/ 448 h 504"/>
              <a:gd name="T16" fmla="*/ 549 w 789"/>
              <a:gd name="T17" fmla="*/ 504 h 504"/>
              <a:gd name="T18" fmla="*/ 413 w 789"/>
              <a:gd name="T19" fmla="*/ 480 h 504"/>
              <a:gd name="T20" fmla="*/ 333 w 789"/>
              <a:gd name="T21" fmla="*/ 480 h 504"/>
              <a:gd name="T22" fmla="*/ 253 w 789"/>
              <a:gd name="T23" fmla="*/ 488 h 504"/>
              <a:gd name="T24" fmla="*/ 197 w 789"/>
              <a:gd name="T25" fmla="*/ 480 h 504"/>
              <a:gd name="T26" fmla="*/ 229 w 789"/>
              <a:gd name="T27" fmla="*/ 440 h 504"/>
              <a:gd name="T28" fmla="*/ 413 w 789"/>
              <a:gd name="T29" fmla="*/ 384 h 504"/>
              <a:gd name="T30" fmla="*/ 381 w 789"/>
              <a:gd name="T31" fmla="*/ 328 h 504"/>
              <a:gd name="T32" fmla="*/ 301 w 789"/>
              <a:gd name="T33" fmla="*/ 256 h 504"/>
              <a:gd name="T34" fmla="*/ 413 w 789"/>
              <a:gd name="T35" fmla="*/ 216 h 504"/>
              <a:gd name="T36" fmla="*/ 405 w 789"/>
              <a:gd name="T37" fmla="*/ 168 h 504"/>
              <a:gd name="T38" fmla="*/ 317 w 789"/>
              <a:gd name="T39" fmla="*/ 224 h 504"/>
              <a:gd name="T40" fmla="*/ 117 w 789"/>
              <a:gd name="T41" fmla="*/ 216 h 504"/>
              <a:gd name="T42" fmla="*/ 61 w 789"/>
              <a:gd name="T43" fmla="*/ 208 h 504"/>
              <a:gd name="T44" fmla="*/ 37 w 789"/>
              <a:gd name="T45" fmla="*/ 200 h 504"/>
              <a:gd name="T46" fmla="*/ 13 w 789"/>
              <a:gd name="T47" fmla="*/ 184 h 504"/>
              <a:gd name="T48" fmla="*/ 37 w 789"/>
              <a:gd name="T49" fmla="*/ 112 h 504"/>
              <a:gd name="T50" fmla="*/ 61 w 789"/>
              <a:gd name="T51" fmla="*/ 64 h 504"/>
              <a:gd name="T52" fmla="*/ 109 w 789"/>
              <a:gd name="T53" fmla="*/ 48 h 504"/>
              <a:gd name="T54" fmla="*/ 117 w 789"/>
              <a:gd name="T55" fmla="*/ 24 h 504"/>
              <a:gd name="T56" fmla="*/ 133 w 789"/>
              <a:gd name="T57" fmla="*/ 0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789" h="504">
                <a:moveTo>
                  <a:pt x="701" y="0"/>
                </a:moveTo>
                <a:cubicBezTo>
                  <a:pt x="720" y="59"/>
                  <a:pt x="719" y="67"/>
                  <a:pt x="685" y="120"/>
                </a:cubicBezTo>
                <a:cubicBezTo>
                  <a:pt x="694" y="174"/>
                  <a:pt x="708" y="200"/>
                  <a:pt x="677" y="248"/>
                </a:cubicBezTo>
                <a:cubicBezTo>
                  <a:pt x="716" y="274"/>
                  <a:pt x="708" y="251"/>
                  <a:pt x="757" y="264"/>
                </a:cubicBezTo>
                <a:cubicBezTo>
                  <a:pt x="764" y="311"/>
                  <a:pt x="775" y="318"/>
                  <a:pt x="789" y="360"/>
                </a:cubicBezTo>
                <a:cubicBezTo>
                  <a:pt x="778" y="365"/>
                  <a:pt x="768" y="373"/>
                  <a:pt x="757" y="376"/>
                </a:cubicBezTo>
                <a:cubicBezTo>
                  <a:pt x="730" y="381"/>
                  <a:pt x="699" y="369"/>
                  <a:pt x="677" y="384"/>
                </a:cubicBezTo>
                <a:cubicBezTo>
                  <a:pt x="671" y="387"/>
                  <a:pt x="689" y="438"/>
                  <a:pt x="693" y="448"/>
                </a:cubicBezTo>
                <a:cubicBezTo>
                  <a:pt x="663" y="492"/>
                  <a:pt x="598" y="495"/>
                  <a:pt x="549" y="504"/>
                </a:cubicBezTo>
                <a:cubicBezTo>
                  <a:pt x="497" y="498"/>
                  <a:pt x="460" y="495"/>
                  <a:pt x="413" y="480"/>
                </a:cubicBezTo>
                <a:cubicBezTo>
                  <a:pt x="338" y="498"/>
                  <a:pt x="431" y="480"/>
                  <a:pt x="333" y="480"/>
                </a:cubicBezTo>
                <a:cubicBezTo>
                  <a:pt x="306" y="480"/>
                  <a:pt x="279" y="485"/>
                  <a:pt x="253" y="488"/>
                </a:cubicBezTo>
                <a:cubicBezTo>
                  <a:pt x="234" y="485"/>
                  <a:pt x="212" y="490"/>
                  <a:pt x="197" y="480"/>
                </a:cubicBezTo>
                <a:cubicBezTo>
                  <a:pt x="183" y="471"/>
                  <a:pt x="210" y="448"/>
                  <a:pt x="229" y="440"/>
                </a:cubicBezTo>
                <a:cubicBezTo>
                  <a:pt x="290" y="412"/>
                  <a:pt x="345" y="392"/>
                  <a:pt x="413" y="384"/>
                </a:cubicBezTo>
                <a:cubicBezTo>
                  <a:pt x="440" y="342"/>
                  <a:pt x="420" y="341"/>
                  <a:pt x="381" y="328"/>
                </a:cubicBezTo>
                <a:cubicBezTo>
                  <a:pt x="365" y="282"/>
                  <a:pt x="347" y="267"/>
                  <a:pt x="301" y="256"/>
                </a:cubicBezTo>
                <a:cubicBezTo>
                  <a:pt x="334" y="233"/>
                  <a:pt x="373" y="225"/>
                  <a:pt x="413" y="216"/>
                </a:cubicBezTo>
                <a:cubicBezTo>
                  <a:pt x="410" y="200"/>
                  <a:pt x="419" y="175"/>
                  <a:pt x="405" y="168"/>
                </a:cubicBezTo>
                <a:cubicBezTo>
                  <a:pt x="349" y="137"/>
                  <a:pt x="328" y="190"/>
                  <a:pt x="317" y="224"/>
                </a:cubicBezTo>
                <a:cubicBezTo>
                  <a:pt x="208" y="196"/>
                  <a:pt x="274" y="206"/>
                  <a:pt x="117" y="216"/>
                </a:cubicBezTo>
                <a:cubicBezTo>
                  <a:pt x="21" y="247"/>
                  <a:pt x="94" y="241"/>
                  <a:pt x="61" y="208"/>
                </a:cubicBezTo>
                <a:cubicBezTo>
                  <a:pt x="55" y="202"/>
                  <a:pt x="44" y="203"/>
                  <a:pt x="37" y="200"/>
                </a:cubicBezTo>
                <a:cubicBezTo>
                  <a:pt x="28" y="195"/>
                  <a:pt x="21" y="189"/>
                  <a:pt x="13" y="184"/>
                </a:cubicBezTo>
                <a:cubicBezTo>
                  <a:pt x="0" y="147"/>
                  <a:pt x="9" y="139"/>
                  <a:pt x="37" y="112"/>
                </a:cubicBezTo>
                <a:cubicBezTo>
                  <a:pt x="41" y="98"/>
                  <a:pt x="47" y="72"/>
                  <a:pt x="61" y="64"/>
                </a:cubicBezTo>
                <a:cubicBezTo>
                  <a:pt x="75" y="55"/>
                  <a:pt x="109" y="48"/>
                  <a:pt x="109" y="48"/>
                </a:cubicBezTo>
                <a:cubicBezTo>
                  <a:pt x="111" y="40"/>
                  <a:pt x="113" y="31"/>
                  <a:pt x="117" y="24"/>
                </a:cubicBezTo>
                <a:cubicBezTo>
                  <a:pt x="121" y="15"/>
                  <a:pt x="133" y="0"/>
                  <a:pt x="133" y="0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386" name="Text Box 42"/>
          <p:cNvSpPr txBox="1">
            <a:spLocks noChangeArrowheads="1"/>
          </p:cNvSpPr>
          <p:nvPr/>
        </p:nvSpPr>
        <p:spPr bwMode="auto">
          <a:xfrm>
            <a:off x="914400" y="5245100"/>
            <a:ext cx="261620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600">
                <a:solidFill>
                  <a:srgbClr val="0033CC"/>
                </a:solidFill>
                <a:latin typeface="B VAG Rounded Bold" charset="0"/>
                <a:ea typeface="黑体" charset="0"/>
                <a:cs typeface="黑体" charset="0"/>
              </a:rPr>
              <a:t>非洲</a:t>
            </a:r>
            <a:endParaRPr lang="zh-CN" altLang="en-US" sz="3600">
              <a:solidFill>
                <a:srgbClr val="0033CC"/>
              </a:solidFill>
              <a:latin typeface="B VAG Rounded Bold" charset="0"/>
              <a:ea typeface="黑体" charset="0"/>
              <a:cs typeface="黑体" charset="0"/>
            </a:endParaRPr>
          </a:p>
        </p:txBody>
      </p:sp>
      <p:sp>
        <p:nvSpPr>
          <p:cNvPr id="441387" name="Text Box 43"/>
          <p:cNvSpPr txBox="1">
            <a:spLocks noChangeArrowheads="1"/>
          </p:cNvSpPr>
          <p:nvPr/>
        </p:nvSpPr>
        <p:spPr bwMode="auto">
          <a:xfrm>
            <a:off x="6324600" y="4914900"/>
            <a:ext cx="214630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A5002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600">
                <a:solidFill>
                  <a:srgbClr val="0033CC"/>
                </a:solidFill>
                <a:ea typeface="黑体" charset="0"/>
                <a:cs typeface="黑体" charset="0"/>
              </a:rPr>
              <a:t>阿拉伯</a:t>
            </a:r>
            <a:endParaRPr lang="zh-CN" altLang="en-US" sz="3600">
              <a:solidFill>
                <a:srgbClr val="0033CC"/>
              </a:solidFill>
              <a:ea typeface="黑体" charset="0"/>
              <a:cs typeface="黑体" charset="0"/>
            </a:endParaRPr>
          </a:p>
        </p:txBody>
      </p:sp>
      <p:sp>
        <p:nvSpPr>
          <p:cNvPr id="441389" name="Text Box 45"/>
          <p:cNvSpPr txBox="1">
            <a:spLocks noChangeArrowheads="1"/>
          </p:cNvSpPr>
          <p:nvPr/>
        </p:nvSpPr>
        <p:spPr bwMode="auto">
          <a:xfrm>
            <a:off x="6324600" y="2095500"/>
            <a:ext cx="186055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>
                <a:solidFill>
                  <a:srgbClr val="0033CC"/>
                </a:solidFill>
                <a:latin typeface="B VAG Rounded Bold" charset="0"/>
                <a:ea typeface="黑体" charset="0"/>
                <a:cs typeface="黑体" charset="0"/>
              </a:rPr>
              <a:t>亚西亚</a:t>
            </a:r>
          </a:p>
        </p:txBody>
      </p:sp>
      <p:sp>
        <p:nvSpPr>
          <p:cNvPr id="441390" name="Text Box 46"/>
          <p:cNvSpPr txBox="1">
            <a:spLocks noChangeArrowheads="1"/>
          </p:cNvSpPr>
          <p:nvPr/>
        </p:nvSpPr>
        <p:spPr bwMode="auto">
          <a:xfrm>
            <a:off x="3009900" y="1244600"/>
            <a:ext cx="2882900" cy="6413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600">
                <a:solidFill>
                  <a:srgbClr val="0033CC"/>
                </a:solidFill>
                <a:latin typeface="B VAG Rounded Bold" charset="0"/>
                <a:ea typeface="黑体" charset="0"/>
                <a:cs typeface="黑体" charset="0"/>
              </a:rPr>
              <a:t>欧洲</a:t>
            </a:r>
            <a:endParaRPr lang="zh-CN" altLang="en-US" sz="3600">
              <a:solidFill>
                <a:srgbClr val="0033CC"/>
              </a:solidFill>
              <a:latin typeface="B VAG Rounded Bold" charset="0"/>
              <a:ea typeface="黑体" charset="0"/>
              <a:cs typeface="黑体" charset="0"/>
            </a:endParaRPr>
          </a:p>
        </p:txBody>
      </p:sp>
      <p:sp>
        <p:nvSpPr>
          <p:cNvPr id="441392" name="Text Box 48"/>
          <p:cNvSpPr txBox="1">
            <a:spLocks noChangeArrowheads="1"/>
          </p:cNvSpPr>
          <p:nvPr/>
        </p:nvSpPr>
        <p:spPr bwMode="auto">
          <a:xfrm rot="1299097">
            <a:off x="3209925" y="4197350"/>
            <a:ext cx="2108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2000">
                <a:solidFill>
                  <a:schemeClr val="tx1"/>
                </a:solidFill>
                <a:latin typeface="B VAG Rounded Bold" charset="0"/>
                <a:ea typeface="MS PGothic" charset="0"/>
                <a:cs typeface="MS PGothic" charset="0"/>
              </a:rPr>
              <a:t>地中海</a:t>
            </a:r>
            <a:endParaRPr lang="zh-CN" altLang="en-US">
              <a:solidFill>
                <a:schemeClr val="tx1"/>
              </a:solidFill>
              <a:latin typeface="B VAG Rounded Bold" charset="0"/>
              <a:ea typeface="宋体" charset="0"/>
              <a:cs typeface="宋体" charset="0"/>
            </a:endParaRPr>
          </a:p>
        </p:txBody>
      </p:sp>
      <p:sp>
        <p:nvSpPr>
          <p:cNvPr id="441393" name="Text Box 49"/>
          <p:cNvSpPr txBox="1">
            <a:spLocks noChangeArrowheads="1"/>
          </p:cNvSpPr>
          <p:nvPr/>
        </p:nvSpPr>
        <p:spPr bwMode="auto">
          <a:xfrm rot="1299097">
            <a:off x="606425" y="1277938"/>
            <a:ext cx="13636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>
                <a:solidFill>
                  <a:schemeClr val="tx1"/>
                </a:solidFill>
                <a:latin typeface="B VAG Rounded Bold" charset="0"/>
                <a:ea typeface="宋体" charset="0"/>
                <a:cs typeface="宋体" charset="0"/>
              </a:rPr>
              <a:t>大西洋</a:t>
            </a:r>
          </a:p>
        </p:txBody>
      </p:sp>
      <p:sp>
        <p:nvSpPr>
          <p:cNvPr id="441394" name="Line 50"/>
          <p:cNvSpPr>
            <a:spLocks noChangeShapeType="1"/>
          </p:cNvSpPr>
          <p:nvPr/>
        </p:nvSpPr>
        <p:spPr bwMode="auto">
          <a:xfrm flipH="1">
            <a:off x="3086100" y="2120900"/>
            <a:ext cx="2527300" cy="26670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 type="arrow" w="med" len="med"/>
            <a:tailEnd type="arrow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41396" name="Group 52"/>
          <p:cNvGrpSpPr>
            <a:grpSpLocks/>
          </p:cNvGrpSpPr>
          <p:nvPr/>
        </p:nvGrpSpPr>
        <p:grpSpPr bwMode="auto">
          <a:xfrm>
            <a:off x="6049963" y="4010025"/>
            <a:ext cx="939800" cy="1447800"/>
            <a:chOff x="3800" y="2424"/>
            <a:chExt cx="592" cy="912"/>
          </a:xfrm>
        </p:grpSpPr>
        <p:sp>
          <p:nvSpPr>
            <p:cNvPr id="441397" name="Oval 53"/>
            <p:cNvSpPr>
              <a:spLocks noChangeArrowheads="1"/>
            </p:cNvSpPr>
            <p:nvPr/>
          </p:nvSpPr>
          <p:spPr bwMode="auto">
            <a:xfrm>
              <a:off x="3888" y="2504"/>
              <a:ext cx="424" cy="736"/>
            </a:xfrm>
            <a:prstGeom prst="ellips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zh-CN" altLang="en-US" b="0">
                <a:solidFill>
                  <a:schemeClr val="accent1"/>
                </a:solidFill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441398" name="Oval 54"/>
            <p:cNvSpPr>
              <a:spLocks noChangeArrowheads="1"/>
            </p:cNvSpPr>
            <p:nvPr/>
          </p:nvSpPr>
          <p:spPr bwMode="auto">
            <a:xfrm>
              <a:off x="3800" y="2424"/>
              <a:ext cx="592" cy="912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1400" name="Freeform 56" descr="Purple mesh"/>
          <p:cNvSpPr>
            <a:spLocks/>
          </p:cNvSpPr>
          <p:nvPr/>
        </p:nvSpPr>
        <p:spPr bwMode="auto">
          <a:xfrm>
            <a:off x="6251575" y="5351463"/>
            <a:ext cx="914400" cy="998537"/>
          </a:xfrm>
          <a:custGeom>
            <a:avLst/>
            <a:gdLst>
              <a:gd name="T0" fmla="*/ 302 w 576"/>
              <a:gd name="T1" fmla="*/ 533 h 629"/>
              <a:gd name="T2" fmla="*/ 262 w 576"/>
              <a:gd name="T3" fmla="*/ 461 h 629"/>
              <a:gd name="T4" fmla="*/ 238 w 576"/>
              <a:gd name="T5" fmla="*/ 437 h 629"/>
              <a:gd name="T6" fmla="*/ 206 w 576"/>
              <a:gd name="T7" fmla="*/ 389 h 629"/>
              <a:gd name="T8" fmla="*/ 94 w 576"/>
              <a:gd name="T9" fmla="*/ 261 h 629"/>
              <a:gd name="T10" fmla="*/ 62 w 576"/>
              <a:gd name="T11" fmla="*/ 213 h 629"/>
              <a:gd name="T12" fmla="*/ 46 w 576"/>
              <a:gd name="T13" fmla="*/ 125 h 629"/>
              <a:gd name="T14" fmla="*/ 6 w 576"/>
              <a:gd name="T15" fmla="*/ 53 h 629"/>
              <a:gd name="T16" fmla="*/ 54 w 576"/>
              <a:gd name="T17" fmla="*/ 29 h 629"/>
              <a:gd name="T18" fmla="*/ 70 w 576"/>
              <a:gd name="T19" fmla="*/ 85 h 629"/>
              <a:gd name="T20" fmla="*/ 126 w 576"/>
              <a:gd name="T21" fmla="*/ 181 h 629"/>
              <a:gd name="T22" fmla="*/ 174 w 576"/>
              <a:gd name="T23" fmla="*/ 213 h 629"/>
              <a:gd name="T24" fmla="*/ 222 w 576"/>
              <a:gd name="T25" fmla="*/ 269 h 629"/>
              <a:gd name="T26" fmla="*/ 230 w 576"/>
              <a:gd name="T27" fmla="*/ 109 h 629"/>
              <a:gd name="T28" fmla="*/ 254 w 576"/>
              <a:gd name="T29" fmla="*/ 117 h 629"/>
              <a:gd name="T30" fmla="*/ 238 w 576"/>
              <a:gd name="T31" fmla="*/ 197 h 629"/>
              <a:gd name="T32" fmla="*/ 254 w 576"/>
              <a:gd name="T33" fmla="*/ 261 h 629"/>
              <a:gd name="T34" fmla="*/ 334 w 576"/>
              <a:gd name="T35" fmla="*/ 293 h 629"/>
              <a:gd name="T36" fmla="*/ 358 w 576"/>
              <a:gd name="T37" fmla="*/ 317 h 629"/>
              <a:gd name="T38" fmla="*/ 390 w 576"/>
              <a:gd name="T39" fmla="*/ 389 h 629"/>
              <a:gd name="T40" fmla="*/ 438 w 576"/>
              <a:gd name="T41" fmla="*/ 413 h 629"/>
              <a:gd name="T42" fmla="*/ 494 w 576"/>
              <a:gd name="T43" fmla="*/ 477 h 629"/>
              <a:gd name="T44" fmla="*/ 542 w 576"/>
              <a:gd name="T45" fmla="*/ 493 h 629"/>
              <a:gd name="T46" fmla="*/ 566 w 576"/>
              <a:gd name="T47" fmla="*/ 581 h 629"/>
              <a:gd name="T48" fmla="*/ 470 w 576"/>
              <a:gd name="T49" fmla="*/ 605 h 629"/>
              <a:gd name="T50" fmla="*/ 422 w 576"/>
              <a:gd name="T51" fmla="*/ 621 h 629"/>
              <a:gd name="T52" fmla="*/ 398 w 576"/>
              <a:gd name="T53" fmla="*/ 629 h 629"/>
              <a:gd name="T54" fmla="*/ 302 w 576"/>
              <a:gd name="T55" fmla="*/ 589 h 629"/>
              <a:gd name="T56" fmla="*/ 302 w 576"/>
              <a:gd name="T57" fmla="*/ 533 h 6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576" h="629">
                <a:moveTo>
                  <a:pt x="302" y="533"/>
                </a:moveTo>
                <a:cubicBezTo>
                  <a:pt x="293" y="491"/>
                  <a:pt x="302" y="474"/>
                  <a:pt x="262" y="461"/>
                </a:cubicBezTo>
                <a:cubicBezTo>
                  <a:pt x="254" y="453"/>
                  <a:pt x="244" y="445"/>
                  <a:pt x="238" y="437"/>
                </a:cubicBezTo>
                <a:cubicBezTo>
                  <a:pt x="226" y="421"/>
                  <a:pt x="206" y="389"/>
                  <a:pt x="206" y="389"/>
                </a:cubicBezTo>
                <a:cubicBezTo>
                  <a:pt x="186" y="312"/>
                  <a:pt x="163" y="295"/>
                  <a:pt x="94" y="261"/>
                </a:cubicBezTo>
                <a:cubicBezTo>
                  <a:pt x="83" y="245"/>
                  <a:pt x="64" y="232"/>
                  <a:pt x="62" y="213"/>
                </a:cubicBezTo>
                <a:cubicBezTo>
                  <a:pt x="60" y="199"/>
                  <a:pt x="57" y="146"/>
                  <a:pt x="46" y="125"/>
                </a:cubicBezTo>
                <a:cubicBezTo>
                  <a:pt x="0" y="42"/>
                  <a:pt x="24" y="107"/>
                  <a:pt x="6" y="53"/>
                </a:cubicBezTo>
                <a:cubicBezTo>
                  <a:pt x="17" y="29"/>
                  <a:pt x="18" y="0"/>
                  <a:pt x="54" y="29"/>
                </a:cubicBezTo>
                <a:cubicBezTo>
                  <a:pt x="69" y="41"/>
                  <a:pt x="62" y="67"/>
                  <a:pt x="70" y="85"/>
                </a:cubicBezTo>
                <a:cubicBezTo>
                  <a:pt x="79" y="107"/>
                  <a:pt x="109" y="170"/>
                  <a:pt x="126" y="181"/>
                </a:cubicBezTo>
                <a:cubicBezTo>
                  <a:pt x="142" y="191"/>
                  <a:pt x="174" y="213"/>
                  <a:pt x="174" y="213"/>
                </a:cubicBezTo>
                <a:cubicBezTo>
                  <a:pt x="195" y="244"/>
                  <a:pt x="185" y="256"/>
                  <a:pt x="222" y="269"/>
                </a:cubicBezTo>
                <a:cubicBezTo>
                  <a:pt x="224" y="215"/>
                  <a:pt x="218" y="161"/>
                  <a:pt x="230" y="109"/>
                </a:cubicBezTo>
                <a:cubicBezTo>
                  <a:pt x="231" y="100"/>
                  <a:pt x="251" y="108"/>
                  <a:pt x="254" y="117"/>
                </a:cubicBezTo>
                <a:cubicBezTo>
                  <a:pt x="256" y="126"/>
                  <a:pt x="241" y="182"/>
                  <a:pt x="238" y="197"/>
                </a:cubicBezTo>
                <a:cubicBezTo>
                  <a:pt x="242" y="218"/>
                  <a:pt x="238" y="245"/>
                  <a:pt x="254" y="261"/>
                </a:cubicBezTo>
                <a:cubicBezTo>
                  <a:pt x="262" y="269"/>
                  <a:pt x="319" y="288"/>
                  <a:pt x="334" y="293"/>
                </a:cubicBezTo>
                <a:cubicBezTo>
                  <a:pt x="342" y="301"/>
                  <a:pt x="352" y="307"/>
                  <a:pt x="358" y="317"/>
                </a:cubicBezTo>
                <a:cubicBezTo>
                  <a:pt x="368" y="336"/>
                  <a:pt x="369" y="372"/>
                  <a:pt x="390" y="389"/>
                </a:cubicBezTo>
                <a:cubicBezTo>
                  <a:pt x="403" y="400"/>
                  <a:pt x="423" y="403"/>
                  <a:pt x="438" y="413"/>
                </a:cubicBezTo>
                <a:cubicBezTo>
                  <a:pt x="458" y="443"/>
                  <a:pt x="462" y="462"/>
                  <a:pt x="494" y="477"/>
                </a:cubicBezTo>
                <a:cubicBezTo>
                  <a:pt x="509" y="483"/>
                  <a:pt x="542" y="493"/>
                  <a:pt x="542" y="493"/>
                </a:cubicBezTo>
                <a:cubicBezTo>
                  <a:pt x="549" y="522"/>
                  <a:pt x="558" y="551"/>
                  <a:pt x="566" y="581"/>
                </a:cubicBezTo>
                <a:cubicBezTo>
                  <a:pt x="480" y="615"/>
                  <a:pt x="576" y="580"/>
                  <a:pt x="470" y="605"/>
                </a:cubicBezTo>
                <a:cubicBezTo>
                  <a:pt x="453" y="608"/>
                  <a:pt x="438" y="615"/>
                  <a:pt x="422" y="621"/>
                </a:cubicBezTo>
                <a:cubicBezTo>
                  <a:pt x="414" y="623"/>
                  <a:pt x="398" y="629"/>
                  <a:pt x="398" y="629"/>
                </a:cubicBezTo>
                <a:cubicBezTo>
                  <a:pt x="349" y="620"/>
                  <a:pt x="335" y="622"/>
                  <a:pt x="302" y="589"/>
                </a:cubicBezTo>
                <a:cubicBezTo>
                  <a:pt x="293" y="537"/>
                  <a:pt x="282" y="552"/>
                  <a:pt x="302" y="533"/>
                </a:cubicBez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401" name="Rectangle 57"/>
          <p:cNvSpPr>
            <a:spLocks noChangeArrowheads="1"/>
          </p:cNvSpPr>
          <p:nvPr/>
        </p:nvSpPr>
        <p:spPr bwMode="auto">
          <a:xfrm>
            <a:off x="571500" y="495300"/>
            <a:ext cx="7950200" cy="5829300"/>
          </a:xfrm>
          <a:prstGeom prst="rect">
            <a:avLst/>
          </a:prstGeom>
          <a:noFill/>
          <a:ln w="76200">
            <a:solidFill>
              <a:srgbClr val="A5002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395" name="Line 51"/>
          <p:cNvSpPr>
            <a:spLocks noChangeShapeType="1"/>
          </p:cNvSpPr>
          <p:nvPr/>
        </p:nvSpPr>
        <p:spPr bwMode="auto">
          <a:xfrm>
            <a:off x="1905000" y="177800"/>
            <a:ext cx="5257800" cy="63373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 type="arrow" w="med" len="med"/>
            <a:tailEnd type="arrow" w="med" len="med"/>
          </a:ln>
          <a:effectLst>
            <a:outerShdw blurRad="63500" dist="113592" dir="159390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388" name="Text Box 44"/>
          <p:cNvSpPr txBox="1">
            <a:spLocks noChangeArrowheads="1"/>
          </p:cNvSpPr>
          <p:nvPr/>
        </p:nvSpPr>
        <p:spPr bwMode="auto">
          <a:xfrm>
            <a:off x="6794500" y="4273550"/>
            <a:ext cx="1717675" cy="473075"/>
          </a:xfrm>
          <a:prstGeom prst="rect">
            <a:avLst/>
          </a:prstGeom>
          <a:gradFill rotWithShape="0">
            <a:gsLst>
              <a:gs pos="0">
                <a:srgbClr val="022178">
                  <a:gamma/>
                  <a:tint val="84314"/>
                  <a:invGamma/>
                </a:srgbClr>
              </a:gs>
              <a:gs pos="50000">
                <a:srgbClr val="022178"/>
              </a:gs>
              <a:gs pos="100000">
                <a:srgbClr val="022178">
                  <a:gamma/>
                  <a:tint val="84314"/>
                  <a:invGamma/>
                </a:srgbClr>
              </a:gs>
            </a:gsLst>
            <a:lin ang="5400000" scaled="1"/>
          </a:gradFill>
          <a:ln w="76200">
            <a:solidFill>
              <a:srgbClr val="A5002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2000">
                <a:solidFill>
                  <a:srgbClr val="66CCFF"/>
                </a:solidFill>
                <a:latin typeface="B VAG Rounded Bold" charset="0"/>
                <a:ea typeface="MS PGothic" charset="0"/>
                <a:cs typeface="MS PGothic" charset="0"/>
              </a:rPr>
              <a:t>巴勒斯坦</a:t>
            </a:r>
            <a:endParaRPr lang="zh-CN" altLang="en-US" sz="2000">
              <a:solidFill>
                <a:srgbClr val="66CCFF"/>
              </a:solidFill>
              <a:latin typeface="B VAG Rounded Bold" charset="0"/>
              <a:ea typeface="宋体" charset="0"/>
              <a:cs typeface="宋体" charset="0"/>
            </a:endParaRPr>
          </a:p>
        </p:txBody>
      </p:sp>
      <p:sp>
        <p:nvSpPr>
          <p:cNvPr id="441391" name="Text Box 47"/>
          <p:cNvSpPr txBox="1">
            <a:spLocks noChangeArrowheads="1"/>
          </p:cNvSpPr>
          <p:nvPr/>
        </p:nvSpPr>
        <p:spPr bwMode="auto">
          <a:xfrm>
            <a:off x="631825" y="2389188"/>
            <a:ext cx="7980363" cy="1189037"/>
          </a:xfrm>
          <a:prstGeom prst="rect">
            <a:avLst/>
          </a:prstGeom>
          <a:noFill/>
          <a:ln>
            <a:noFill/>
          </a:ln>
          <a:effectLst>
            <a:outerShdw blurRad="63500" dist="109250" dir="2132261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7200">
                <a:solidFill>
                  <a:srgbClr val="CC1225"/>
                </a:solidFill>
                <a:latin typeface="B VAG Rounded Bold" charset="0"/>
                <a:ea typeface="黑体" charset="0"/>
                <a:cs typeface="黑体" charset="0"/>
              </a:rPr>
              <a:t>罗马帝国</a:t>
            </a:r>
            <a:endParaRPr lang="zh-CN" altLang="en-US" sz="7200">
              <a:solidFill>
                <a:srgbClr val="CC1225"/>
              </a:solidFill>
              <a:latin typeface="B VAG Rounded Bold" charset="0"/>
              <a:ea typeface="黑体" charset="0"/>
              <a:cs typeface="黑体" charset="0"/>
            </a:endParaRPr>
          </a:p>
        </p:txBody>
      </p:sp>
      <p:sp>
        <p:nvSpPr>
          <p:cNvPr id="441421" name="Text Box 77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441426" name="Rectangle 82"/>
          <p:cNvSpPr>
            <a:spLocks noChangeArrowheads="1"/>
          </p:cNvSpPr>
          <p:nvPr/>
        </p:nvSpPr>
        <p:spPr bwMode="auto">
          <a:xfrm>
            <a:off x="8093075" y="6515100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21</a:t>
            </a:r>
          </a:p>
        </p:txBody>
      </p:sp>
      <p:sp>
        <p:nvSpPr>
          <p:cNvPr id="441428" name="Text Box 84"/>
          <p:cNvSpPr txBox="1">
            <a:spLocks noChangeArrowheads="1"/>
          </p:cNvSpPr>
          <p:nvPr/>
        </p:nvSpPr>
        <p:spPr bwMode="auto">
          <a:xfrm>
            <a:off x="8586788" y="640080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ea typeface="宋体" charset="0"/>
                <a:cs typeface="宋体" charset="0"/>
              </a:rPr>
              <a:t>2</a:t>
            </a:r>
            <a:endParaRPr lang="en-US" altLang="zh-CN" sz="140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grpSp>
        <p:nvGrpSpPr>
          <p:cNvPr id="441476" name="Group 132"/>
          <p:cNvGrpSpPr>
            <a:grpSpLocks/>
          </p:cNvGrpSpPr>
          <p:nvPr/>
        </p:nvGrpSpPr>
        <p:grpSpPr bwMode="auto">
          <a:xfrm>
            <a:off x="7931150" y="3429000"/>
            <a:ext cx="984250" cy="550863"/>
            <a:chOff x="4996" y="2160"/>
            <a:chExt cx="620" cy="347"/>
          </a:xfrm>
        </p:grpSpPr>
        <p:grpSp>
          <p:nvGrpSpPr>
            <p:cNvPr id="441477" name="Group 133"/>
            <p:cNvGrpSpPr>
              <a:grpSpLocks/>
            </p:cNvGrpSpPr>
            <p:nvPr/>
          </p:nvGrpSpPr>
          <p:grpSpPr bwMode="auto">
            <a:xfrm>
              <a:off x="4996" y="2160"/>
              <a:ext cx="620" cy="347"/>
              <a:chOff x="4996" y="2160"/>
              <a:chExt cx="620" cy="347"/>
            </a:xfrm>
          </p:grpSpPr>
          <p:grpSp>
            <p:nvGrpSpPr>
              <p:cNvPr id="441478" name="Group 134"/>
              <p:cNvGrpSpPr>
                <a:grpSpLocks/>
              </p:cNvGrpSpPr>
              <p:nvPr/>
            </p:nvGrpSpPr>
            <p:grpSpPr bwMode="auto">
              <a:xfrm>
                <a:off x="5016" y="2175"/>
                <a:ext cx="600" cy="332"/>
                <a:chOff x="5016" y="2175"/>
                <a:chExt cx="600" cy="332"/>
              </a:xfrm>
            </p:grpSpPr>
            <p:sp>
              <p:nvSpPr>
                <p:cNvPr id="441479" name="AutoShape 135"/>
                <p:cNvSpPr>
                  <a:spLocks noChangeArrowheads="1"/>
                </p:cNvSpPr>
                <p:nvPr/>
              </p:nvSpPr>
              <p:spPr bwMode="auto">
                <a:xfrm>
                  <a:off x="5017" y="2175"/>
                  <a:ext cx="460" cy="226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E7EC26"/>
                </a:solidFill>
                <a:ln w="381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1480" name="Rectangle 136"/>
                <p:cNvSpPr>
                  <a:spLocks noChangeArrowheads="1"/>
                </p:cNvSpPr>
                <p:nvPr/>
              </p:nvSpPr>
              <p:spPr bwMode="auto">
                <a:xfrm>
                  <a:off x="5016" y="2258"/>
                  <a:ext cx="600" cy="249"/>
                </a:xfrm>
                <a:prstGeom prst="rect">
                  <a:avLst/>
                </a:prstGeom>
                <a:solidFill>
                  <a:srgbClr val="FFFF00"/>
                </a:solidFill>
                <a:ln w="3810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1481" name="AutoShape 137"/>
                <p:cNvSpPr>
                  <a:spLocks noChangeArrowheads="1"/>
                </p:cNvSpPr>
                <p:nvPr/>
              </p:nvSpPr>
              <p:spPr bwMode="auto">
                <a:xfrm>
                  <a:off x="5029" y="2191"/>
                  <a:ext cx="436" cy="226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38100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1482" name="Line 138"/>
                <p:cNvSpPr>
                  <a:spLocks noChangeShapeType="1"/>
                </p:cNvSpPr>
                <p:nvPr/>
              </p:nvSpPr>
              <p:spPr bwMode="auto">
                <a:xfrm>
                  <a:off x="5043" y="2356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1483" name="Line 139"/>
                <p:cNvSpPr>
                  <a:spLocks noChangeShapeType="1"/>
                </p:cNvSpPr>
                <p:nvPr/>
              </p:nvSpPr>
              <p:spPr bwMode="auto">
                <a:xfrm>
                  <a:off x="5043" y="2452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41484" name="Rectangle 140"/>
              <p:cNvSpPr>
                <a:spLocks noChangeArrowheads="1"/>
              </p:cNvSpPr>
              <p:nvPr/>
            </p:nvSpPr>
            <p:spPr bwMode="auto">
              <a:xfrm>
                <a:off x="5113" y="2160"/>
                <a:ext cx="258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静默</a:t>
                </a:r>
              </a:p>
            </p:txBody>
          </p:sp>
          <p:sp>
            <p:nvSpPr>
              <p:cNvPr id="441485" name="Rectangle 141"/>
              <p:cNvSpPr>
                <a:spLocks noChangeArrowheads="1"/>
              </p:cNvSpPr>
              <p:nvPr/>
            </p:nvSpPr>
            <p:spPr bwMode="auto">
              <a:xfrm>
                <a:off x="4996" y="2237"/>
                <a:ext cx="618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900">
                    <a:solidFill>
                      <a:srgbClr val="000000"/>
                    </a:solidFill>
                    <a:latin typeface="MS PGothic" charset="0"/>
                    <a:ea typeface="宋体" charset="0"/>
                    <a:cs typeface="宋体" charset="0"/>
                  </a:rPr>
                  <a:t>希腊王亚历山大</a:t>
                </a:r>
              </a:p>
            </p:txBody>
          </p:sp>
        </p:grpSp>
        <p:sp>
          <p:nvSpPr>
            <p:cNvPr id="441486" name="Text Box 142"/>
            <p:cNvSpPr txBox="1">
              <a:spLocks noChangeArrowheads="1"/>
            </p:cNvSpPr>
            <p:nvPr/>
          </p:nvSpPr>
          <p:spPr bwMode="auto">
            <a:xfrm>
              <a:off x="5102" y="2335"/>
              <a:ext cx="423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900">
                  <a:solidFill>
                    <a:srgbClr val="000000"/>
                  </a:solidFill>
                  <a:latin typeface="MS PGothic" charset="0"/>
                  <a:ea typeface="宋体" charset="0"/>
                  <a:cs typeface="宋体" charset="0"/>
                </a:rPr>
                <a:t>罗马系统</a:t>
              </a:r>
            </a:p>
          </p:txBody>
        </p:sp>
      </p:grpSp>
      <p:sp>
        <p:nvSpPr>
          <p:cNvPr id="441487" name="Text Box 143"/>
          <p:cNvSpPr txBox="1">
            <a:spLocks noChangeArrowheads="1"/>
          </p:cNvSpPr>
          <p:nvPr/>
        </p:nvSpPr>
        <p:spPr bwMode="auto">
          <a:xfrm>
            <a:off x="7169150" y="6270625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38-39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1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441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41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41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41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441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441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1394" grpId="0" animBg="1"/>
      <p:bldP spid="441395" grpId="0" animBg="1"/>
      <p:bldP spid="441388" grpId="0" animBg="1" autoUpdateAnimBg="0"/>
      <p:bldP spid="441391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9" name="Picture 5"/>
          <p:cNvPicPr>
            <a:picLocks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538" y="569913"/>
            <a:ext cx="7929562" cy="56991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92871" name="Rectangle 7"/>
          <p:cNvSpPr>
            <a:spLocks noChangeArrowheads="1"/>
          </p:cNvSpPr>
          <p:nvPr/>
        </p:nvSpPr>
        <p:spPr bwMode="auto">
          <a:xfrm>
            <a:off x="1560513" y="5664200"/>
            <a:ext cx="5995987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罗马</a:t>
            </a:r>
            <a:r>
              <a:rPr lang="en-US" altLang="zh-CN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: </a:t>
            </a:r>
            <a:r>
              <a:rPr lang="zh-CN" alt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康斯坦丁的拱门</a:t>
            </a:r>
          </a:p>
        </p:txBody>
      </p:sp>
      <p:sp>
        <p:nvSpPr>
          <p:cNvPr id="292891" name="Text Box 27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292895" name="Rectangle 31"/>
          <p:cNvSpPr>
            <a:spLocks noChangeArrowheads="1"/>
          </p:cNvSpPr>
          <p:nvPr/>
        </p:nvSpPr>
        <p:spPr bwMode="auto">
          <a:xfrm>
            <a:off x="8093075" y="6515100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22</a:t>
            </a:r>
          </a:p>
        </p:txBody>
      </p:sp>
      <p:grpSp>
        <p:nvGrpSpPr>
          <p:cNvPr id="292935" name="Group 71"/>
          <p:cNvGrpSpPr>
            <a:grpSpLocks/>
          </p:cNvGrpSpPr>
          <p:nvPr/>
        </p:nvGrpSpPr>
        <p:grpSpPr bwMode="auto">
          <a:xfrm>
            <a:off x="7931150" y="3429000"/>
            <a:ext cx="984250" cy="550863"/>
            <a:chOff x="4996" y="2160"/>
            <a:chExt cx="620" cy="347"/>
          </a:xfrm>
        </p:grpSpPr>
        <p:grpSp>
          <p:nvGrpSpPr>
            <p:cNvPr id="292936" name="Group 72"/>
            <p:cNvGrpSpPr>
              <a:grpSpLocks/>
            </p:cNvGrpSpPr>
            <p:nvPr/>
          </p:nvGrpSpPr>
          <p:grpSpPr bwMode="auto">
            <a:xfrm>
              <a:off x="4996" y="2160"/>
              <a:ext cx="620" cy="347"/>
              <a:chOff x="4996" y="2160"/>
              <a:chExt cx="620" cy="347"/>
            </a:xfrm>
          </p:grpSpPr>
          <p:grpSp>
            <p:nvGrpSpPr>
              <p:cNvPr id="292937" name="Group 73"/>
              <p:cNvGrpSpPr>
                <a:grpSpLocks/>
              </p:cNvGrpSpPr>
              <p:nvPr/>
            </p:nvGrpSpPr>
            <p:grpSpPr bwMode="auto">
              <a:xfrm>
                <a:off x="5016" y="2175"/>
                <a:ext cx="600" cy="332"/>
                <a:chOff x="5016" y="2175"/>
                <a:chExt cx="600" cy="332"/>
              </a:xfrm>
            </p:grpSpPr>
            <p:sp>
              <p:nvSpPr>
                <p:cNvPr id="292938" name="AutoShape 74"/>
                <p:cNvSpPr>
                  <a:spLocks noChangeArrowheads="1"/>
                </p:cNvSpPr>
                <p:nvPr/>
              </p:nvSpPr>
              <p:spPr bwMode="auto">
                <a:xfrm>
                  <a:off x="5017" y="2175"/>
                  <a:ext cx="460" cy="226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E7EC26"/>
                </a:solidFill>
                <a:ln w="381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2939" name="Rectangle 75"/>
                <p:cNvSpPr>
                  <a:spLocks noChangeArrowheads="1"/>
                </p:cNvSpPr>
                <p:nvPr/>
              </p:nvSpPr>
              <p:spPr bwMode="auto">
                <a:xfrm>
                  <a:off x="5016" y="2258"/>
                  <a:ext cx="600" cy="249"/>
                </a:xfrm>
                <a:prstGeom prst="rect">
                  <a:avLst/>
                </a:prstGeom>
                <a:solidFill>
                  <a:srgbClr val="FFFF00"/>
                </a:solidFill>
                <a:ln w="3810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2940" name="AutoShape 76"/>
                <p:cNvSpPr>
                  <a:spLocks noChangeArrowheads="1"/>
                </p:cNvSpPr>
                <p:nvPr/>
              </p:nvSpPr>
              <p:spPr bwMode="auto">
                <a:xfrm>
                  <a:off x="5029" y="2191"/>
                  <a:ext cx="436" cy="226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38100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2941" name="Line 77"/>
                <p:cNvSpPr>
                  <a:spLocks noChangeShapeType="1"/>
                </p:cNvSpPr>
                <p:nvPr/>
              </p:nvSpPr>
              <p:spPr bwMode="auto">
                <a:xfrm>
                  <a:off x="5043" y="2356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2942" name="Line 78"/>
                <p:cNvSpPr>
                  <a:spLocks noChangeShapeType="1"/>
                </p:cNvSpPr>
                <p:nvPr/>
              </p:nvSpPr>
              <p:spPr bwMode="auto">
                <a:xfrm>
                  <a:off x="5043" y="2452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92943" name="Rectangle 79"/>
              <p:cNvSpPr>
                <a:spLocks noChangeArrowheads="1"/>
              </p:cNvSpPr>
              <p:nvPr/>
            </p:nvSpPr>
            <p:spPr bwMode="auto">
              <a:xfrm>
                <a:off x="5113" y="2160"/>
                <a:ext cx="258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静默</a:t>
                </a:r>
              </a:p>
            </p:txBody>
          </p:sp>
          <p:sp>
            <p:nvSpPr>
              <p:cNvPr id="292944" name="Rectangle 80"/>
              <p:cNvSpPr>
                <a:spLocks noChangeArrowheads="1"/>
              </p:cNvSpPr>
              <p:nvPr/>
            </p:nvSpPr>
            <p:spPr bwMode="auto">
              <a:xfrm>
                <a:off x="4996" y="2237"/>
                <a:ext cx="618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900">
                    <a:solidFill>
                      <a:srgbClr val="000000"/>
                    </a:solidFill>
                    <a:latin typeface="MS PGothic" charset="0"/>
                    <a:ea typeface="宋体" charset="0"/>
                    <a:cs typeface="宋体" charset="0"/>
                  </a:rPr>
                  <a:t>希腊王亚历山大</a:t>
                </a:r>
              </a:p>
            </p:txBody>
          </p:sp>
        </p:grpSp>
        <p:sp>
          <p:nvSpPr>
            <p:cNvPr id="292945" name="Text Box 81"/>
            <p:cNvSpPr txBox="1">
              <a:spLocks noChangeArrowheads="1"/>
            </p:cNvSpPr>
            <p:nvPr/>
          </p:nvSpPr>
          <p:spPr bwMode="auto">
            <a:xfrm>
              <a:off x="5102" y="2335"/>
              <a:ext cx="423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900">
                  <a:solidFill>
                    <a:srgbClr val="000000"/>
                  </a:solidFill>
                  <a:latin typeface="MS PGothic" charset="0"/>
                  <a:ea typeface="宋体" charset="0"/>
                  <a:cs typeface="宋体" charset="0"/>
                </a:rPr>
                <a:t>罗马系统</a:t>
              </a:r>
            </a:p>
          </p:txBody>
        </p:sp>
      </p:grpSp>
      <p:sp>
        <p:nvSpPr>
          <p:cNvPr id="292946" name="Text Box 82"/>
          <p:cNvSpPr txBox="1">
            <a:spLocks noChangeArrowheads="1"/>
          </p:cNvSpPr>
          <p:nvPr/>
        </p:nvSpPr>
        <p:spPr bwMode="auto">
          <a:xfrm>
            <a:off x="7169150" y="6270625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38-39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871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994" name="Text Box 2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en-US">
              <a:solidFill>
                <a:schemeClr val="tx1"/>
              </a:solidFill>
              <a:ea typeface="宋体" charset="0"/>
              <a:cs typeface="宋体" charset="0"/>
            </a:endParaRPr>
          </a:p>
        </p:txBody>
      </p:sp>
      <p:sp>
        <p:nvSpPr>
          <p:cNvPr id="597000" name="Rectangle 8"/>
          <p:cNvSpPr>
            <a:spLocks noChangeArrowheads="1"/>
          </p:cNvSpPr>
          <p:nvPr/>
        </p:nvSpPr>
        <p:spPr bwMode="auto">
          <a:xfrm>
            <a:off x="7905750" y="3724275"/>
            <a:ext cx="6381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900">
                <a:solidFill>
                  <a:srgbClr val="000000"/>
                </a:solidFill>
                <a:latin typeface="MS PGothic" charset="0"/>
                <a:ea typeface="宋体" charset="0"/>
                <a:cs typeface="宋体" charset="0"/>
              </a:rPr>
              <a:t>罗马系统</a:t>
            </a:r>
          </a:p>
        </p:txBody>
      </p:sp>
      <p:sp>
        <p:nvSpPr>
          <p:cNvPr id="597002" name="Rectangle 10"/>
          <p:cNvSpPr>
            <a:spLocks noChangeArrowheads="1"/>
          </p:cNvSpPr>
          <p:nvPr/>
        </p:nvSpPr>
        <p:spPr bwMode="auto">
          <a:xfrm>
            <a:off x="7970838" y="3429000"/>
            <a:ext cx="4095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静默</a:t>
            </a:r>
          </a:p>
        </p:txBody>
      </p:sp>
      <p:sp>
        <p:nvSpPr>
          <p:cNvPr id="597003" name="Text Box 11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597004" name="Rectangle 12"/>
          <p:cNvSpPr>
            <a:spLocks noChangeArrowheads="1"/>
          </p:cNvSpPr>
          <p:nvPr/>
        </p:nvSpPr>
        <p:spPr bwMode="auto">
          <a:xfrm>
            <a:off x="8093075" y="6516688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23</a:t>
            </a:r>
          </a:p>
        </p:txBody>
      </p:sp>
      <p:pic>
        <p:nvPicPr>
          <p:cNvPr id="597006" name="Picture 14" descr="Forum Arch of Severus, Arch of Titus in distance, wk 0309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775" y="574675"/>
            <a:ext cx="7913688" cy="56610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597007" name="Group 15"/>
          <p:cNvGrpSpPr>
            <a:grpSpLocks/>
          </p:cNvGrpSpPr>
          <p:nvPr/>
        </p:nvGrpSpPr>
        <p:grpSpPr bwMode="auto">
          <a:xfrm>
            <a:off x="701675" y="1700213"/>
            <a:ext cx="7545388" cy="1179512"/>
            <a:chOff x="442" y="1071"/>
            <a:chExt cx="4753" cy="743"/>
          </a:xfrm>
        </p:grpSpPr>
        <p:sp>
          <p:nvSpPr>
            <p:cNvPr id="597008" name="Rectangle 16"/>
            <p:cNvSpPr>
              <a:spLocks noChangeArrowheads="1"/>
            </p:cNvSpPr>
            <p:nvPr/>
          </p:nvSpPr>
          <p:spPr bwMode="auto">
            <a:xfrm>
              <a:off x="442" y="1071"/>
              <a:ext cx="4753" cy="3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32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凯撒被暗杀之地</a:t>
              </a:r>
            </a:p>
          </p:txBody>
        </p:sp>
        <p:sp>
          <p:nvSpPr>
            <p:cNvPr id="597009" name="AutoShape 17"/>
            <p:cNvSpPr>
              <a:spLocks noChangeArrowheads="1"/>
            </p:cNvSpPr>
            <p:nvPr/>
          </p:nvSpPr>
          <p:spPr bwMode="auto">
            <a:xfrm>
              <a:off x="2533" y="1513"/>
              <a:ext cx="675" cy="301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97010" name="Text Box 18"/>
          <p:cNvSpPr txBox="1">
            <a:spLocks noChangeArrowheads="1"/>
          </p:cNvSpPr>
          <p:nvPr/>
        </p:nvSpPr>
        <p:spPr bwMode="auto">
          <a:xfrm>
            <a:off x="8586788" y="640080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ea typeface="宋体" charset="0"/>
                <a:cs typeface="宋体" charset="0"/>
              </a:rPr>
              <a:t>1</a:t>
            </a:r>
            <a:endParaRPr lang="en-US" altLang="zh-CN" sz="140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597011" name="Rectangle 19"/>
          <p:cNvSpPr>
            <a:spLocks noChangeArrowheads="1"/>
          </p:cNvSpPr>
          <p:nvPr/>
        </p:nvSpPr>
        <p:spPr bwMode="auto">
          <a:xfrm>
            <a:off x="773113" y="5661025"/>
            <a:ext cx="7545387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罗马</a:t>
            </a:r>
            <a:r>
              <a:rPr lang="en-US" altLang="zh-CN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: </a:t>
            </a:r>
            <a:r>
              <a:rPr lang="zh-CN" alt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古罗马城广场的街道</a:t>
            </a:r>
          </a:p>
        </p:txBody>
      </p:sp>
      <p:grpSp>
        <p:nvGrpSpPr>
          <p:cNvPr id="597023" name="Group 31"/>
          <p:cNvGrpSpPr>
            <a:grpSpLocks/>
          </p:cNvGrpSpPr>
          <p:nvPr/>
        </p:nvGrpSpPr>
        <p:grpSpPr bwMode="auto">
          <a:xfrm>
            <a:off x="7931150" y="3429000"/>
            <a:ext cx="984250" cy="550863"/>
            <a:chOff x="4996" y="2160"/>
            <a:chExt cx="620" cy="347"/>
          </a:xfrm>
        </p:grpSpPr>
        <p:grpSp>
          <p:nvGrpSpPr>
            <p:cNvPr id="597024" name="Group 32"/>
            <p:cNvGrpSpPr>
              <a:grpSpLocks/>
            </p:cNvGrpSpPr>
            <p:nvPr/>
          </p:nvGrpSpPr>
          <p:grpSpPr bwMode="auto">
            <a:xfrm>
              <a:off x="4996" y="2160"/>
              <a:ext cx="620" cy="347"/>
              <a:chOff x="4996" y="2160"/>
              <a:chExt cx="620" cy="347"/>
            </a:xfrm>
          </p:grpSpPr>
          <p:grpSp>
            <p:nvGrpSpPr>
              <p:cNvPr id="597025" name="Group 33"/>
              <p:cNvGrpSpPr>
                <a:grpSpLocks/>
              </p:cNvGrpSpPr>
              <p:nvPr/>
            </p:nvGrpSpPr>
            <p:grpSpPr bwMode="auto">
              <a:xfrm>
                <a:off x="5016" y="2175"/>
                <a:ext cx="600" cy="332"/>
                <a:chOff x="5016" y="2175"/>
                <a:chExt cx="600" cy="332"/>
              </a:xfrm>
            </p:grpSpPr>
            <p:sp>
              <p:nvSpPr>
                <p:cNvPr id="597026" name="AutoShape 34"/>
                <p:cNvSpPr>
                  <a:spLocks noChangeArrowheads="1"/>
                </p:cNvSpPr>
                <p:nvPr/>
              </p:nvSpPr>
              <p:spPr bwMode="auto">
                <a:xfrm>
                  <a:off x="5017" y="2175"/>
                  <a:ext cx="460" cy="226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E7EC26"/>
                </a:solidFill>
                <a:ln w="381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97027" name="Rectangle 35"/>
                <p:cNvSpPr>
                  <a:spLocks noChangeArrowheads="1"/>
                </p:cNvSpPr>
                <p:nvPr/>
              </p:nvSpPr>
              <p:spPr bwMode="auto">
                <a:xfrm>
                  <a:off x="5016" y="2258"/>
                  <a:ext cx="600" cy="249"/>
                </a:xfrm>
                <a:prstGeom prst="rect">
                  <a:avLst/>
                </a:prstGeom>
                <a:solidFill>
                  <a:srgbClr val="FFFF00"/>
                </a:solidFill>
                <a:ln w="3810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97028" name="AutoShape 36"/>
                <p:cNvSpPr>
                  <a:spLocks noChangeArrowheads="1"/>
                </p:cNvSpPr>
                <p:nvPr/>
              </p:nvSpPr>
              <p:spPr bwMode="auto">
                <a:xfrm>
                  <a:off x="5029" y="2191"/>
                  <a:ext cx="436" cy="226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38100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97029" name="Line 37"/>
                <p:cNvSpPr>
                  <a:spLocks noChangeShapeType="1"/>
                </p:cNvSpPr>
                <p:nvPr/>
              </p:nvSpPr>
              <p:spPr bwMode="auto">
                <a:xfrm>
                  <a:off x="5043" y="2356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97030" name="Line 38"/>
                <p:cNvSpPr>
                  <a:spLocks noChangeShapeType="1"/>
                </p:cNvSpPr>
                <p:nvPr/>
              </p:nvSpPr>
              <p:spPr bwMode="auto">
                <a:xfrm>
                  <a:off x="5043" y="2452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97031" name="Rectangle 39"/>
              <p:cNvSpPr>
                <a:spLocks noChangeArrowheads="1"/>
              </p:cNvSpPr>
              <p:nvPr/>
            </p:nvSpPr>
            <p:spPr bwMode="auto">
              <a:xfrm>
                <a:off x="5113" y="2160"/>
                <a:ext cx="258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静默</a:t>
                </a:r>
              </a:p>
            </p:txBody>
          </p:sp>
          <p:sp>
            <p:nvSpPr>
              <p:cNvPr id="597032" name="Rectangle 40"/>
              <p:cNvSpPr>
                <a:spLocks noChangeArrowheads="1"/>
              </p:cNvSpPr>
              <p:nvPr/>
            </p:nvSpPr>
            <p:spPr bwMode="auto">
              <a:xfrm>
                <a:off x="4996" y="2237"/>
                <a:ext cx="618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900">
                    <a:solidFill>
                      <a:srgbClr val="000000"/>
                    </a:solidFill>
                    <a:latin typeface="MS PGothic" charset="0"/>
                    <a:ea typeface="宋体" charset="0"/>
                    <a:cs typeface="宋体" charset="0"/>
                  </a:rPr>
                  <a:t>希腊王亚历山大</a:t>
                </a:r>
              </a:p>
            </p:txBody>
          </p:sp>
        </p:grpSp>
        <p:sp>
          <p:nvSpPr>
            <p:cNvPr id="597033" name="Text Box 41"/>
            <p:cNvSpPr txBox="1">
              <a:spLocks noChangeArrowheads="1"/>
            </p:cNvSpPr>
            <p:nvPr/>
          </p:nvSpPr>
          <p:spPr bwMode="auto">
            <a:xfrm>
              <a:off x="5102" y="2335"/>
              <a:ext cx="423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900">
                  <a:solidFill>
                    <a:srgbClr val="000000"/>
                  </a:solidFill>
                  <a:latin typeface="MS PGothic" charset="0"/>
                  <a:ea typeface="宋体" charset="0"/>
                  <a:cs typeface="宋体" charset="0"/>
                </a:rPr>
                <a:t>罗马系统</a:t>
              </a:r>
            </a:p>
          </p:txBody>
        </p:sp>
      </p:grpSp>
      <p:sp>
        <p:nvSpPr>
          <p:cNvPr id="597034" name="Text Box 42"/>
          <p:cNvSpPr txBox="1">
            <a:spLocks noChangeArrowheads="1"/>
          </p:cNvSpPr>
          <p:nvPr/>
        </p:nvSpPr>
        <p:spPr bwMode="auto">
          <a:xfrm>
            <a:off x="7169150" y="6270625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38-39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97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Line 2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915" name="Rectangle 3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pic>
        <p:nvPicPr>
          <p:cNvPr id="294917" name="Picture 5"/>
          <p:cNvPicPr>
            <a:picLocks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5038" y="601663"/>
            <a:ext cx="4965700" cy="54514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94918" name="Rectangle 6"/>
          <p:cNvSpPr>
            <a:spLocks noChangeArrowheads="1"/>
          </p:cNvSpPr>
          <p:nvPr/>
        </p:nvSpPr>
        <p:spPr bwMode="auto">
          <a:xfrm>
            <a:off x="252413" y="5684838"/>
            <a:ext cx="8574087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罗马</a:t>
            </a:r>
            <a:r>
              <a:rPr lang="en-US" altLang="zh-CN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: </a:t>
            </a:r>
            <a:r>
              <a:rPr lang="ja-JP" alt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高雅的</a:t>
            </a:r>
            <a:r>
              <a:rPr lang="zh-CN" alt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古罗马广场建筑物</a:t>
            </a:r>
          </a:p>
        </p:txBody>
      </p:sp>
      <p:sp>
        <p:nvSpPr>
          <p:cNvPr id="294929" name="Text Box 17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en-US">
              <a:solidFill>
                <a:schemeClr val="tx1"/>
              </a:solidFill>
              <a:ea typeface="宋体" charset="0"/>
              <a:cs typeface="宋体" charset="0"/>
            </a:endParaRPr>
          </a:p>
        </p:txBody>
      </p:sp>
      <p:sp>
        <p:nvSpPr>
          <p:cNvPr id="294939" name="Text Box 27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294943" name="Rectangle 31"/>
          <p:cNvSpPr>
            <a:spLocks noChangeArrowheads="1"/>
          </p:cNvSpPr>
          <p:nvPr/>
        </p:nvSpPr>
        <p:spPr bwMode="auto">
          <a:xfrm>
            <a:off x="8093075" y="651827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24</a:t>
            </a:r>
          </a:p>
        </p:txBody>
      </p:sp>
      <p:grpSp>
        <p:nvGrpSpPr>
          <p:cNvPr id="294983" name="Group 71"/>
          <p:cNvGrpSpPr>
            <a:grpSpLocks/>
          </p:cNvGrpSpPr>
          <p:nvPr/>
        </p:nvGrpSpPr>
        <p:grpSpPr bwMode="auto">
          <a:xfrm>
            <a:off x="7931150" y="3429000"/>
            <a:ext cx="984250" cy="550863"/>
            <a:chOff x="4996" y="2160"/>
            <a:chExt cx="620" cy="347"/>
          </a:xfrm>
        </p:grpSpPr>
        <p:grpSp>
          <p:nvGrpSpPr>
            <p:cNvPr id="294984" name="Group 72"/>
            <p:cNvGrpSpPr>
              <a:grpSpLocks/>
            </p:cNvGrpSpPr>
            <p:nvPr/>
          </p:nvGrpSpPr>
          <p:grpSpPr bwMode="auto">
            <a:xfrm>
              <a:off x="4996" y="2160"/>
              <a:ext cx="620" cy="347"/>
              <a:chOff x="4996" y="2160"/>
              <a:chExt cx="620" cy="347"/>
            </a:xfrm>
          </p:grpSpPr>
          <p:grpSp>
            <p:nvGrpSpPr>
              <p:cNvPr id="294985" name="Group 73"/>
              <p:cNvGrpSpPr>
                <a:grpSpLocks/>
              </p:cNvGrpSpPr>
              <p:nvPr/>
            </p:nvGrpSpPr>
            <p:grpSpPr bwMode="auto">
              <a:xfrm>
                <a:off x="5016" y="2175"/>
                <a:ext cx="600" cy="332"/>
                <a:chOff x="5016" y="2175"/>
                <a:chExt cx="600" cy="332"/>
              </a:xfrm>
            </p:grpSpPr>
            <p:sp>
              <p:nvSpPr>
                <p:cNvPr id="294986" name="AutoShape 74"/>
                <p:cNvSpPr>
                  <a:spLocks noChangeArrowheads="1"/>
                </p:cNvSpPr>
                <p:nvPr/>
              </p:nvSpPr>
              <p:spPr bwMode="auto">
                <a:xfrm>
                  <a:off x="5017" y="2175"/>
                  <a:ext cx="460" cy="226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E7EC26"/>
                </a:solidFill>
                <a:ln w="381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4987" name="Rectangle 75"/>
                <p:cNvSpPr>
                  <a:spLocks noChangeArrowheads="1"/>
                </p:cNvSpPr>
                <p:nvPr/>
              </p:nvSpPr>
              <p:spPr bwMode="auto">
                <a:xfrm>
                  <a:off x="5016" y="2258"/>
                  <a:ext cx="600" cy="249"/>
                </a:xfrm>
                <a:prstGeom prst="rect">
                  <a:avLst/>
                </a:prstGeom>
                <a:solidFill>
                  <a:srgbClr val="FFFF00"/>
                </a:solidFill>
                <a:ln w="3810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4988" name="AutoShape 76"/>
                <p:cNvSpPr>
                  <a:spLocks noChangeArrowheads="1"/>
                </p:cNvSpPr>
                <p:nvPr/>
              </p:nvSpPr>
              <p:spPr bwMode="auto">
                <a:xfrm>
                  <a:off x="5029" y="2191"/>
                  <a:ext cx="436" cy="226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38100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4989" name="Line 77"/>
                <p:cNvSpPr>
                  <a:spLocks noChangeShapeType="1"/>
                </p:cNvSpPr>
                <p:nvPr/>
              </p:nvSpPr>
              <p:spPr bwMode="auto">
                <a:xfrm>
                  <a:off x="5043" y="2356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4990" name="Line 78"/>
                <p:cNvSpPr>
                  <a:spLocks noChangeShapeType="1"/>
                </p:cNvSpPr>
                <p:nvPr/>
              </p:nvSpPr>
              <p:spPr bwMode="auto">
                <a:xfrm>
                  <a:off x="5043" y="2452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94991" name="Rectangle 79"/>
              <p:cNvSpPr>
                <a:spLocks noChangeArrowheads="1"/>
              </p:cNvSpPr>
              <p:nvPr/>
            </p:nvSpPr>
            <p:spPr bwMode="auto">
              <a:xfrm>
                <a:off x="5113" y="2160"/>
                <a:ext cx="258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静默</a:t>
                </a:r>
              </a:p>
            </p:txBody>
          </p:sp>
          <p:sp>
            <p:nvSpPr>
              <p:cNvPr id="294992" name="Rectangle 80"/>
              <p:cNvSpPr>
                <a:spLocks noChangeArrowheads="1"/>
              </p:cNvSpPr>
              <p:nvPr/>
            </p:nvSpPr>
            <p:spPr bwMode="auto">
              <a:xfrm>
                <a:off x="4996" y="2237"/>
                <a:ext cx="618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900">
                    <a:solidFill>
                      <a:srgbClr val="000000"/>
                    </a:solidFill>
                    <a:latin typeface="MS PGothic" charset="0"/>
                    <a:ea typeface="宋体" charset="0"/>
                    <a:cs typeface="宋体" charset="0"/>
                  </a:rPr>
                  <a:t>希腊王亚历山大</a:t>
                </a:r>
              </a:p>
            </p:txBody>
          </p:sp>
        </p:grpSp>
        <p:sp>
          <p:nvSpPr>
            <p:cNvPr id="294993" name="Text Box 81"/>
            <p:cNvSpPr txBox="1">
              <a:spLocks noChangeArrowheads="1"/>
            </p:cNvSpPr>
            <p:nvPr/>
          </p:nvSpPr>
          <p:spPr bwMode="auto">
            <a:xfrm>
              <a:off x="5102" y="2335"/>
              <a:ext cx="423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900">
                  <a:solidFill>
                    <a:srgbClr val="000000"/>
                  </a:solidFill>
                  <a:latin typeface="MS PGothic" charset="0"/>
                  <a:ea typeface="宋体" charset="0"/>
                  <a:cs typeface="宋体" charset="0"/>
                </a:rPr>
                <a:t>罗马系统</a:t>
              </a:r>
            </a:p>
          </p:txBody>
        </p:sp>
      </p:grpSp>
      <p:sp>
        <p:nvSpPr>
          <p:cNvPr id="294994" name="Text Box 82"/>
          <p:cNvSpPr txBox="1">
            <a:spLocks noChangeArrowheads="1"/>
          </p:cNvSpPr>
          <p:nvPr/>
        </p:nvSpPr>
        <p:spPr bwMode="auto">
          <a:xfrm>
            <a:off x="7169150" y="6270625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38-39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900" name="Picture 36" descr="Pools of Bethesda excavations from east, tb n051401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288" y="576263"/>
            <a:ext cx="7875587" cy="5700712"/>
          </a:xfrm>
          <a:prstGeom prst="rect">
            <a:avLst/>
          </a:prstGeom>
          <a:noFill/>
          <a:ln w="82550" cmpd="thickThin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4871" name="Line 7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72" name="Rectangle 8"/>
          <p:cNvSpPr>
            <a:spLocks noChangeArrowheads="1"/>
          </p:cNvSpPr>
          <p:nvPr/>
        </p:nvSpPr>
        <p:spPr bwMode="auto">
          <a:xfrm>
            <a:off x="1014413" y="5541963"/>
            <a:ext cx="7075487" cy="8207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耶路撒冷</a:t>
            </a:r>
            <a:r>
              <a:rPr lang="en-US" altLang="zh-CN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: </a:t>
            </a:r>
            <a:r>
              <a:rPr lang="zh-CN" alt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毕士大水池</a:t>
            </a:r>
            <a:r>
              <a:rPr lang="zh-CN" altLang="en-US" sz="4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charset="0"/>
                <a:cs typeface="宋体" charset="0"/>
              </a:rPr>
              <a:t> </a:t>
            </a:r>
            <a:endParaRPr lang="zh-CN" altLang="en-US" sz="48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宋体" charset="0"/>
              <a:cs typeface="宋体" charset="0"/>
            </a:endParaRPr>
          </a:p>
        </p:txBody>
      </p:sp>
      <p:sp>
        <p:nvSpPr>
          <p:cNvPr id="164884" name="Text Box 20"/>
          <p:cNvSpPr txBox="1">
            <a:spLocks noChangeArrowheads="1"/>
          </p:cNvSpPr>
          <p:nvPr/>
        </p:nvSpPr>
        <p:spPr bwMode="auto">
          <a:xfrm>
            <a:off x="1760538" y="9525"/>
            <a:ext cx="59578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约 </a:t>
            </a: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5:2</a:t>
            </a:r>
          </a:p>
        </p:txBody>
      </p:sp>
      <p:sp>
        <p:nvSpPr>
          <p:cNvPr id="164894" name="Text Box 30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164898" name="Rectangle 34"/>
          <p:cNvSpPr>
            <a:spLocks noChangeArrowheads="1"/>
          </p:cNvSpPr>
          <p:nvPr/>
        </p:nvSpPr>
        <p:spPr bwMode="auto">
          <a:xfrm>
            <a:off x="8093075" y="6515100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25</a:t>
            </a:r>
          </a:p>
        </p:txBody>
      </p:sp>
      <p:grpSp>
        <p:nvGrpSpPr>
          <p:cNvPr id="164939" name="Group 75"/>
          <p:cNvGrpSpPr>
            <a:grpSpLocks/>
          </p:cNvGrpSpPr>
          <p:nvPr/>
        </p:nvGrpSpPr>
        <p:grpSpPr bwMode="auto">
          <a:xfrm>
            <a:off x="7931150" y="3429000"/>
            <a:ext cx="984250" cy="550863"/>
            <a:chOff x="4996" y="2160"/>
            <a:chExt cx="620" cy="347"/>
          </a:xfrm>
        </p:grpSpPr>
        <p:grpSp>
          <p:nvGrpSpPr>
            <p:cNvPr id="164940" name="Group 76"/>
            <p:cNvGrpSpPr>
              <a:grpSpLocks/>
            </p:cNvGrpSpPr>
            <p:nvPr/>
          </p:nvGrpSpPr>
          <p:grpSpPr bwMode="auto">
            <a:xfrm>
              <a:off x="4996" y="2160"/>
              <a:ext cx="620" cy="347"/>
              <a:chOff x="4996" y="2160"/>
              <a:chExt cx="620" cy="347"/>
            </a:xfrm>
          </p:grpSpPr>
          <p:grpSp>
            <p:nvGrpSpPr>
              <p:cNvPr id="164941" name="Group 77"/>
              <p:cNvGrpSpPr>
                <a:grpSpLocks/>
              </p:cNvGrpSpPr>
              <p:nvPr/>
            </p:nvGrpSpPr>
            <p:grpSpPr bwMode="auto">
              <a:xfrm>
                <a:off x="5016" y="2175"/>
                <a:ext cx="600" cy="332"/>
                <a:chOff x="5016" y="2175"/>
                <a:chExt cx="600" cy="332"/>
              </a:xfrm>
            </p:grpSpPr>
            <p:sp>
              <p:nvSpPr>
                <p:cNvPr id="164942" name="AutoShape 78"/>
                <p:cNvSpPr>
                  <a:spLocks noChangeArrowheads="1"/>
                </p:cNvSpPr>
                <p:nvPr/>
              </p:nvSpPr>
              <p:spPr bwMode="auto">
                <a:xfrm>
                  <a:off x="5017" y="2175"/>
                  <a:ext cx="460" cy="226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E7EC26"/>
                </a:solidFill>
                <a:ln w="381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943" name="Rectangle 79"/>
                <p:cNvSpPr>
                  <a:spLocks noChangeArrowheads="1"/>
                </p:cNvSpPr>
                <p:nvPr/>
              </p:nvSpPr>
              <p:spPr bwMode="auto">
                <a:xfrm>
                  <a:off x="5016" y="2258"/>
                  <a:ext cx="600" cy="249"/>
                </a:xfrm>
                <a:prstGeom prst="rect">
                  <a:avLst/>
                </a:prstGeom>
                <a:solidFill>
                  <a:srgbClr val="FFFF00"/>
                </a:solidFill>
                <a:ln w="3810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944" name="AutoShape 80"/>
                <p:cNvSpPr>
                  <a:spLocks noChangeArrowheads="1"/>
                </p:cNvSpPr>
                <p:nvPr/>
              </p:nvSpPr>
              <p:spPr bwMode="auto">
                <a:xfrm>
                  <a:off x="5029" y="2191"/>
                  <a:ext cx="436" cy="226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38100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945" name="Line 81"/>
                <p:cNvSpPr>
                  <a:spLocks noChangeShapeType="1"/>
                </p:cNvSpPr>
                <p:nvPr/>
              </p:nvSpPr>
              <p:spPr bwMode="auto">
                <a:xfrm>
                  <a:off x="5043" y="2356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946" name="Line 82"/>
                <p:cNvSpPr>
                  <a:spLocks noChangeShapeType="1"/>
                </p:cNvSpPr>
                <p:nvPr/>
              </p:nvSpPr>
              <p:spPr bwMode="auto">
                <a:xfrm>
                  <a:off x="5043" y="2452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64947" name="Rectangle 83"/>
              <p:cNvSpPr>
                <a:spLocks noChangeArrowheads="1"/>
              </p:cNvSpPr>
              <p:nvPr/>
            </p:nvSpPr>
            <p:spPr bwMode="auto">
              <a:xfrm>
                <a:off x="5113" y="2160"/>
                <a:ext cx="258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静默</a:t>
                </a:r>
              </a:p>
            </p:txBody>
          </p:sp>
          <p:sp>
            <p:nvSpPr>
              <p:cNvPr id="164948" name="Rectangle 84"/>
              <p:cNvSpPr>
                <a:spLocks noChangeArrowheads="1"/>
              </p:cNvSpPr>
              <p:nvPr/>
            </p:nvSpPr>
            <p:spPr bwMode="auto">
              <a:xfrm>
                <a:off x="4996" y="2237"/>
                <a:ext cx="618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900">
                    <a:solidFill>
                      <a:srgbClr val="000000"/>
                    </a:solidFill>
                    <a:latin typeface="MS PGothic" charset="0"/>
                    <a:ea typeface="宋体" charset="0"/>
                    <a:cs typeface="宋体" charset="0"/>
                  </a:rPr>
                  <a:t>希腊王亚历山大</a:t>
                </a:r>
              </a:p>
            </p:txBody>
          </p:sp>
        </p:grpSp>
        <p:sp>
          <p:nvSpPr>
            <p:cNvPr id="164949" name="Text Box 85"/>
            <p:cNvSpPr txBox="1">
              <a:spLocks noChangeArrowheads="1"/>
            </p:cNvSpPr>
            <p:nvPr/>
          </p:nvSpPr>
          <p:spPr bwMode="auto">
            <a:xfrm>
              <a:off x="5102" y="2335"/>
              <a:ext cx="423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900">
                  <a:solidFill>
                    <a:srgbClr val="000000"/>
                  </a:solidFill>
                  <a:latin typeface="MS PGothic" charset="0"/>
                  <a:ea typeface="宋体" charset="0"/>
                  <a:cs typeface="宋体" charset="0"/>
                </a:rPr>
                <a:t>罗马系统</a:t>
              </a:r>
            </a:p>
          </p:txBody>
        </p:sp>
      </p:grpSp>
      <p:sp>
        <p:nvSpPr>
          <p:cNvPr id="164950" name="Text Box 86"/>
          <p:cNvSpPr txBox="1">
            <a:spLocks noChangeArrowheads="1"/>
          </p:cNvSpPr>
          <p:nvPr/>
        </p:nvSpPr>
        <p:spPr bwMode="auto">
          <a:xfrm>
            <a:off x="7169150" y="6270625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38-39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08" name="Text Box 20"/>
          <p:cNvSpPr txBox="1">
            <a:spLocks noChangeArrowheads="1"/>
          </p:cNvSpPr>
          <p:nvPr/>
        </p:nvSpPr>
        <p:spPr bwMode="auto">
          <a:xfrm>
            <a:off x="1747838" y="17463"/>
            <a:ext cx="59578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使 </a:t>
            </a: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19:29</a:t>
            </a:r>
          </a:p>
        </p:txBody>
      </p:sp>
      <p:sp>
        <p:nvSpPr>
          <p:cNvPr id="165918" name="Text Box 30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pic>
        <p:nvPicPr>
          <p:cNvPr id="165925" name="Picture 37" descr="Ephesus theater with Appian Way, tb n010500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788" y="538163"/>
            <a:ext cx="7994650" cy="57213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 r:embed="rId6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165926" name="Picture 38" descr="Appian Way from Ephesus theater, tb n010500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6200" y="2617788"/>
            <a:ext cx="3233738" cy="24272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 r:embed="rId6"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165896" name="Rectangle 8"/>
          <p:cNvSpPr>
            <a:spLocks noChangeArrowheads="1"/>
          </p:cNvSpPr>
          <p:nvPr/>
        </p:nvSpPr>
        <p:spPr bwMode="auto">
          <a:xfrm>
            <a:off x="950913" y="5635625"/>
            <a:ext cx="7380287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以弗所</a:t>
            </a:r>
            <a:r>
              <a:rPr lang="en-US" altLang="zh-CN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: (</a:t>
            </a:r>
            <a:r>
              <a:rPr lang="ja-JP" alt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保罗的</a:t>
            </a:r>
            <a:r>
              <a:rPr lang="en-US" altLang="zh-CN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) </a:t>
            </a:r>
            <a:r>
              <a:rPr lang="ja-JP" alt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圆形剧场</a:t>
            </a:r>
            <a:endParaRPr lang="zh-CN" altLang="en-US" sz="36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165922" name="Rectangle 34"/>
          <p:cNvSpPr>
            <a:spLocks noChangeArrowheads="1"/>
          </p:cNvSpPr>
          <p:nvPr/>
        </p:nvSpPr>
        <p:spPr bwMode="auto">
          <a:xfrm>
            <a:off x="8093075" y="6515100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26</a:t>
            </a:r>
          </a:p>
        </p:txBody>
      </p:sp>
      <p:sp>
        <p:nvSpPr>
          <p:cNvPr id="165927" name="Text Box 39"/>
          <p:cNvSpPr txBox="1">
            <a:spLocks noChangeArrowheads="1"/>
          </p:cNvSpPr>
          <p:nvPr/>
        </p:nvSpPr>
        <p:spPr bwMode="auto">
          <a:xfrm>
            <a:off x="8586788" y="640080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ea typeface="宋体" charset="0"/>
                <a:cs typeface="宋体" charset="0"/>
              </a:rPr>
              <a:t>1</a:t>
            </a:r>
            <a:endParaRPr lang="en-US" altLang="zh-CN" sz="140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grpSp>
        <p:nvGrpSpPr>
          <p:cNvPr id="165966" name="Group 78"/>
          <p:cNvGrpSpPr>
            <a:grpSpLocks/>
          </p:cNvGrpSpPr>
          <p:nvPr/>
        </p:nvGrpSpPr>
        <p:grpSpPr bwMode="auto">
          <a:xfrm>
            <a:off x="7931150" y="3429000"/>
            <a:ext cx="984250" cy="550863"/>
            <a:chOff x="4996" y="2160"/>
            <a:chExt cx="620" cy="347"/>
          </a:xfrm>
        </p:grpSpPr>
        <p:grpSp>
          <p:nvGrpSpPr>
            <p:cNvPr id="165967" name="Group 79"/>
            <p:cNvGrpSpPr>
              <a:grpSpLocks/>
            </p:cNvGrpSpPr>
            <p:nvPr/>
          </p:nvGrpSpPr>
          <p:grpSpPr bwMode="auto">
            <a:xfrm>
              <a:off x="4996" y="2160"/>
              <a:ext cx="620" cy="347"/>
              <a:chOff x="4996" y="2160"/>
              <a:chExt cx="620" cy="347"/>
            </a:xfrm>
          </p:grpSpPr>
          <p:grpSp>
            <p:nvGrpSpPr>
              <p:cNvPr id="165968" name="Group 80"/>
              <p:cNvGrpSpPr>
                <a:grpSpLocks/>
              </p:cNvGrpSpPr>
              <p:nvPr/>
            </p:nvGrpSpPr>
            <p:grpSpPr bwMode="auto">
              <a:xfrm>
                <a:off x="5016" y="2175"/>
                <a:ext cx="600" cy="332"/>
                <a:chOff x="5016" y="2175"/>
                <a:chExt cx="600" cy="332"/>
              </a:xfrm>
            </p:grpSpPr>
            <p:sp>
              <p:nvSpPr>
                <p:cNvPr id="165969" name="AutoShape 81"/>
                <p:cNvSpPr>
                  <a:spLocks noChangeArrowheads="1"/>
                </p:cNvSpPr>
                <p:nvPr/>
              </p:nvSpPr>
              <p:spPr bwMode="auto">
                <a:xfrm>
                  <a:off x="5017" y="2175"/>
                  <a:ext cx="460" cy="226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E7EC26"/>
                </a:solidFill>
                <a:ln w="381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970" name="Rectangle 82"/>
                <p:cNvSpPr>
                  <a:spLocks noChangeArrowheads="1"/>
                </p:cNvSpPr>
                <p:nvPr/>
              </p:nvSpPr>
              <p:spPr bwMode="auto">
                <a:xfrm>
                  <a:off x="5016" y="2258"/>
                  <a:ext cx="600" cy="249"/>
                </a:xfrm>
                <a:prstGeom prst="rect">
                  <a:avLst/>
                </a:prstGeom>
                <a:solidFill>
                  <a:srgbClr val="FFFF00"/>
                </a:solidFill>
                <a:ln w="3810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971" name="AutoShape 83"/>
                <p:cNvSpPr>
                  <a:spLocks noChangeArrowheads="1"/>
                </p:cNvSpPr>
                <p:nvPr/>
              </p:nvSpPr>
              <p:spPr bwMode="auto">
                <a:xfrm>
                  <a:off x="5029" y="2191"/>
                  <a:ext cx="436" cy="226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38100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972" name="Line 84"/>
                <p:cNvSpPr>
                  <a:spLocks noChangeShapeType="1"/>
                </p:cNvSpPr>
                <p:nvPr/>
              </p:nvSpPr>
              <p:spPr bwMode="auto">
                <a:xfrm>
                  <a:off x="5043" y="2356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973" name="Line 85"/>
                <p:cNvSpPr>
                  <a:spLocks noChangeShapeType="1"/>
                </p:cNvSpPr>
                <p:nvPr/>
              </p:nvSpPr>
              <p:spPr bwMode="auto">
                <a:xfrm>
                  <a:off x="5043" y="2452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65974" name="Rectangle 86"/>
              <p:cNvSpPr>
                <a:spLocks noChangeArrowheads="1"/>
              </p:cNvSpPr>
              <p:nvPr/>
            </p:nvSpPr>
            <p:spPr bwMode="auto">
              <a:xfrm>
                <a:off x="5113" y="2160"/>
                <a:ext cx="258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静默</a:t>
                </a:r>
              </a:p>
            </p:txBody>
          </p:sp>
          <p:sp>
            <p:nvSpPr>
              <p:cNvPr id="165975" name="Rectangle 87"/>
              <p:cNvSpPr>
                <a:spLocks noChangeArrowheads="1"/>
              </p:cNvSpPr>
              <p:nvPr/>
            </p:nvSpPr>
            <p:spPr bwMode="auto">
              <a:xfrm>
                <a:off x="4996" y="2237"/>
                <a:ext cx="618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900">
                    <a:solidFill>
                      <a:srgbClr val="000000"/>
                    </a:solidFill>
                    <a:latin typeface="MS PGothic" charset="0"/>
                    <a:ea typeface="宋体" charset="0"/>
                    <a:cs typeface="宋体" charset="0"/>
                  </a:rPr>
                  <a:t>希腊王亚历山大</a:t>
                </a:r>
              </a:p>
            </p:txBody>
          </p:sp>
        </p:grpSp>
        <p:sp>
          <p:nvSpPr>
            <p:cNvPr id="165976" name="Text Box 88"/>
            <p:cNvSpPr txBox="1">
              <a:spLocks noChangeArrowheads="1"/>
            </p:cNvSpPr>
            <p:nvPr/>
          </p:nvSpPr>
          <p:spPr bwMode="auto">
            <a:xfrm>
              <a:off x="5102" y="2335"/>
              <a:ext cx="423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900">
                  <a:solidFill>
                    <a:srgbClr val="000000"/>
                  </a:solidFill>
                  <a:latin typeface="MS PGothic" charset="0"/>
                  <a:ea typeface="宋体" charset="0"/>
                  <a:cs typeface="宋体" charset="0"/>
                </a:rPr>
                <a:t>罗马系统</a:t>
              </a:r>
            </a:p>
          </p:txBody>
        </p:sp>
      </p:grpSp>
      <p:sp>
        <p:nvSpPr>
          <p:cNvPr id="165977" name="Text Box 89"/>
          <p:cNvSpPr txBox="1">
            <a:spLocks noChangeArrowheads="1"/>
          </p:cNvSpPr>
          <p:nvPr/>
        </p:nvSpPr>
        <p:spPr bwMode="auto">
          <a:xfrm>
            <a:off x="7169150" y="6270625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38-39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59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59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5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5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926" grpId="0" animBg="1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Rectangle 2"/>
          <p:cNvSpPr>
            <a:spLocks noChangeArrowheads="1"/>
          </p:cNvSpPr>
          <p:nvPr/>
        </p:nvSpPr>
        <p:spPr bwMode="auto">
          <a:xfrm>
            <a:off x="1293813" y="2460625"/>
            <a:ext cx="3714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9539" name="Rectangle 3"/>
          <p:cNvSpPr>
            <a:spLocks noChangeArrowheads="1"/>
          </p:cNvSpPr>
          <p:nvPr/>
        </p:nvSpPr>
        <p:spPr bwMode="auto">
          <a:xfrm>
            <a:off x="381000" y="5953125"/>
            <a:ext cx="8023225" cy="501650"/>
          </a:xfrm>
          <a:prstGeom prst="rect">
            <a:avLst/>
          </a:prstGeom>
          <a:noFill/>
          <a:ln>
            <a:noFill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zh-CN" alt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该撒利亚</a:t>
            </a:r>
            <a:r>
              <a:rPr lang="en-US" altLang="zh-CN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(</a:t>
            </a:r>
            <a:r>
              <a:rPr lang="ja-JP" alt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以色列</a:t>
            </a:r>
            <a:r>
              <a:rPr lang="en-US" altLang="zh-CN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)</a:t>
            </a:r>
            <a:r>
              <a:rPr lang="zh-CN" alt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的</a:t>
            </a:r>
            <a:r>
              <a:rPr lang="ja-JP" alt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罗马水道</a:t>
            </a:r>
            <a:endParaRPr lang="zh-CN" altLang="en-US" sz="36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449540" name="Text Box 4"/>
          <p:cNvSpPr txBox="1">
            <a:spLocks noChangeArrowheads="1"/>
          </p:cNvSpPr>
          <p:nvPr/>
        </p:nvSpPr>
        <p:spPr bwMode="auto">
          <a:xfrm>
            <a:off x="1757363" y="9525"/>
            <a:ext cx="55895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使 </a:t>
            </a: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18:22</a:t>
            </a:r>
          </a:p>
        </p:txBody>
      </p:sp>
      <p:pic>
        <p:nvPicPr>
          <p:cNvPr id="449543" name="Picture 7"/>
          <p:cNvPicPr>
            <a:picLocks noChangeAspect="1" noChangeArrowheads="1"/>
          </p:cNvPicPr>
          <p:nvPr/>
        </p:nvPicPr>
        <p:blipFill>
          <a:blip r:embed="rId3">
            <a:lum bright="-24000"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725" y="573088"/>
            <a:ext cx="7951788" cy="53101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9555" name="Rectangle 19"/>
          <p:cNvSpPr>
            <a:spLocks noChangeArrowheads="1"/>
          </p:cNvSpPr>
          <p:nvPr/>
        </p:nvSpPr>
        <p:spPr bwMode="auto">
          <a:xfrm>
            <a:off x="8093075" y="6515100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27</a:t>
            </a:r>
          </a:p>
        </p:txBody>
      </p:sp>
      <p:grpSp>
        <p:nvGrpSpPr>
          <p:cNvPr id="449596" name="Group 60"/>
          <p:cNvGrpSpPr>
            <a:grpSpLocks/>
          </p:cNvGrpSpPr>
          <p:nvPr/>
        </p:nvGrpSpPr>
        <p:grpSpPr bwMode="auto">
          <a:xfrm>
            <a:off x="7931150" y="3429000"/>
            <a:ext cx="984250" cy="550863"/>
            <a:chOff x="4996" y="2160"/>
            <a:chExt cx="620" cy="347"/>
          </a:xfrm>
        </p:grpSpPr>
        <p:grpSp>
          <p:nvGrpSpPr>
            <p:cNvPr id="449597" name="Group 61"/>
            <p:cNvGrpSpPr>
              <a:grpSpLocks/>
            </p:cNvGrpSpPr>
            <p:nvPr/>
          </p:nvGrpSpPr>
          <p:grpSpPr bwMode="auto">
            <a:xfrm>
              <a:off x="4996" y="2160"/>
              <a:ext cx="620" cy="347"/>
              <a:chOff x="4996" y="2160"/>
              <a:chExt cx="620" cy="347"/>
            </a:xfrm>
          </p:grpSpPr>
          <p:grpSp>
            <p:nvGrpSpPr>
              <p:cNvPr id="449598" name="Group 62"/>
              <p:cNvGrpSpPr>
                <a:grpSpLocks/>
              </p:cNvGrpSpPr>
              <p:nvPr/>
            </p:nvGrpSpPr>
            <p:grpSpPr bwMode="auto">
              <a:xfrm>
                <a:off x="5016" y="2175"/>
                <a:ext cx="600" cy="332"/>
                <a:chOff x="5016" y="2175"/>
                <a:chExt cx="600" cy="332"/>
              </a:xfrm>
            </p:grpSpPr>
            <p:sp>
              <p:nvSpPr>
                <p:cNvPr id="449599" name="AutoShape 63"/>
                <p:cNvSpPr>
                  <a:spLocks noChangeArrowheads="1"/>
                </p:cNvSpPr>
                <p:nvPr/>
              </p:nvSpPr>
              <p:spPr bwMode="auto">
                <a:xfrm>
                  <a:off x="5017" y="2175"/>
                  <a:ext cx="460" cy="226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E7EC26"/>
                </a:solidFill>
                <a:ln w="381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9600" name="Rectangle 64"/>
                <p:cNvSpPr>
                  <a:spLocks noChangeArrowheads="1"/>
                </p:cNvSpPr>
                <p:nvPr/>
              </p:nvSpPr>
              <p:spPr bwMode="auto">
                <a:xfrm>
                  <a:off x="5016" y="2258"/>
                  <a:ext cx="600" cy="249"/>
                </a:xfrm>
                <a:prstGeom prst="rect">
                  <a:avLst/>
                </a:prstGeom>
                <a:solidFill>
                  <a:srgbClr val="FFFF00"/>
                </a:solidFill>
                <a:ln w="3810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9601" name="AutoShape 65"/>
                <p:cNvSpPr>
                  <a:spLocks noChangeArrowheads="1"/>
                </p:cNvSpPr>
                <p:nvPr/>
              </p:nvSpPr>
              <p:spPr bwMode="auto">
                <a:xfrm>
                  <a:off x="5029" y="2191"/>
                  <a:ext cx="436" cy="226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38100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9602" name="Line 66"/>
                <p:cNvSpPr>
                  <a:spLocks noChangeShapeType="1"/>
                </p:cNvSpPr>
                <p:nvPr/>
              </p:nvSpPr>
              <p:spPr bwMode="auto">
                <a:xfrm>
                  <a:off x="5043" y="2356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9603" name="Line 67"/>
                <p:cNvSpPr>
                  <a:spLocks noChangeShapeType="1"/>
                </p:cNvSpPr>
                <p:nvPr/>
              </p:nvSpPr>
              <p:spPr bwMode="auto">
                <a:xfrm>
                  <a:off x="5043" y="2452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49604" name="Rectangle 68"/>
              <p:cNvSpPr>
                <a:spLocks noChangeArrowheads="1"/>
              </p:cNvSpPr>
              <p:nvPr/>
            </p:nvSpPr>
            <p:spPr bwMode="auto">
              <a:xfrm>
                <a:off x="5113" y="2160"/>
                <a:ext cx="258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静默</a:t>
                </a:r>
              </a:p>
            </p:txBody>
          </p:sp>
          <p:sp>
            <p:nvSpPr>
              <p:cNvPr id="449605" name="Rectangle 69"/>
              <p:cNvSpPr>
                <a:spLocks noChangeArrowheads="1"/>
              </p:cNvSpPr>
              <p:nvPr/>
            </p:nvSpPr>
            <p:spPr bwMode="auto">
              <a:xfrm>
                <a:off x="4996" y="2237"/>
                <a:ext cx="618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900">
                    <a:solidFill>
                      <a:srgbClr val="000000"/>
                    </a:solidFill>
                    <a:latin typeface="MS PGothic" charset="0"/>
                    <a:ea typeface="宋体" charset="0"/>
                    <a:cs typeface="宋体" charset="0"/>
                  </a:rPr>
                  <a:t>希腊王亚历山大</a:t>
                </a:r>
              </a:p>
            </p:txBody>
          </p:sp>
        </p:grpSp>
        <p:sp>
          <p:nvSpPr>
            <p:cNvPr id="449606" name="Text Box 70"/>
            <p:cNvSpPr txBox="1">
              <a:spLocks noChangeArrowheads="1"/>
            </p:cNvSpPr>
            <p:nvPr/>
          </p:nvSpPr>
          <p:spPr bwMode="auto">
            <a:xfrm>
              <a:off x="5102" y="2335"/>
              <a:ext cx="423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900">
                  <a:solidFill>
                    <a:srgbClr val="000000"/>
                  </a:solidFill>
                  <a:latin typeface="MS PGothic" charset="0"/>
                  <a:ea typeface="宋体" charset="0"/>
                  <a:cs typeface="宋体" charset="0"/>
                </a:rPr>
                <a:t>罗马系统</a:t>
              </a:r>
            </a:p>
          </p:txBody>
        </p:sp>
      </p:grpSp>
      <p:sp>
        <p:nvSpPr>
          <p:cNvPr id="449607" name="Text Box 71"/>
          <p:cNvSpPr txBox="1">
            <a:spLocks noChangeArrowheads="1"/>
          </p:cNvSpPr>
          <p:nvPr/>
        </p:nvSpPr>
        <p:spPr bwMode="auto">
          <a:xfrm>
            <a:off x="7169150" y="6270625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38-39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2" name="Freeform 2"/>
          <p:cNvSpPr>
            <a:spLocks/>
          </p:cNvSpPr>
          <p:nvPr/>
        </p:nvSpPr>
        <p:spPr bwMode="auto">
          <a:xfrm>
            <a:off x="5002213" y="2144713"/>
            <a:ext cx="204787" cy="77787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523" name="AutoShape 3"/>
          <p:cNvSpPr>
            <a:spLocks noChangeArrowheads="1"/>
          </p:cNvSpPr>
          <p:nvPr/>
        </p:nvSpPr>
        <p:spPr bwMode="auto">
          <a:xfrm>
            <a:off x="4291013" y="2036763"/>
            <a:ext cx="730250" cy="903287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524" name="Rectangle 4"/>
          <p:cNvSpPr>
            <a:spLocks noChangeArrowheads="1"/>
          </p:cNvSpPr>
          <p:nvPr/>
        </p:nvSpPr>
        <p:spPr bwMode="auto">
          <a:xfrm>
            <a:off x="4289425" y="2193925"/>
            <a:ext cx="952500" cy="104933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525" name="Freeform 5"/>
          <p:cNvSpPr>
            <a:spLocks/>
          </p:cNvSpPr>
          <p:nvPr/>
        </p:nvSpPr>
        <p:spPr bwMode="auto">
          <a:xfrm>
            <a:off x="4884738" y="3557588"/>
            <a:ext cx="204787" cy="77787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526" name="Rectangle 6"/>
          <p:cNvSpPr>
            <a:spLocks noChangeArrowheads="1"/>
          </p:cNvSpPr>
          <p:nvPr/>
        </p:nvSpPr>
        <p:spPr bwMode="auto">
          <a:xfrm>
            <a:off x="4465638" y="3887788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527" name="Freeform 7"/>
          <p:cNvSpPr>
            <a:spLocks/>
          </p:cNvSpPr>
          <p:nvPr/>
        </p:nvSpPr>
        <p:spPr bwMode="auto">
          <a:xfrm>
            <a:off x="4879975" y="3517900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528" name="AutoShape 8"/>
          <p:cNvSpPr>
            <a:spLocks noChangeArrowheads="1"/>
          </p:cNvSpPr>
          <p:nvPr/>
        </p:nvSpPr>
        <p:spPr bwMode="auto">
          <a:xfrm>
            <a:off x="4302125" y="3432175"/>
            <a:ext cx="730250" cy="290513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529" name="Rectangle 9"/>
          <p:cNvSpPr>
            <a:spLocks noChangeArrowheads="1"/>
          </p:cNvSpPr>
          <p:nvPr/>
        </p:nvSpPr>
        <p:spPr bwMode="auto">
          <a:xfrm>
            <a:off x="4303713" y="3579813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530" name="AutoShape 10"/>
          <p:cNvSpPr>
            <a:spLocks noChangeArrowheads="1"/>
          </p:cNvSpPr>
          <p:nvPr/>
        </p:nvSpPr>
        <p:spPr bwMode="auto">
          <a:xfrm>
            <a:off x="4249738" y="552450"/>
            <a:ext cx="730250" cy="1090613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531" name="Rectangle 11"/>
          <p:cNvSpPr>
            <a:spLocks noChangeArrowheads="1"/>
          </p:cNvSpPr>
          <p:nvPr/>
        </p:nvSpPr>
        <p:spPr bwMode="auto">
          <a:xfrm>
            <a:off x="4248150" y="736600"/>
            <a:ext cx="952500" cy="11318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532" name="AutoShape 12"/>
          <p:cNvSpPr>
            <a:spLocks noChangeArrowheads="1"/>
          </p:cNvSpPr>
          <p:nvPr/>
        </p:nvSpPr>
        <p:spPr bwMode="auto">
          <a:xfrm>
            <a:off x="4265613" y="574675"/>
            <a:ext cx="695325" cy="10890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533" name="AutoShape 13"/>
          <p:cNvSpPr>
            <a:spLocks noChangeArrowheads="1"/>
          </p:cNvSpPr>
          <p:nvPr/>
        </p:nvSpPr>
        <p:spPr bwMode="auto">
          <a:xfrm>
            <a:off x="4306888" y="2062163"/>
            <a:ext cx="695325" cy="90328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CN">
                <a:ea typeface="宋体" charset="0"/>
                <a:cs typeface="宋体" charset="0"/>
              </a:rPr>
              <a:t> </a:t>
            </a:r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619534" name="AutoShape 14"/>
          <p:cNvSpPr>
            <a:spLocks noChangeArrowheads="1"/>
          </p:cNvSpPr>
          <p:nvPr/>
        </p:nvSpPr>
        <p:spPr bwMode="auto">
          <a:xfrm>
            <a:off x="4324350" y="3463925"/>
            <a:ext cx="688975" cy="290513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535" name="Rectangle 15"/>
          <p:cNvSpPr>
            <a:spLocks noChangeArrowheads="1"/>
          </p:cNvSpPr>
          <p:nvPr/>
        </p:nvSpPr>
        <p:spPr bwMode="auto">
          <a:xfrm>
            <a:off x="4529138" y="5208588"/>
            <a:ext cx="254000" cy="1158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536" name="Rectangle 16"/>
          <p:cNvSpPr>
            <a:spLocks noChangeArrowheads="1"/>
          </p:cNvSpPr>
          <p:nvPr/>
        </p:nvSpPr>
        <p:spPr bwMode="auto">
          <a:xfrm>
            <a:off x="4473575" y="5160963"/>
            <a:ext cx="29527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8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40</a:t>
            </a:r>
          </a:p>
        </p:txBody>
      </p:sp>
      <p:sp>
        <p:nvSpPr>
          <p:cNvPr id="619537" name="AutoShape 17"/>
          <p:cNvSpPr>
            <a:spLocks noChangeArrowheads="1"/>
          </p:cNvSpPr>
          <p:nvPr/>
        </p:nvSpPr>
        <p:spPr bwMode="auto">
          <a:xfrm>
            <a:off x="4302125" y="4262438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538" name="Rectangle 18"/>
          <p:cNvSpPr>
            <a:spLocks noChangeArrowheads="1"/>
          </p:cNvSpPr>
          <p:nvPr/>
        </p:nvSpPr>
        <p:spPr bwMode="auto">
          <a:xfrm>
            <a:off x="4300538" y="4421188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539" name="AutoShape 19"/>
          <p:cNvSpPr>
            <a:spLocks noChangeArrowheads="1"/>
          </p:cNvSpPr>
          <p:nvPr/>
        </p:nvSpPr>
        <p:spPr bwMode="auto">
          <a:xfrm>
            <a:off x="4321175" y="4291013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540" name="Freeform 20"/>
          <p:cNvSpPr>
            <a:spLocks/>
          </p:cNvSpPr>
          <p:nvPr/>
        </p:nvSpPr>
        <p:spPr bwMode="auto">
          <a:xfrm>
            <a:off x="4887913" y="5776913"/>
            <a:ext cx="204787" cy="77787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541" name="Rectangle 21"/>
          <p:cNvSpPr>
            <a:spLocks noChangeArrowheads="1"/>
          </p:cNvSpPr>
          <p:nvPr/>
        </p:nvSpPr>
        <p:spPr bwMode="auto">
          <a:xfrm>
            <a:off x="4468813" y="6107113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542" name="Freeform 22"/>
          <p:cNvSpPr>
            <a:spLocks/>
          </p:cNvSpPr>
          <p:nvPr/>
        </p:nvSpPr>
        <p:spPr bwMode="auto">
          <a:xfrm>
            <a:off x="4883150" y="5737225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543" name="AutoShape 23"/>
          <p:cNvSpPr>
            <a:spLocks noChangeArrowheads="1"/>
          </p:cNvSpPr>
          <p:nvPr/>
        </p:nvSpPr>
        <p:spPr bwMode="auto">
          <a:xfrm>
            <a:off x="4311650" y="5651500"/>
            <a:ext cx="736600" cy="290513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544" name="Rectangle 24"/>
          <p:cNvSpPr>
            <a:spLocks noChangeArrowheads="1"/>
          </p:cNvSpPr>
          <p:nvPr/>
        </p:nvSpPr>
        <p:spPr bwMode="auto">
          <a:xfrm>
            <a:off x="4306888" y="5799138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545" name="AutoShape 25"/>
          <p:cNvSpPr>
            <a:spLocks noChangeArrowheads="1"/>
          </p:cNvSpPr>
          <p:nvPr/>
        </p:nvSpPr>
        <p:spPr bwMode="auto">
          <a:xfrm>
            <a:off x="4327525" y="5676900"/>
            <a:ext cx="711200" cy="290513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546" name="Line 26"/>
          <p:cNvSpPr>
            <a:spLocks noChangeShapeType="1"/>
          </p:cNvSpPr>
          <p:nvPr/>
        </p:nvSpPr>
        <p:spPr bwMode="auto">
          <a:xfrm>
            <a:off x="4294188" y="1011238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547" name="Line 27"/>
          <p:cNvSpPr>
            <a:spLocks noChangeShapeType="1"/>
          </p:cNvSpPr>
          <p:nvPr/>
        </p:nvSpPr>
        <p:spPr bwMode="auto">
          <a:xfrm>
            <a:off x="4294188" y="1176338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548" name="Line 28"/>
          <p:cNvSpPr>
            <a:spLocks noChangeShapeType="1"/>
          </p:cNvSpPr>
          <p:nvPr/>
        </p:nvSpPr>
        <p:spPr bwMode="auto">
          <a:xfrm>
            <a:off x="4294188" y="1328738"/>
            <a:ext cx="863600" cy="269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549" name="Line 29"/>
          <p:cNvSpPr>
            <a:spLocks noChangeShapeType="1"/>
          </p:cNvSpPr>
          <p:nvPr/>
        </p:nvSpPr>
        <p:spPr bwMode="auto">
          <a:xfrm>
            <a:off x="4298950" y="1493838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550" name="Line 30"/>
          <p:cNvSpPr>
            <a:spLocks noChangeShapeType="1"/>
          </p:cNvSpPr>
          <p:nvPr/>
        </p:nvSpPr>
        <p:spPr bwMode="auto">
          <a:xfrm>
            <a:off x="4294188" y="1658938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551" name="Line 31"/>
          <p:cNvSpPr>
            <a:spLocks noChangeShapeType="1"/>
          </p:cNvSpPr>
          <p:nvPr/>
        </p:nvSpPr>
        <p:spPr bwMode="auto">
          <a:xfrm>
            <a:off x="4294188" y="1811338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552" name="Rectangle 32"/>
          <p:cNvSpPr>
            <a:spLocks noChangeArrowheads="1"/>
          </p:cNvSpPr>
          <p:nvPr/>
        </p:nvSpPr>
        <p:spPr bwMode="auto">
          <a:xfrm>
            <a:off x="4360863" y="842963"/>
            <a:ext cx="6381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首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次犯罪</a:t>
            </a:r>
          </a:p>
        </p:txBody>
      </p:sp>
      <p:sp>
        <p:nvSpPr>
          <p:cNvPr id="619553" name="Rectangle 33"/>
          <p:cNvSpPr>
            <a:spLocks noChangeArrowheads="1"/>
          </p:cNvSpPr>
          <p:nvPr/>
        </p:nvSpPr>
        <p:spPr bwMode="auto">
          <a:xfrm>
            <a:off x="4356100" y="995363"/>
            <a:ext cx="6381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福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音初现</a:t>
            </a:r>
          </a:p>
        </p:txBody>
      </p:sp>
      <p:sp>
        <p:nvSpPr>
          <p:cNvPr id="619554" name="Rectangle 34"/>
          <p:cNvSpPr>
            <a:spLocks noChangeArrowheads="1"/>
          </p:cNvSpPr>
          <p:nvPr/>
        </p:nvSpPr>
        <p:spPr bwMode="auto">
          <a:xfrm>
            <a:off x="4351338" y="1160463"/>
            <a:ext cx="6381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首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个家庭</a:t>
            </a:r>
          </a:p>
        </p:txBody>
      </p:sp>
      <p:sp>
        <p:nvSpPr>
          <p:cNvPr id="619555" name="Rectangle 35"/>
          <p:cNvSpPr>
            <a:spLocks noChangeArrowheads="1"/>
          </p:cNvSpPr>
          <p:nvPr/>
        </p:nvSpPr>
        <p:spPr bwMode="auto">
          <a:xfrm>
            <a:off x="4356100" y="1325563"/>
            <a:ext cx="6381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首起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谋杀</a:t>
            </a:r>
          </a:p>
        </p:txBody>
      </p:sp>
      <p:sp>
        <p:nvSpPr>
          <p:cNvPr id="619556" name="Rectangle 36"/>
          <p:cNvSpPr>
            <a:spLocks noChangeArrowheads="1"/>
          </p:cNvSpPr>
          <p:nvPr/>
        </p:nvSpPr>
        <p:spPr bwMode="auto">
          <a:xfrm>
            <a:off x="4167188" y="1490663"/>
            <a:ext cx="8604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      洪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水</a:t>
            </a:r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/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彩虹</a:t>
            </a:r>
          </a:p>
        </p:txBody>
      </p:sp>
      <p:sp>
        <p:nvSpPr>
          <p:cNvPr id="619557" name="Rectangle 37"/>
          <p:cNvSpPr>
            <a:spLocks noChangeArrowheads="1"/>
          </p:cNvSpPr>
          <p:nvPr/>
        </p:nvSpPr>
        <p:spPr bwMode="auto">
          <a:xfrm>
            <a:off x="4398963" y="1630363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巴别塔</a:t>
            </a:r>
          </a:p>
        </p:txBody>
      </p:sp>
      <p:sp>
        <p:nvSpPr>
          <p:cNvPr id="619558" name="Rectangle 38"/>
          <p:cNvSpPr>
            <a:spLocks noChangeArrowheads="1"/>
          </p:cNvSpPr>
          <p:nvPr/>
        </p:nvSpPr>
        <p:spPr bwMode="auto">
          <a:xfrm>
            <a:off x="4364038" y="522288"/>
            <a:ext cx="4095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创造</a:t>
            </a:r>
            <a:endParaRPr lang="zh-CN" altLang="en-US" sz="900">
              <a:solidFill>
                <a:srgbClr val="000000"/>
              </a:solidFill>
              <a:latin typeface="Chicago" charset="0"/>
              <a:ea typeface="宋体" charset="0"/>
              <a:cs typeface="宋体" charset="0"/>
            </a:endParaRPr>
          </a:p>
        </p:txBody>
      </p:sp>
      <p:sp>
        <p:nvSpPr>
          <p:cNvPr id="619559" name="Rectangle 39"/>
          <p:cNvSpPr>
            <a:spLocks noChangeArrowheads="1"/>
          </p:cNvSpPr>
          <p:nvPr/>
        </p:nvSpPr>
        <p:spPr bwMode="auto">
          <a:xfrm>
            <a:off x="4165600" y="715963"/>
            <a:ext cx="8699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8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       </a:t>
            </a:r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首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对男</a:t>
            </a:r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/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女</a:t>
            </a:r>
          </a:p>
        </p:txBody>
      </p:sp>
      <p:sp>
        <p:nvSpPr>
          <p:cNvPr id="619560" name="Line 40"/>
          <p:cNvSpPr>
            <a:spLocks noChangeShapeType="1"/>
          </p:cNvSpPr>
          <p:nvPr/>
        </p:nvSpPr>
        <p:spPr bwMode="auto">
          <a:xfrm>
            <a:off x="4351338" y="2595563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561" name="Line 41"/>
          <p:cNvSpPr>
            <a:spLocks noChangeShapeType="1"/>
          </p:cNvSpPr>
          <p:nvPr/>
        </p:nvSpPr>
        <p:spPr bwMode="auto">
          <a:xfrm>
            <a:off x="4351338" y="2798763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562" name="Rectangle 42"/>
          <p:cNvSpPr>
            <a:spLocks noChangeArrowheads="1"/>
          </p:cNvSpPr>
          <p:nvPr/>
        </p:nvSpPr>
        <p:spPr bwMode="auto">
          <a:xfrm>
            <a:off x="4373563" y="2419350"/>
            <a:ext cx="752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地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－裔－福</a:t>
            </a:r>
          </a:p>
        </p:txBody>
      </p:sp>
      <p:sp>
        <p:nvSpPr>
          <p:cNvPr id="619563" name="Rectangle 43"/>
          <p:cNvSpPr>
            <a:spLocks noChangeArrowheads="1"/>
          </p:cNvSpPr>
          <p:nvPr/>
        </p:nvSpPr>
        <p:spPr bwMode="auto">
          <a:xfrm>
            <a:off x="4448175" y="2800350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雅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－以</a:t>
            </a:r>
          </a:p>
        </p:txBody>
      </p:sp>
      <p:sp>
        <p:nvSpPr>
          <p:cNvPr id="619564" name="Rectangle 44"/>
          <p:cNvSpPr>
            <a:spLocks noChangeArrowheads="1"/>
          </p:cNvSpPr>
          <p:nvPr/>
        </p:nvSpPr>
        <p:spPr bwMode="auto">
          <a:xfrm>
            <a:off x="4552950" y="3003550"/>
            <a:ext cx="295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12</a:t>
            </a:r>
          </a:p>
        </p:txBody>
      </p:sp>
      <p:sp>
        <p:nvSpPr>
          <p:cNvPr id="619565" name="Rectangle 45"/>
          <p:cNvSpPr>
            <a:spLocks noChangeArrowheads="1"/>
          </p:cNvSpPr>
          <p:nvPr/>
        </p:nvSpPr>
        <p:spPr bwMode="auto">
          <a:xfrm>
            <a:off x="4476750" y="2233613"/>
            <a:ext cx="4095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呼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召</a:t>
            </a:r>
          </a:p>
        </p:txBody>
      </p:sp>
      <p:sp>
        <p:nvSpPr>
          <p:cNvPr id="619566" name="Rectangle 46"/>
          <p:cNvSpPr>
            <a:spLocks noChangeArrowheads="1"/>
          </p:cNvSpPr>
          <p:nvPr/>
        </p:nvSpPr>
        <p:spPr bwMode="auto">
          <a:xfrm>
            <a:off x="4343400" y="2049463"/>
            <a:ext cx="6381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亚</a:t>
            </a:r>
            <a:r>
              <a:rPr lang="zh-CN" altLang="en-US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伯拉罕</a:t>
            </a:r>
          </a:p>
        </p:txBody>
      </p:sp>
      <p:sp>
        <p:nvSpPr>
          <p:cNvPr id="619567" name="Rectangle 47"/>
          <p:cNvSpPr>
            <a:spLocks noChangeArrowheads="1"/>
          </p:cNvSpPr>
          <p:nvPr/>
        </p:nvSpPr>
        <p:spPr bwMode="auto">
          <a:xfrm>
            <a:off x="4445000" y="2613025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以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－以</a:t>
            </a:r>
          </a:p>
        </p:txBody>
      </p:sp>
      <p:sp>
        <p:nvSpPr>
          <p:cNvPr id="619568" name="Line 48"/>
          <p:cNvSpPr>
            <a:spLocks noChangeShapeType="1"/>
          </p:cNvSpPr>
          <p:nvPr/>
        </p:nvSpPr>
        <p:spPr bwMode="auto">
          <a:xfrm>
            <a:off x="4348163" y="38163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569" name="Line 49"/>
          <p:cNvSpPr>
            <a:spLocks noChangeShapeType="1"/>
          </p:cNvSpPr>
          <p:nvPr/>
        </p:nvSpPr>
        <p:spPr bwMode="auto">
          <a:xfrm>
            <a:off x="4344988" y="4002088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570" name="Rectangle 50"/>
          <p:cNvSpPr>
            <a:spLocks noChangeArrowheads="1"/>
          </p:cNvSpPr>
          <p:nvPr/>
        </p:nvSpPr>
        <p:spPr bwMode="auto">
          <a:xfrm>
            <a:off x="4413250" y="3405188"/>
            <a:ext cx="4095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约</a:t>
            </a:r>
            <a:r>
              <a:rPr lang="zh-CN" altLang="en-US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瑟</a:t>
            </a:r>
          </a:p>
        </p:txBody>
      </p:sp>
      <p:sp>
        <p:nvSpPr>
          <p:cNvPr id="619571" name="Line 51"/>
          <p:cNvSpPr>
            <a:spLocks noChangeShapeType="1"/>
          </p:cNvSpPr>
          <p:nvPr/>
        </p:nvSpPr>
        <p:spPr bwMode="auto">
          <a:xfrm>
            <a:off x="4344988" y="2405063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572" name="Line 52"/>
          <p:cNvSpPr>
            <a:spLocks noChangeShapeType="1"/>
          </p:cNvSpPr>
          <p:nvPr/>
        </p:nvSpPr>
        <p:spPr bwMode="auto">
          <a:xfrm>
            <a:off x="4344988" y="2982913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573" name="Line 53"/>
          <p:cNvSpPr>
            <a:spLocks noChangeShapeType="1"/>
          </p:cNvSpPr>
          <p:nvPr/>
        </p:nvSpPr>
        <p:spPr bwMode="auto">
          <a:xfrm>
            <a:off x="4344988" y="3179763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574" name="Line 54"/>
          <p:cNvSpPr>
            <a:spLocks noChangeShapeType="1"/>
          </p:cNvSpPr>
          <p:nvPr/>
        </p:nvSpPr>
        <p:spPr bwMode="auto">
          <a:xfrm>
            <a:off x="4344988" y="4579938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575" name="Line 55"/>
          <p:cNvSpPr>
            <a:spLocks noChangeShapeType="1"/>
          </p:cNvSpPr>
          <p:nvPr/>
        </p:nvSpPr>
        <p:spPr bwMode="auto">
          <a:xfrm>
            <a:off x="4344988" y="4757738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576" name="Line 56"/>
          <p:cNvSpPr>
            <a:spLocks noChangeShapeType="1"/>
          </p:cNvSpPr>
          <p:nvPr/>
        </p:nvSpPr>
        <p:spPr bwMode="auto">
          <a:xfrm>
            <a:off x="4344988" y="4935538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577" name="Line 57"/>
          <p:cNvSpPr>
            <a:spLocks noChangeShapeType="1"/>
          </p:cNvSpPr>
          <p:nvPr/>
        </p:nvSpPr>
        <p:spPr bwMode="auto">
          <a:xfrm>
            <a:off x="4344988" y="5113338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578" name="Line 58"/>
          <p:cNvSpPr>
            <a:spLocks noChangeShapeType="1"/>
          </p:cNvSpPr>
          <p:nvPr/>
        </p:nvSpPr>
        <p:spPr bwMode="auto">
          <a:xfrm>
            <a:off x="4357688" y="5291138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579" name="Rectangle 59"/>
          <p:cNvSpPr>
            <a:spLocks noChangeArrowheads="1"/>
          </p:cNvSpPr>
          <p:nvPr/>
        </p:nvSpPr>
        <p:spPr bwMode="auto">
          <a:xfrm>
            <a:off x="4473575" y="4235450"/>
            <a:ext cx="4095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摩</a:t>
            </a:r>
            <a:r>
              <a:rPr lang="zh-CN" altLang="en-US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西</a:t>
            </a:r>
          </a:p>
        </p:txBody>
      </p:sp>
      <p:sp>
        <p:nvSpPr>
          <p:cNvPr id="619580" name="Line 60"/>
          <p:cNvSpPr>
            <a:spLocks noChangeShapeType="1"/>
          </p:cNvSpPr>
          <p:nvPr/>
        </p:nvSpPr>
        <p:spPr bwMode="auto">
          <a:xfrm>
            <a:off x="4338638" y="5468938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581" name="Line 61"/>
          <p:cNvSpPr>
            <a:spLocks noChangeShapeType="1"/>
          </p:cNvSpPr>
          <p:nvPr/>
        </p:nvSpPr>
        <p:spPr bwMode="auto">
          <a:xfrm>
            <a:off x="4294188" y="877888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582" name="Line 62"/>
          <p:cNvSpPr>
            <a:spLocks noChangeShapeType="1"/>
          </p:cNvSpPr>
          <p:nvPr/>
        </p:nvSpPr>
        <p:spPr bwMode="auto">
          <a:xfrm>
            <a:off x="4338638" y="6021388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583" name="Line 63"/>
          <p:cNvSpPr>
            <a:spLocks noChangeShapeType="1"/>
          </p:cNvSpPr>
          <p:nvPr/>
        </p:nvSpPr>
        <p:spPr bwMode="auto">
          <a:xfrm>
            <a:off x="4338638" y="6211888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584" name="Rectangle 64"/>
          <p:cNvSpPr>
            <a:spLocks noChangeArrowheads="1"/>
          </p:cNvSpPr>
          <p:nvPr/>
        </p:nvSpPr>
        <p:spPr bwMode="auto">
          <a:xfrm>
            <a:off x="4379913" y="5624513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约书亚</a:t>
            </a:r>
            <a:endParaRPr lang="zh-CN" altLang="en-US" sz="900">
              <a:solidFill>
                <a:srgbClr val="000000"/>
              </a:solidFill>
              <a:latin typeface="Chicago" charset="0"/>
              <a:ea typeface="宋体" charset="0"/>
              <a:cs typeface="宋体" charset="0"/>
            </a:endParaRPr>
          </a:p>
        </p:txBody>
      </p:sp>
      <p:sp>
        <p:nvSpPr>
          <p:cNvPr id="619585" name="AutoShape 65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586" name="Freeform 66"/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587" name="Freeform 67"/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588" name="Freeform 68"/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589" name="Freeform 69"/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590" name="Freeform 70"/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591" name="Freeform 71"/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592" name="Freeform 72"/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593" name="Freeform 73"/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594" name="Freeform 74"/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595" name="Freeform 75"/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596" name="Freeform 76"/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597" name="Freeform 77"/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598" name="Freeform 78"/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599" name="Freeform 79"/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600" name="Freeform 80"/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601" name="Freeform 81"/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602" name="Freeform 82"/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603" name="Freeform 83"/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604" name="Freeform 84"/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605" name="Freeform 85"/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606" name="Freeform 86"/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607" name="Freeform 87"/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608" name="Freeform 88"/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609" name="Freeform 89"/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610" name="Freeform 90"/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611" name="Freeform 91"/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612" name="Freeform 92"/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613" name="Freeform 93"/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614" name="Freeform 94"/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615" name="Freeform 95"/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616" name="Freeform 96"/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617" name="Freeform 97"/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618" name="Freeform 98"/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619" name="Freeform 99"/>
          <p:cNvSpPr>
            <a:spLocks/>
          </p:cNvSpPr>
          <p:nvPr/>
        </p:nvSpPr>
        <p:spPr bwMode="auto">
          <a:xfrm>
            <a:off x="6424613" y="1473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620" name="Freeform 100"/>
          <p:cNvSpPr>
            <a:spLocks/>
          </p:cNvSpPr>
          <p:nvPr/>
        </p:nvSpPr>
        <p:spPr bwMode="auto">
          <a:xfrm>
            <a:off x="6424613" y="1346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621" name="Freeform 101"/>
          <p:cNvSpPr>
            <a:spLocks/>
          </p:cNvSpPr>
          <p:nvPr/>
        </p:nvSpPr>
        <p:spPr bwMode="auto">
          <a:xfrm>
            <a:off x="6424613" y="13081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622" name="Freeform 102"/>
          <p:cNvSpPr>
            <a:spLocks/>
          </p:cNvSpPr>
          <p:nvPr/>
        </p:nvSpPr>
        <p:spPr bwMode="auto">
          <a:xfrm>
            <a:off x="6424613" y="11811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623" name="Freeform 103"/>
          <p:cNvSpPr>
            <a:spLocks/>
          </p:cNvSpPr>
          <p:nvPr/>
        </p:nvSpPr>
        <p:spPr bwMode="auto">
          <a:xfrm>
            <a:off x="6424613" y="120015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624" name="Freeform 104"/>
          <p:cNvSpPr>
            <a:spLocks/>
          </p:cNvSpPr>
          <p:nvPr/>
        </p:nvSpPr>
        <p:spPr bwMode="auto">
          <a:xfrm>
            <a:off x="6424613" y="10731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625" name="Freeform 105"/>
          <p:cNvSpPr>
            <a:spLocks/>
          </p:cNvSpPr>
          <p:nvPr/>
        </p:nvSpPr>
        <p:spPr bwMode="auto">
          <a:xfrm>
            <a:off x="6424613" y="103505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626" name="Freeform 106"/>
          <p:cNvSpPr>
            <a:spLocks/>
          </p:cNvSpPr>
          <p:nvPr/>
        </p:nvSpPr>
        <p:spPr bwMode="auto">
          <a:xfrm>
            <a:off x="6424613" y="9080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627" name="Freeform 107"/>
          <p:cNvSpPr>
            <a:spLocks/>
          </p:cNvSpPr>
          <p:nvPr/>
        </p:nvSpPr>
        <p:spPr bwMode="auto">
          <a:xfrm>
            <a:off x="6424613" y="85725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628" name="Freeform 108"/>
          <p:cNvSpPr>
            <a:spLocks/>
          </p:cNvSpPr>
          <p:nvPr/>
        </p:nvSpPr>
        <p:spPr bwMode="auto">
          <a:xfrm>
            <a:off x="6424613" y="7302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629" name="Freeform 109"/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19630" name="Picture 110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9013" y="965200"/>
            <a:ext cx="342900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19631" name="Picture 111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19632" name="Line 112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633" name="Freeform 113"/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634" name="Rectangle 114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1200">
                <a:solidFill>
                  <a:srgbClr val="000000"/>
                </a:solidFill>
                <a:latin typeface="Times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619635" name="Rectangle 115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636" name="Rectangle 116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637" name="Rectangle 117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638" name="Rectangle 118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639" name="Rectangle 119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2400">
                <a:solidFill>
                  <a:srgbClr val="000000"/>
                </a:solidFill>
                <a:latin typeface="Times" charset="0"/>
                <a:ea typeface="宋体" charset="0"/>
                <a:cs typeface="宋体" charset="0"/>
              </a:rPr>
              <a:t>S</a:t>
            </a:r>
          </a:p>
        </p:txBody>
      </p:sp>
      <p:sp>
        <p:nvSpPr>
          <p:cNvPr id="619640" name="Rectangle 120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619641" name="Line 121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642" name="Rectangle 122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643" name="Rectangle 123"/>
          <p:cNvSpPr>
            <a:spLocks noChangeArrowheads="1"/>
          </p:cNvSpPr>
          <p:nvPr/>
        </p:nvSpPr>
        <p:spPr bwMode="auto">
          <a:xfrm>
            <a:off x="5930900" y="1520825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644" name="Text Box 124"/>
          <p:cNvSpPr txBox="1">
            <a:spLocks noChangeArrowheads="1"/>
          </p:cNvSpPr>
          <p:nvPr/>
        </p:nvSpPr>
        <p:spPr bwMode="auto">
          <a:xfrm rot="-5400000">
            <a:off x="4975225" y="2311401"/>
            <a:ext cx="2427287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solidFill>
                  <a:srgbClr val="EEFF4B"/>
                </a:solidFill>
                <a:latin typeface="Times" charset="0"/>
                <a:ea typeface="宋体" charset="0"/>
                <a:cs typeface="宋体" charset="0"/>
              </a:rPr>
              <a:t>3 </a:t>
            </a:r>
            <a:r>
              <a:rPr lang="zh-CN" altLang="en-US" sz="2800">
                <a:solidFill>
                  <a:srgbClr val="EEFF4B"/>
                </a:solidFill>
                <a:latin typeface="Times" charset="0"/>
                <a:ea typeface="宋体" charset="0"/>
                <a:cs typeface="宋体" charset="0"/>
              </a:rPr>
              <a:t>个时期</a:t>
            </a:r>
          </a:p>
        </p:txBody>
      </p:sp>
      <p:sp>
        <p:nvSpPr>
          <p:cNvPr id="619645" name="Rectangle 125"/>
          <p:cNvSpPr>
            <a:spLocks noChangeArrowheads="1"/>
          </p:cNvSpPr>
          <p:nvPr/>
        </p:nvSpPr>
        <p:spPr bwMode="auto">
          <a:xfrm rot="-5400000">
            <a:off x="59674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646" name="Rectangle 126"/>
          <p:cNvSpPr>
            <a:spLocks noChangeArrowheads="1"/>
          </p:cNvSpPr>
          <p:nvPr/>
        </p:nvSpPr>
        <p:spPr bwMode="auto">
          <a:xfrm rot="-5400000">
            <a:off x="59642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647" name="Text Box 127"/>
          <p:cNvSpPr txBox="1">
            <a:spLocks noChangeArrowheads="1"/>
          </p:cNvSpPr>
          <p:nvPr/>
        </p:nvSpPr>
        <p:spPr bwMode="auto">
          <a:xfrm rot="-5385664">
            <a:off x="5925344" y="4448969"/>
            <a:ext cx="476250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solidFill>
                  <a:srgbClr val="EEFF4B"/>
                </a:solidFill>
                <a:latin typeface="Times" charset="0"/>
                <a:ea typeface="宋体" charset="0"/>
                <a:cs typeface="宋体" charset="0"/>
              </a:rPr>
              <a:t>默</a:t>
            </a:r>
            <a:endParaRPr lang="zh-CN" altLang="en-US" sz="2800">
              <a:solidFill>
                <a:srgbClr val="EEFF4B"/>
              </a:solidFill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19648" name="Text Box 128"/>
          <p:cNvSpPr txBox="1">
            <a:spLocks noChangeArrowheads="1"/>
          </p:cNvSpPr>
          <p:nvPr/>
        </p:nvSpPr>
        <p:spPr bwMode="auto">
          <a:xfrm rot="-5400000">
            <a:off x="5985669" y="5479256"/>
            <a:ext cx="403225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solidFill>
                  <a:srgbClr val="EEFF4B"/>
                </a:solidFill>
                <a:latin typeface="Times" charset="0"/>
                <a:ea typeface="宋体" charset="0"/>
                <a:cs typeface="宋体" charset="0"/>
              </a:rPr>
              <a:t>主</a:t>
            </a:r>
            <a:endParaRPr lang="zh-CN" altLang="en-US" sz="2800">
              <a:solidFill>
                <a:srgbClr val="EEFF4B"/>
              </a:solidFill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19649" name="Rectangle 129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650" name="Text Box 130"/>
          <p:cNvSpPr txBox="1">
            <a:spLocks noChangeArrowheads="1"/>
          </p:cNvSpPr>
          <p:nvPr/>
        </p:nvSpPr>
        <p:spPr bwMode="auto">
          <a:xfrm rot="-5388536">
            <a:off x="2743200" y="3609975"/>
            <a:ext cx="1966913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solidFill>
                  <a:srgbClr val="EEFF4B"/>
                </a:solidFill>
                <a:latin typeface="宋体" charset="0"/>
                <a:ea typeface="宋体" charset="0"/>
                <a:cs typeface="宋体" charset="0"/>
              </a:rPr>
              <a:t>4 个</a:t>
            </a:r>
            <a:r>
              <a:rPr lang="zh-CN" altLang="en-US" sz="2800">
                <a:solidFill>
                  <a:srgbClr val="EEFF4B"/>
                </a:solidFill>
                <a:latin typeface="宋体" charset="0"/>
                <a:ea typeface="宋体" charset="0"/>
                <a:cs typeface="宋体" charset="0"/>
              </a:rPr>
              <a:t>人物</a:t>
            </a:r>
          </a:p>
        </p:txBody>
      </p:sp>
      <p:sp>
        <p:nvSpPr>
          <p:cNvPr id="619651" name="Rectangle 131"/>
          <p:cNvSpPr>
            <a:spLocks noChangeArrowheads="1"/>
          </p:cNvSpPr>
          <p:nvPr/>
        </p:nvSpPr>
        <p:spPr bwMode="auto">
          <a:xfrm>
            <a:off x="3151188" y="5438775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652" name="Rectangle 132"/>
          <p:cNvSpPr>
            <a:spLocks noChangeArrowheads="1"/>
          </p:cNvSpPr>
          <p:nvPr/>
        </p:nvSpPr>
        <p:spPr bwMode="auto">
          <a:xfrm rot="-5400000">
            <a:off x="3462338" y="895350"/>
            <a:ext cx="603250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653" name="Text Box 133"/>
          <p:cNvSpPr txBox="1">
            <a:spLocks noChangeArrowheads="1"/>
          </p:cNvSpPr>
          <p:nvPr/>
        </p:nvSpPr>
        <p:spPr bwMode="auto">
          <a:xfrm rot="-5400000">
            <a:off x="3560763" y="1023938"/>
            <a:ext cx="341312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solidFill>
                  <a:srgbClr val="EEFF4B"/>
                </a:solidFill>
                <a:latin typeface="Times" charset="0"/>
                <a:ea typeface="宋体" charset="0"/>
                <a:cs typeface="宋体" charset="0"/>
              </a:rPr>
              <a:t>造</a:t>
            </a:r>
            <a:endParaRPr lang="zh-CN" altLang="en-US" sz="2800">
              <a:solidFill>
                <a:srgbClr val="EEFF4B"/>
              </a:solidFill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19654" name="Freeform 134"/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655" name="Rectangle 135"/>
          <p:cNvSpPr>
            <a:spLocks noChangeArrowheads="1"/>
          </p:cNvSpPr>
          <p:nvPr/>
        </p:nvSpPr>
        <p:spPr bwMode="auto">
          <a:xfrm>
            <a:off x="6330950" y="590550"/>
            <a:ext cx="193675" cy="904875"/>
          </a:xfrm>
          <a:prstGeom prst="rect">
            <a:avLst/>
          </a:prstGeom>
          <a:solidFill>
            <a:srgbClr val="54545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656" name="Freeform 136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657" name="AutoShape 137"/>
          <p:cNvSpPr>
            <a:spLocks noChangeArrowheads="1"/>
          </p:cNvSpPr>
          <p:nvPr/>
        </p:nvSpPr>
        <p:spPr bwMode="auto">
          <a:xfrm>
            <a:off x="6592888" y="4418013"/>
            <a:ext cx="730250" cy="3587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658" name="Rectangle 138"/>
          <p:cNvSpPr>
            <a:spLocks noChangeArrowheads="1"/>
          </p:cNvSpPr>
          <p:nvPr/>
        </p:nvSpPr>
        <p:spPr bwMode="auto">
          <a:xfrm>
            <a:off x="6591300" y="4549775"/>
            <a:ext cx="952500" cy="395288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659" name="AutoShape 139"/>
          <p:cNvSpPr>
            <a:spLocks noChangeArrowheads="1"/>
          </p:cNvSpPr>
          <p:nvPr/>
        </p:nvSpPr>
        <p:spPr bwMode="auto">
          <a:xfrm>
            <a:off x="6611938" y="4443413"/>
            <a:ext cx="692150" cy="3587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660" name="Rectangle 140"/>
          <p:cNvSpPr>
            <a:spLocks noChangeArrowheads="1"/>
          </p:cNvSpPr>
          <p:nvPr/>
        </p:nvSpPr>
        <p:spPr bwMode="auto">
          <a:xfrm>
            <a:off x="7269163" y="4330700"/>
            <a:ext cx="1006475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10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(</a:t>
            </a:r>
            <a:r>
              <a:rPr lang="zh-CN" altLang="en-US" sz="10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约主前</a:t>
            </a:r>
            <a:r>
              <a:rPr lang="en-US" altLang="zh-CN" sz="10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500</a:t>
            </a:r>
            <a:r>
              <a:rPr lang="zh-CN" altLang="en-US" sz="10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年</a:t>
            </a:r>
            <a:r>
              <a:rPr lang="en-US" altLang="zh-CN" sz="10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)</a:t>
            </a:r>
          </a:p>
        </p:txBody>
      </p:sp>
      <p:sp>
        <p:nvSpPr>
          <p:cNvPr id="619661" name="Rectangle 141"/>
          <p:cNvSpPr>
            <a:spLocks noChangeArrowheads="1"/>
          </p:cNvSpPr>
          <p:nvPr/>
        </p:nvSpPr>
        <p:spPr bwMode="auto">
          <a:xfrm>
            <a:off x="7262813" y="1219200"/>
            <a:ext cx="102870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(</a:t>
            </a:r>
            <a:r>
              <a:rPr lang="zh-CN" altLang="en-US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约主前</a:t>
            </a:r>
            <a:r>
              <a:rPr lang="en-US" altLang="zh-CN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1000</a:t>
            </a:r>
            <a:r>
              <a:rPr lang="zh-CN" altLang="en-US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年</a:t>
            </a:r>
            <a:r>
              <a:rPr lang="en-US" altLang="zh-CN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)</a:t>
            </a:r>
          </a:p>
        </p:txBody>
      </p:sp>
      <p:sp>
        <p:nvSpPr>
          <p:cNvPr id="619662" name="Line 142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663" name="Line 143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664" name="Rectangle 144"/>
          <p:cNvSpPr>
            <a:spLocks noChangeArrowheads="1"/>
          </p:cNvSpPr>
          <p:nvPr/>
        </p:nvSpPr>
        <p:spPr bwMode="auto">
          <a:xfrm>
            <a:off x="6726238" y="4394200"/>
            <a:ext cx="4095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静</a:t>
            </a:r>
            <a:r>
              <a:rPr lang="zh-CN" altLang="en-US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默</a:t>
            </a:r>
          </a:p>
        </p:txBody>
      </p:sp>
      <p:sp>
        <p:nvSpPr>
          <p:cNvPr id="619665" name="Rectangle 145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666" name="AutoShape 146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667" name="Rectangle 147"/>
          <p:cNvSpPr>
            <a:spLocks noChangeArrowheads="1"/>
          </p:cNvSpPr>
          <p:nvPr/>
        </p:nvSpPr>
        <p:spPr bwMode="auto">
          <a:xfrm>
            <a:off x="6610350" y="5102225"/>
            <a:ext cx="6381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12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主耶稣</a:t>
            </a:r>
          </a:p>
        </p:txBody>
      </p:sp>
      <p:sp>
        <p:nvSpPr>
          <p:cNvPr id="619668" name="Line 148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669" name="Line 149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670" name="Line 150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671" name="Line 151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672" name="Line 152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673" name="Line 153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674" name="AutoShape 154"/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675" name="Rectangle 155"/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676" name="AutoShape 156"/>
          <p:cNvSpPr>
            <a:spLocks noChangeArrowheads="1"/>
          </p:cNvSpPr>
          <p:nvPr/>
        </p:nvSpPr>
        <p:spPr bwMode="auto">
          <a:xfrm>
            <a:off x="6613525" y="647700"/>
            <a:ext cx="692150" cy="2508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677" name="Rectangle 157"/>
          <p:cNvSpPr>
            <a:spLocks noChangeArrowheads="1"/>
          </p:cNvSpPr>
          <p:nvPr/>
        </p:nvSpPr>
        <p:spPr bwMode="auto">
          <a:xfrm>
            <a:off x="6570663" y="561975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无</a:t>
            </a:r>
            <a:r>
              <a:rPr lang="zh-CN" altLang="en-US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政府</a:t>
            </a:r>
          </a:p>
        </p:txBody>
      </p:sp>
      <p:sp>
        <p:nvSpPr>
          <p:cNvPr id="619678" name="Line 158"/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679" name="Line 159"/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680" name="Line 160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681" name="Text Box 161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en-US">
              <a:solidFill>
                <a:schemeClr val="tx1"/>
              </a:solidFill>
              <a:ea typeface="宋体" charset="0"/>
              <a:cs typeface="宋体" charset="0"/>
            </a:endParaRPr>
          </a:p>
        </p:txBody>
      </p:sp>
      <p:sp>
        <p:nvSpPr>
          <p:cNvPr id="619682" name="Text Box 162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619683" name="Freeform 163"/>
          <p:cNvSpPr>
            <a:spLocks/>
          </p:cNvSpPr>
          <p:nvPr/>
        </p:nvSpPr>
        <p:spPr bwMode="auto">
          <a:xfrm>
            <a:off x="5280025" y="2857500"/>
            <a:ext cx="15875" cy="58738"/>
          </a:xfrm>
          <a:custGeom>
            <a:avLst/>
            <a:gdLst>
              <a:gd name="T0" fmla="*/ 72 w 85"/>
              <a:gd name="T1" fmla="*/ 153 h 318"/>
              <a:gd name="T2" fmla="*/ 64 w 85"/>
              <a:gd name="T3" fmla="*/ 69 h 318"/>
              <a:gd name="T4" fmla="*/ 47 w 85"/>
              <a:gd name="T5" fmla="*/ 43 h 318"/>
              <a:gd name="T6" fmla="*/ 55 w 85"/>
              <a:gd name="T7" fmla="*/ 69 h 318"/>
              <a:gd name="T8" fmla="*/ 64 w 85"/>
              <a:gd name="T9" fmla="*/ 27 h 318"/>
              <a:gd name="T10" fmla="*/ 38 w 85"/>
              <a:gd name="T11" fmla="*/ 10 h 318"/>
              <a:gd name="T12" fmla="*/ 38 w 85"/>
              <a:gd name="T13" fmla="*/ 43 h 318"/>
              <a:gd name="T14" fmla="*/ 47 w 85"/>
              <a:gd name="T15" fmla="*/ 187 h 318"/>
              <a:gd name="T16" fmla="*/ 30 w 85"/>
              <a:gd name="T17" fmla="*/ 161 h 318"/>
              <a:gd name="T18" fmla="*/ 38 w 85"/>
              <a:gd name="T19" fmla="*/ 128 h 318"/>
              <a:gd name="T20" fmla="*/ 47 w 85"/>
              <a:gd name="T21" fmla="*/ 161 h 318"/>
              <a:gd name="T22" fmla="*/ 38 w 85"/>
              <a:gd name="T23" fmla="*/ 102 h 318"/>
              <a:gd name="T24" fmla="*/ 47 w 85"/>
              <a:gd name="T25" fmla="*/ 153 h 318"/>
              <a:gd name="T26" fmla="*/ 38 w 85"/>
              <a:gd name="T27" fmla="*/ 119 h 318"/>
              <a:gd name="T28" fmla="*/ 47 w 85"/>
              <a:gd name="T29" fmla="*/ 144 h 318"/>
              <a:gd name="T30" fmla="*/ 55 w 85"/>
              <a:gd name="T31" fmla="*/ 170 h 318"/>
              <a:gd name="T32" fmla="*/ 72 w 85"/>
              <a:gd name="T33" fmla="*/ 203 h 318"/>
              <a:gd name="T34" fmla="*/ 80 w 85"/>
              <a:gd name="T35" fmla="*/ 229 h 318"/>
              <a:gd name="T36" fmla="*/ 72 w 85"/>
              <a:gd name="T37" fmla="*/ 279 h 318"/>
              <a:gd name="T38" fmla="*/ 64 w 85"/>
              <a:gd name="T39" fmla="*/ 271 h 318"/>
              <a:gd name="T40" fmla="*/ 55 w 85"/>
              <a:gd name="T41" fmla="*/ 313 h 318"/>
              <a:gd name="T42" fmla="*/ 38 w 85"/>
              <a:gd name="T43" fmla="*/ 288 h 318"/>
              <a:gd name="T44" fmla="*/ 30 w 85"/>
              <a:gd name="T45" fmla="*/ 203 h 318"/>
              <a:gd name="T46" fmla="*/ 22 w 85"/>
              <a:gd name="T47" fmla="*/ 246 h 318"/>
              <a:gd name="T48" fmla="*/ 5 w 85"/>
              <a:gd name="T49" fmla="*/ 212 h 318"/>
              <a:gd name="T50" fmla="*/ 38 w 85"/>
              <a:gd name="T51" fmla="*/ 144 h 318"/>
              <a:gd name="T52" fmla="*/ 64 w 85"/>
              <a:gd name="T53" fmla="*/ 170 h 318"/>
              <a:gd name="T54" fmla="*/ 72 w 85"/>
              <a:gd name="T55" fmla="*/ 220 h 318"/>
              <a:gd name="T56" fmla="*/ 64 w 85"/>
              <a:gd name="T57" fmla="*/ 187 h 318"/>
              <a:gd name="T58" fmla="*/ 64 w 85"/>
              <a:gd name="T59" fmla="*/ 10 h 318"/>
              <a:gd name="T60" fmla="*/ 47 w 85"/>
              <a:gd name="T61" fmla="*/ 35 h 318"/>
              <a:gd name="T62" fmla="*/ 22 w 85"/>
              <a:gd name="T63" fmla="*/ 43 h 318"/>
              <a:gd name="T64" fmla="*/ 38 w 85"/>
              <a:gd name="T65" fmla="*/ 94 h 318"/>
              <a:gd name="T66" fmla="*/ 55 w 85"/>
              <a:gd name="T67" fmla="*/ 136 h 318"/>
              <a:gd name="T68" fmla="*/ 72 w 85"/>
              <a:gd name="T69" fmla="*/ 153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85" h="318">
                <a:moveTo>
                  <a:pt x="72" y="153"/>
                </a:moveTo>
                <a:cubicBezTo>
                  <a:pt x="69" y="125"/>
                  <a:pt x="70" y="96"/>
                  <a:pt x="64" y="69"/>
                </a:cubicBezTo>
                <a:cubicBezTo>
                  <a:pt x="61" y="58"/>
                  <a:pt x="57" y="43"/>
                  <a:pt x="47" y="43"/>
                </a:cubicBezTo>
                <a:cubicBezTo>
                  <a:pt x="37" y="43"/>
                  <a:pt x="55" y="69"/>
                  <a:pt x="55" y="69"/>
                </a:cubicBezTo>
                <a:cubicBezTo>
                  <a:pt x="58" y="55"/>
                  <a:pt x="67" y="40"/>
                  <a:pt x="64" y="27"/>
                </a:cubicBezTo>
                <a:cubicBezTo>
                  <a:pt x="61" y="17"/>
                  <a:pt x="41" y="0"/>
                  <a:pt x="38" y="10"/>
                </a:cubicBezTo>
                <a:cubicBezTo>
                  <a:pt x="30" y="27"/>
                  <a:pt x="61" y="111"/>
                  <a:pt x="38" y="43"/>
                </a:cubicBezTo>
                <a:cubicBezTo>
                  <a:pt x="46" y="96"/>
                  <a:pt x="56" y="134"/>
                  <a:pt x="47" y="187"/>
                </a:cubicBezTo>
                <a:cubicBezTo>
                  <a:pt x="41" y="178"/>
                  <a:pt x="31" y="171"/>
                  <a:pt x="30" y="161"/>
                </a:cubicBezTo>
                <a:cubicBezTo>
                  <a:pt x="28" y="149"/>
                  <a:pt x="26" y="128"/>
                  <a:pt x="38" y="128"/>
                </a:cubicBezTo>
                <a:cubicBezTo>
                  <a:pt x="49" y="128"/>
                  <a:pt x="47" y="172"/>
                  <a:pt x="47" y="161"/>
                </a:cubicBezTo>
                <a:cubicBezTo>
                  <a:pt x="47" y="141"/>
                  <a:pt x="38" y="121"/>
                  <a:pt x="38" y="102"/>
                </a:cubicBezTo>
                <a:cubicBezTo>
                  <a:pt x="38" y="84"/>
                  <a:pt x="47" y="135"/>
                  <a:pt x="47" y="153"/>
                </a:cubicBezTo>
                <a:cubicBezTo>
                  <a:pt x="47" y="164"/>
                  <a:pt x="38" y="130"/>
                  <a:pt x="38" y="119"/>
                </a:cubicBezTo>
                <a:cubicBezTo>
                  <a:pt x="38" y="110"/>
                  <a:pt x="44" y="135"/>
                  <a:pt x="47" y="144"/>
                </a:cubicBezTo>
                <a:cubicBezTo>
                  <a:pt x="49" y="152"/>
                  <a:pt x="52" y="161"/>
                  <a:pt x="55" y="170"/>
                </a:cubicBezTo>
                <a:cubicBezTo>
                  <a:pt x="73" y="83"/>
                  <a:pt x="55" y="148"/>
                  <a:pt x="72" y="203"/>
                </a:cubicBezTo>
                <a:cubicBezTo>
                  <a:pt x="74" y="211"/>
                  <a:pt x="77" y="220"/>
                  <a:pt x="80" y="229"/>
                </a:cubicBezTo>
                <a:cubicBezTo>
                  <a:pt x="77" y="245"/>
                  <a:pt x="85" y="269"/>
                  <a:pt x="72" y="279"/>
                </a:cubicBezTo>
                <a:cubicBezTo>
                  <a:pt x="66" y="282"/>
                  <a:pt x="39" y="202"/>
                  <a:pt x="64" y="271"/>
                </a:cubicBezTo>
                <a:cubicBezTo>
                  <a:pt x="61" y="285"/>
                  <a:pt x="66" y="305"/>
                  <a:pt x="55" y="313"/>
                </a:cubicBezTo>
                <a:cubicBezTo>
                  <a:pt x="46" y="318"/>
                  <a:pt x="40" y="297"/>
                  <a:pt x="38" y="288"/>
                </a:cubicBezTo>
                <a:cubicBezTo>
                  <a:pt x="31" y="260"/>
                  <a:pt x="32" y="231"/>
                  <a:pt x="30" y="203"/>
                </a:cubicBezTo>
                <a:cubicBezTo>
                  <a:pt x="27" y="217"/>
                  <a:pt x="35" y="241"/>
                  <a:pt x="22" y="246"/>
                </a:cubicBezTo>
                <a:cubicBezTo>
                  <a:pt x="10" y="250"/>
                  <a:pt x="6" y="224"/>
                  <a:pt x="5" y="212"/>
                </a:cubicBezTo>
                <a:cubicBezTo>
                  <a:pt x="0" y="173"/>
                  <a:pt x="15" y="167"/>
                  <a:pt x="38" y="144"/>
                </a:cubicBezTo>
                <a:cubicBezTo>
                  <a:pt x="46" y="152"/>
                  <a:pt x="58" y="158"/>
                  <a:pt x="64" y="170"/>
                </a:cubicBezTo>
                <a:cubicBezTo>
                  <a:pt x="70" y="185"/>
                  <a:pt x="72" y="203"/>
                  <a:pt x="72" y="220"/>
                </a:cubicBezTo>
                <a:cubicBezTo>
                  <a:pt x="72" y="231"/>
                  <a:pt x="66" y="198"/>
                  <a:pt x="64" y="187"/>
                </a:cubicBezTo>
                <a:cubicBezTo>
                  <a:pt x="78" y="124"/>
                  <a:pt x="84" y="73"/>
                  <a:pt x="64" y="10"/>
                </a:cubicBezTo>
                <a:cubicBezTo>
                  <a:pt x="58" y="18"/>
                  <a:pt x="54" y="28"/>
                  <a:pt x="47" y="35"/>
                </a:cubicBezTo>
                <a:cubicBezTo>
                  <a:pt x="40" y="40"/>
                  <a:pt x="23" y="34"/>
                  <a:pt x="22" y="43"/>
                </a:cubicBezTo>
                <a:cubicBezTo>
                  <a:pt x="19" y="60"/>
                  <a:pt x="38" y="94"/>
                  <a:pt x="38" y="94"/>
                </a:cubicBezTo>
                <a:cubicBezTo>
                  <a:pt x="57" y="39"/>
                  <a:pt x="38" y="80"/>
                  <a:pt x="55" y="136"/>
                </a:cubicBezTo>
                <a:cubicBezTo>
                  <a:pt x="57" y="143"/>
                  <a:pt x="66" y="147"/>
                  <a:pt x="72" y="153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684" name="Freeform 164"/>
          <p:cNvSpPr>
            <a:spLocks/>
          </p:cNvSpPr>
          <p:nvPr/>
        </p:nvSpPr>
        <p:spPr bwMode="auto">
          <a:xfrm>
            <a:off x="5284788" y="5881688"/>
            <a:ext cx="15875" cy="58737"/>
          </a:xfrm>
          <a:custGeom>
            <a:avLst/>
            <a:gdLst>
              <a:gd name="T0" fmla="*/ 72 w 85"/>
              <a:gd name="T1" fmla="*/ 153 h 318"/>
              <a:gd name="T2" fmla="*/ 64 w 85"/>
              <a:gd name="T3" fmla="*/ 69 h 318"/>
              <a:gd name="T4" fmla="*/ 47 w 85"/>
              <a:gd name="T5" fmla="*/ 43 h 318"/>
              <a:gd name="T6" fmla="*/ 55 w 85"/>
              <a:gd name="T7" fmla="*/ 69 h 318"/>
              <a:gd name="T8" fmla="*/ 64 w 85"/>
              <a:gd name="T9" fmla="*/ 27 h 318"/>
              <a:gd name="T10" fmla="*/ 38 w 85"/>
              <a:gd name="T11" fmla="*/ 10 h 318"/>
              <a:gd name="T12" fmla="*/ 38 w 85"/>
              <a:gd name="T13" fmla="*/ 43 h 318"/>
              <a:gd name="T14" fmla="*/ 47 w 85"/>
              <a:gd name="T15" fmla="*/ 187 h 318"/>
              <a:gd name="T16" fmla="*/ 30 w 85"/>
              <a:gd name="T17" fmla="*/ 161 h 318"/>
              <a:gd name="T18" fmla="*/ 38 w 85"/>
              <a:gd name="T19" fmla="*/ 128 h 318"/>
              <a:gd name="T20" fmla="*/ 47 w 85"/>
              <a:gd name="T21" fmla="*/ 161 h 318"/>
              <a:gd name="T22" fmla="*/ 38 w 85"/>
              <a:gd name="T23" fmla="*/ 102 h 318"/>
              <a:gd name="T24" fmla="*/ 47 w 85"/>
              <a:gd name="T25" fmla="*/ 153 h 318"/>
              <a:gd name="T26" fmla="*/ 38 w 85"/>
              <a:gd name="T27" fmla="*/ 119 h 318"/>
              <a:gd name="T28" fmla="*/ 47 w 85"/>
              <a:gd name="T29" fmla="*/ 144 h 318"/>
              <a:gd name="T30" fmla="*/ 55 w 85"/>
              <a:gd name="T31" fmla="*/ 170 h 318"/>
              <a:gd name="T32" fmla="*/ 72 w 85"/>
              <a:gd name="T33" fmla="*/ 203 h 318"/>
              <a:gd name="T34" fmla="*/ 80 w 85"/>
              <a:gd name="T35" fmla="*/ 229 h 318"/>
              <a:gd name="T36" fmla="*/ 72 w 85"/>
              <a:gd name="T37" fmla="*/ 279 h 318"/>
              <a:gd name="T38" fmla="*/ 64 w 85"/>
              <a:gd name="T39" fmla="*/ 271 h 318"/>
              <a:gd name="T40" fmla="*/ 55 w 85"/>
              <a:gd name="T41" fmla="*/ 313 h 318"/>
              <a:gd name="T42" fmla="*/ 38 w 85"/>
              <a:gd name="T43" fmla="*/ 288 h 318"/>
              <a:gd name="T44" fmla="*/ 30 w 85"/>
              <a:gd name="T45" fmla="*/ 203 h 318"/>
              <a:gd name="T46" fmla="*/ 22 w 85"/>
              <a:gd name="T47" fmla="*/ 246 h 318"/>
              <a:gd name="T48" fmla="*/ 5 w 85"/>
              <a:gd name="T49" fmla="*/ 212 h 318"/>
              <a:gd name="T50" fmla="*/ 38 w 85"/>
              <a:gd name="T51" fmla="*/ 144 h 318"/>
              <a:gd name="T52" fmla="*/ 64 w 85"/>
              <a:gd name="T53" fmla="*/ 170 h 318"/>
              <a:gd name="T54" fmla="*/ 72 w 85"/>
              <a:gd name="T55" fmla="*/ 220 h 318"/>
              <a:gd name="T56" fmla="*/ 64 w 85"/>
              <a:gd name="T57" fmla="*/ 187 h 318"/>
              <a:gd name="T58" fmla="*/ 64 w 85"/>
              <a:gd name="T59" fmla="*/ 10 h 318"/>
              <a:gd name="T60" fmla="*/ 47 w 85"/>
              <a:gd name="T61" fmla="*/ 35 h 318"/>
              <a:gd name="T62" fmla="*/ 22 w 85"/>
              <a:gd name="T63" fmla="*/ 43 h 318"/>
              <a:gd name="T64" fmla="*/ 38 w 85"/>
              <a:gd name="T65" fmla="*/ 94 h 318"/>
              <a:gd name="T66" fmla="*/ 55 w 85"/>
              <a:gd name="T67" fmla="*/ 136 h 318"/>
              <a:gd name="T68" fmla="*/ 72 w 85"/>
              <a:gd name="T69" fmla="*/ 153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85" h="318">
                <a:moveTo>
                  <a:pt x="72" y="153"/>
                </a:moveTo>
                <a:cubicBezTo>
                  <a:pt x="69" y="125"/>
                  <a:pt x="70" y="96"/>
                  <a:pt x="64" y="69"/>
                </a:cubicBezTo>
                <a:cubicBezTo>
                  <a:pt x="61" y="58"/>
                  <a:pt x="57" y="43"/>
                  <a:pt x="47" y="43"/>
                </a:cubicBezTo>
                <a:cubicBezTo>
                  <a:pt x="37" y="43"/>
                  <a:pt x="55" y="69"/>
                  <a:pt x="55" y="69"/>
                </a:cubicBezTo>
                <a:cubicBezTo>
                  <a:pt x="58" y="55"/>
                  <a:pt x="67" y="40"/>
                  <a:pt x="64" y="27"/>
                </a:cubicBezTo>
                <a:cubicBezTo>
                  <a:pt x="61" y="17"/>
                  <a:pt x="41" y="0"/>
                  <a:pt x="38" y="10"/>
                </a:cubicBezTo>
                <a:cubicBezTo>
                  <a:pt x="30" y="27"/>
                  <a:pt x="61" y="111"/>
                  <a:pt x="38" y="43"/>
                </a:cubicBezTo>
                <a:cubicBezTo>
                  <a:pt x="46" y="96"/>
                  <a:pt x="56" y="134"/>
                  <a:pt x="47" y="187"/>
                </a:cubicBezTo>
                <a:cubicBezTo>
                  <a:pt x="41" y="178"/>
                  <a:pt x="31" y="171"/>
                  <a:pt x="30" y="161"/>
                </a:cubicBezTo>
                <a:cubicBezTo>
                  <a:pt x="28" y="149"/>
                  <a:pt x="26" y="128"/>
                  <a:pt x="38" y="128"/>
                </a:cubicBezTo>
                <a:cubicBezTo>
                  <a:pt x="49" y="128"/>
                  <a:pt x="47" y="172"/>
                  <a:pt x="47" y="161"/>
                </a:cubicBezTo>
                <a:cubicBezTo>
                  <a:pt x="47" y="141"/>
                  <a:pt x="38" y="121"/>
                  <a:pt x="38" y="102"/>
                </a:cubicBezTo>
                <a:cubicBezTo>
                  <a:pt x="38" y="84"/>
                  <a:pt x="47" y="135"/>
                  <a:pt x="47" y="153"/>
                </a:cubicBezTo>
                <a:cubicBezTo>
                  <a:pt x="47" y="164"/>
                  <a:pt x="38" y="130"/>
                  <a:pt x="38" y="119"/>
                </a:cubicBezTo>
                <a:cubicBezTo>
                  <a:pt x="38" y="110"/>
                  <a:pt x="44" y="135"/>
                  <a:pt x="47" y="144"/>
                </a:cubicBezTo>
                <a:cubicBezTo>
                  <a:pt x="49" y="152"/>
                  <a:pt x="52" y="161"/>
                  <a:pt x="55" y="170"/>
                </a:cubicBezTo>
                <a:cubicBezTo>
                  <a:pt x="73" y="83"/>
                  <a:pt x="55" y="148"/>
                  <a:pt x="72" y="203"/>
                </a:cubicBezTo>
                <a:cubicBezTo>
                  <a:pt x="74" y="211"/>
                  <a:pt x="77" y="220"/>
                  <a:pt x="80" y="229"/>
                </a:cubicBezTo>
                <a:cubicBezTo>
                  <a:pt x="77" y="245"/>
                  <a:pt x="85" y="269"/>
                  <a:pt x="72" y="279"/>
                </a:cubicBezTo>
                <a:cubicBezTo>
                  <a:pt x="66" y="282"/>
                  <a:pt x="39" y="202"/>
                  <a:pt x="64" y="271"/>
                </a:cubicBezTo>
                <a:cubicBezTo>
                  <a:pt x="61" y="285"/>
                  <a:pt x="66" y="305"/>
                  <a:pt x="55" y="313"/>
                </a:cubicBezTo>
                <a:cubicBezTo>
                  <a:pt x="46" y="318"/>
                  <a:pt x="40" y="297"/>
                  <a:pt x="38" y="288"/>
                </a:cubicBezTo>
                <a:cubicBezTo>
                  <a:pt x="31" y="260"/>
                  <a:pt x="32" y="231"/>
                  <a:pt x="30" y="203"/>
                </a:cubicBezTo>
                <a:cubicBezTo>
                  <a:pt x="27" y="217"/>
                  <a:pt x="35" y="241"/>
                  <a:pt x="22" y="246"/>
                </a:cubicBezTo>
                <a:cubicBezTo>
                  <a:pt x="10" y="250"/>
                  <a:pt x="6" y="224"/>
                  <a:pt x="5" y="212"/>
                </a:cubicBezTo>
                <a:cubicBezTo>
                  <a:pt x="0" y="173"/>
                  <a:pt x="15" y="167"/>
                  <a:pt x="38" y="144"/>
                </a:cubicBezTo>
                <a:cubicBezTo>
                  <a:pt x="46" y="152"/>
                  <a:pt x="58" y="158"/>
                  <a:pt x="64" y="170"/>
                </a:cubicBezTo>
                <a:cubicBezTo>
                  <a:pt x="70" y="185"/>
                  <a:pt x="72" y="203"/>
                  <a:pt x="72" y="220"/>
                </a:cubicBezTo>
                <a:cubicBezTo>
                  <a:pt x="72" y="231"/>
                  <a:pt x="66" y="198"/>
                  <a:pt x="64" y="187"/>
                </a:cubicBezTo>
                <a:cubicBezTo>
                  <a:pt x="78" y="124"/>
                  <a:pt x="84" y="73"/>
                  <a:pt x="64" y="10"/>
                </a:cubicBezTo>
                <a:cubicBezTo>
                  <a:pt x="58" y="18"/>
                  <a:pt x="54" y="28"/>
                  <a:pt x="47" y="35"/>
                </a:cubicBezTo>
                <a:cubicBezTo>
                  <a:pt x="40" y="40"/>
                  <a:pt x="23" y="34"/>
                  <a:pt x="22" y="43"/>
                </a:cubicBezTo>
                <a:cubicBezTo>
                  <a:pt x="19" y="60"/>
                  <a:pt x="38" y="94"/>
                  <a:pt x="38" y="94"/>
                </a:cubicBezTo>
                <a:cubicBezTo>
                  <a:pt x="57" y="39"/>
                  <a:pt x="38" y="80"/>
                  <a:pt x="55" y="136"/>
                </a:cubicBezTo>
                <a:cubicBezTo>
                  <a:pt x="57" y="143"/>
                  <a:pt x="66" y="147"/>
                  <a:pt x="72" y="153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685" name="Freeform 165"/>
          <p:cNvSpPr>
            <a:spLocks/>
          </p:cNvSpPr>
          <p:nvPr/>
        </p:nvSpPr>
        <p:spPr bwMode="auto">
          <a:xfrm>
            <a:off x="7348538" y="708025"/>
            <a:ext cx="204787" cy="65088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686" name="Freeform 166"/>
          <p:cNvSpPr>
            <a:spLocks/>
          </p:cNvSpPr>
          <p:nvPr/>
        </p:nvSpPr>
        <p:spPr bwMode="auto">
          <a:xfrm>
            <a:off x="7335838" y="708025"/>
            <a:ext cx="217487" cy="77788"/>
          </a:xfrm>
          <a:custGeom>
            <a:avLst/>
            <a:gdLst>
              <a:gd name="T0" fmla="*/ 136 w 137"/>
              <a:gd name="T1" fmla="*/ 48 h 49"/>
              <a:gd name="T2" fmla="*/ 0 w 137"/>
              <a:gd name="T3" fmla="*/ 48 h 49"/>
              <a:gd name="T4" fmla="*/ 0 w 137"/>
              <a:gd name="T5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7" h="49">
                <a:moveTo>
                  <a:pt x="136" y="48"/>
                </a:moveTo>
                <a:lnTo>
                  <a:pt x="0" y="48"/>
                </a:lnTo>
                <a:lnTo>
                  <a:pt x="0" y="0"/>
                </a:lnTo>
              </a:path>
            </a:pathLst>
          </a:custGeom>
          <a:noFill/>
          <a:ln w="254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687" name="Rectangle 167"/>
          <p:cNvSpPr>
            <a:spLocks noChangeArrowheads="1"/>
          </p:cNvSpPr>
          <p:nvPr/>
        </p:nvSpPr>
        <p:spPr bwMode="auto">
          <a:xfrm>
            <a:off x="6880225" y="971550"/>
            <a:ext cx="35242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8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350</a:t>
            </a:r>
          </a:p>
        </p:txBody>
      </p:sp>
      <p:sp>
        <p:nvSpPr>
          <p:cNvPr id="619688" name="Freeform 168"/>
          <p:cNvSpPr>
            <a:spLocks/>
          </p:cNvSpPr>
          <p:nvPr/>
        </p:nvSpPr>
        <p:spPr bwMode="auto">
          <a:xfrm>
            <a:off x="7348538" y="6953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689" name="AutoShape 169"/>
          <p:cNvSpPr>
            <a:spLocks noChangeArrowheads="1"/>
          </p:cNvSpPr>
          <p:nvPr/>
        </p:nvSpPr>
        <p:spPr bwMode="auto">
          <a:xfrm>
            <a:off x="6569075" y="568325"/>
            <a:ext cx="730250" cy="2444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690" name="Rectangle 170"/>
          <p:cNvSpPr>
            <a:spLocks noChangeArrowheads="1"/>
          </p:cNvSpPr>
          <p:nvPr/>
        </p:nvSpPr>
        <p:spPr bwMode="auto">
          <a:xfrm>
            <a:off x="6567488" y="725488"/>
            <a:ext cx="952500" cy="43338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691" name="AutoShape 171"/>
          <p:cNvSpPr>
            <a:spLocks noChangeArrowheads="1"/>
          </p:cNvSpPr>
          <p:nvPr/>
        </p:nvSpPr>
        <p:spPr bwMode="auto">
          <a:xfrm>
            <a:off x="6588125" y="593725"/>
            <a:ext cx="692150" cy="2444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692" name="Line 172"/>
          <p:cNvSpPr>
            <a:spLocks noChangeShapeType="1"/>
          </p:cNvSpPr>
          <p:nvPr/>
        </p:nvSpPr>
        <p:spPr bwMode="auto">
          <a:xfrm>
            <a:off x="6618288" y="9302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693" name="Line 173"/>
          <p:cNvSpPr>
            <a:spLocks noChangeShapeType="1"/>
          </p:cNvSpPr>
          <p:nvPr/>
        </p:nvSpPr>
        <p:spPr bwMode="auto">
          <a:xfrm>
            <a:off x="6611938" y="110172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694" name="Rectangle 174"/>
          <p:cNvSpPr>
            <a:spLocks noChangeArrowheads="1"/>
          </p:cNvSpPr>
          <p:nvPr/>
        </p:nvSpPr>
        <p:spPr bwMode="auto">
          <a:xfrm>
            <a:off x="6697663" y="549275"/>
            <a:ext cx="4095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chemeClr val="bg2"/>
                </a:solidFill>
                <a:latin typeface="Sand" charset="0"/>
                <a:ea typeface="宋体" charset="0"/>
                <a:cs typeface="宋体" charset="0"/>
              </a:rPr>
              <a:t>无</a:t>
            </a:r>
            <a:r>
              <a:rPr lang="zh-CN" altLang="en-US" sz="900">
                <a:solidFill>
                  <a:schemeClr val="bg2"/>
                </a:solidFill>
                <a:latin typeface="Sand" charset="0"/>
                <a:ea typeface="宋体" charset="0"/>
                <a:cs typeface="宋体" charset="0"/>
              </a:rPr>
              <a:t>王</a:t>
            </a:r>
            <a:endParaRPr lang="zh-CN" altLang="en-US" sz="900">
              <a:solidFill>
                <a:srgbClr val="000000"/>
              </a:solidFill>
              <a:latin typeface="Chicago" charset="0"/>
              <a:ea typeface="宋体" charset="0"/>
              <a:cs typeface="宋体" charset="0"/>
            </a:endParaRPr>
          </a:p>
        </p:txBody>
      </p:sp>
      <p:sp>
        <p:nvSpPr>
          <p:cNvPr id="619695" name="Freeform 175"/>
          <p:cNvSpPr>
            <a:spLocks/>
          </p:cNvSpPr>
          <p:nvPr/>
        </p:nvSpPr>
        <p:spPr bwMode="auto">
          <a:xfrm>
            <a:off x="7332663" y="1392238"/>
            <a:ext cx="204787" cy="77787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696" name="Freeform 176"/>
          <p:cNvSpPr>
            <a:spLocks/>
          </p:cNvSpPr>
          <p:nvPr/>
        </p:nvSpPr>
        <p:spPr bwMode="auto">
          <a:xfrm>
            <a:off x="7343775" y="3446463"/>
            <a:ext cx="204788" cy="65087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697" name="Freeform 177"/>
          <p:cNvSpPr>
            <a:spLocks/>
          </p:cNvSpPr>
          <p:nvPr/>
        </p:nvSpPr>
        <p:spPr bwMode="auto">
          <a:xfrm>
            <a:off x="7343775" y="3433763"/>
            <a:ext cx="204788" cy="77787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698" name="Text Box 178"/>
          <p:cNvSpPr txBox="1">
            <a:spLocks noChangeArrowheads="1"/>
          </p:cNvSpPr>
          <p:nvPr/>
        </p:nvSpPr>
        <p:spPr bwMode="auto">
          <a:xfrm>
            <a:off x="8658225" y="64055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latin typeface="Kosher-Normal" charset="0"/>
              <a:ea typeface="宋体" charset="0"/>
              <a:cs typeface="宋体" charset="0"/>
            </a:endParaRPr>
          </a:p>
        </p:txBody>
      </p:sp>
      <p:sp>
        <p:nvSpPr>
          <p:cNvPr id="619699" name="Freeform 179"/>
          <p:cNvSpPr>
            <a:spLocks/>
          </p:cNvSpPr>
          <p:nvPr/>
        </p:nvSpPr>
        <p:spPr bwMode="auto">
          <a:xfrm>
            <a:off x="8726488" y="3306763"/>
            <a:ext cx="204787" cy="65087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700" name="Freeform 180"/>
          <p:cNvSpPr>
            <a:spLocks/>
          </p:cNvSpPr>
          <p:nvPr/>
        </p:nvSpPr>
        <p:spPr bwMode="auto">
          <a:xfrm>
            <a:off x="8726488" y="3294063"/>
            <a:ext cx="204787" cy="77787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701" name="Rectangle 181"/>
          <p:cNvSpPr>
            <a:spLocks noChangeArrowheads="1"/>
          </p:cNvSpPr>
          <p:nvPr/>
        </p:nvSpPr>
        <p:spPr bwMode="auto">
          <a:xfrm>
            <a:off x="557213" y="2457450"/>
            <a:ext cx="3121025" cy="9461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5400" b="0">
                <a:solidFill>
                  <a:srgbClr val="FAFD00"/>
                </a:solidFill>
                <a:latin typeface="Times" charset="0"/>
                <a:ea typeface="宋体" charset="0"/>
                <a:cs typeface="宋体" charset="0"/>
              </a:rPr>
              <a:t>造 7 默主 </a:t>
            </a:r>
          </a:p>
        </p:txBody>
      </p:sp>
      <p:sp>
        <p:nvSpPr>
          <p:cNvPr id="619702" name="Rectangle 182"/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5400" b="0">
                <a:solidFill>
                  <a:srgbClr val="00FF00"/>
                </a:solidFill>
                <a:latin typeface="Times" charset="0"/>
                <a:ea typeface="宋体" charset="0"/>
                <a:cs typeface="宋体" charset="0"/>
              </a:rPr>
              <a:t>7 = 4 + 3 </a:t>
            </a:r>
          </a:p>
        </p:txBody>
      </p:sp>
      <p:sp>
        <p:nvSpPr>
          <p:cNvPr id="619703" name="Line 183"/>
          <p:cNvSpPr>
            <a:spLocks noChangeShapeType="1"/>
          </p:cNvSpPr>
          <p:nvPr/>
        </p:nvSpPr>
        <p:spPr bwMode="auto">
          <a:xfrm>
            <a:off x="1566863" y="2924175"/>
            <a:ext cx="279400" cy="0"/>
          </a:xfrm>
          <a:prstGeom prst="line">
            <a:avLst/>
          </a:prstGeom>
          <a:noFill/>
          <a:ln w="25400">
            <a:solidFill>
              <a:srgbClr val="FAFD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19704" name="Group 184"/>
          <p:cNvGrpSpPr>
            <a:grpSpLocks/>
          </p:cNvGrpSpPr>
          <p:nvPr/>
        </p:nvGrpSpPr>
        <p:grpSpPr bwMode="auto">
          <a:xfrm>
            <a:off x="5102225" y="2174875"/>
            <a:ext cx="673100" cy="585788"/>
            <a:chOff x="3198" y="1434"/>
            <a:chExt cx="424" cy="369"/>
          </a:xfrm>
        </p:grpSpPr>
        <p:grpSp>
          <p:nvGrpSpPr>
            <p:cNvPr id="619705" name="Group 185"/>
            <p:cNvGrpSpPr>
              <a:grpSpLocks/>
            </p:cNvGrpSpPr>
            <p:nvPr/>
          </p:nvGrpSpPr>
          <p:grpSpPr bwMode="auto">
            <a:xfrm>
              <a:off x="3243" y="1434"/>
              <a:ext cx="346" cy="369"/>
              <a:chOff x="3243" y="1434"/>
              <a:chExt cx="346" cy="369"/>
            </a:xfrm>
          </p:grpSpPr>
          <p:grpSp>
            <p:nvGrpSpPr>
              <p:cNvPr id="619706" name="Group 186"/>
              <p:cNvGrpSpPr>
                <a:grpSpLocks/>
              </p:cNvGrpSpPr>
              <p:nvPr/>
            </p:nvGrpSpPr>
            <p:grpSpPr bwMode="auto">
              <a:xfrm>
                <a:off x="3258" y="1434"/>
                <a:ext cx="331" cy="369"/>
                <a:chOff x="1084" y="711"/>
                <a:chExt cx="2950" cy="2769"/>
              </a:xfrm>
            </p:grpSpPr>
            <p:grpSp>
              <p:nvGrpSpPr>
                <p:cNvPr id="619707" name="Group 187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619708" name="Group 188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619709" name="Freeform 189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9710" name="Freeform 190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619711" name="Picture 191"/>
                  <p:cNvPicPr>
                    <a:picLocks noChangeArrowheads="1"/>
                  </p:cNvPicPr>
                  <p:nvPr/>
                </p:nvPicPr>
                <p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619712" name="Freeform 192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9713" name="Freeform 193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9714" name="Freeform 194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9715" name="Freeform 195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9716" name="Freeform 196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19717" name="Rectangle 197"/>
              <p:cNvSpPr>
                <a:spLocks noChangeArrowheads="1"/>
              </p:cNvSpPr>
              <p:nvPr/>
            </p:nvSpPr>
            <p:spPr bwMode="auto">
              <a:xfrm>
                <a:off x="3243" y="1479"/>
                <a:ext cx="306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1200" i="1">
                    <a:solidFill>
                      <a:schemeClr val="bg2"/>
                    </a:solidFill>
                    <a:latin typeface="Arial Black" charset="0"/>
                    <a:ea typeface="宋体" charset="0"/>
                    <a:cs typeface="宋体" charset="0"/>
                  </a:rPr>
                  <a:t>亚约</a:t>
                </a:r>
                <a:endParaRPr lang="en-US" altLang="zh-CN" sz="1200" i="1">
                  <a:solidFill>
                    <a:schemeClr val="bg2"/>
                  </a:solidFill>
                  <a:latin typeface="Arial Black" charset="0"/>
                  <a:ea typeface="宋体" charset="0"/>
                  <a:cs typeface="宋体" charset="0"/>
                </a:endParaRPr>
              </a:p>
            </p:txBody>
          </p:sp>
        </p:grpSp>
        <p:sp>
          <p:nvSpPr>
            <p:cNvPr id="619718" name="Text Box 198"/>
            <p:cNvSpPr txBox="1">
              <a:spLocks noChangeArrowheads="1"/>
            </p:cNvSpPr>
            <p:nvPr/>
          </p:nvSpPr>
          <p:spPr bwMode="auto">
            <a:xfrm>
              <a:off x="3198" y="1480"/>
              <a:ext cx="42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29783" dir="1514402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altLang="zh-CN" sz="1200" i="1">
                <a:solidFill>
                  <a:schemeClr val="bg2"/>
                </a:solidFill>
                <a:latin typeface="Arial Black" charset="0"/>
                <a:ea typeface="宋体" charset="0"/>
                <a:cs typeface="宋体" charset="0"/>
              </a:endParaRPr>
            </a:p>
          </p:txBody>
        </p:sp>
      </p:grpSp>
      <p:grpSp>
        <p:nvGrpSpPr>
          <p:cNvPr id="619719" name="Group 199"/>
          <p:cNvGrpSpPr>
            <a:grpSpLocks/>
          </p:cNvGrpSpPr>
          <p:nvPr/>
        </p:nvGrpSpPr>
        <p:grpSpPr bwMode="auto">
          <a:xfrm>
            <a:off x="7410450" y="1341438"/>
            <a:ext cx="685800" cy="574675"/>
            <a:chOff x="4716" y="845"/>
            <a:chExt cx="432" cy="362"/>
          </a:xfrm>
        </p:grpSpPr>
        <p:grpSp>
          <p:nvGrpSpPr>
            <p:cNvPr id="619720" name="Group 200"/>
            <p:cNvGrpSpPr>
              <a:grpSpLocks/>
            </p:cNvGrpSpPr>
            <p:nvPr/>
          </p:nvGrpSpPr>
          <p:grpSpPr bwMode="auto">
            <a:xfrm>
              <a:off x="4785" y="879"/>
              <a:ext cx="318" cy="328"/>
              <a:chOff x="1084" y="711"/>
              <a:chExt cx="2950" cy="2769"/>
            </a:xfrm>
          </p:grpSpPr>
          <p:grpSp>
            <p:nvGrpSpPr>
              <p:cNvPr id="619721" name="Group 201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619722" name="Group 202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619723" name="Freeform 203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5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9724" name="Freeform 204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5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619725" name="Picture 205"/>
                <p:cNvPicPr>
                  <a:picLocks noChangeArrowheads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BE844A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619726" name="Freeform 206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727" name="Freeform 207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728" name="Freeform 208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729" name="Freeform 209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730" name="Freeform 210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19731" name="Group 211"/>
            <p:cNvGrpSpPr>
              <a:grpSpLocks/>
            </p:cNvGrpSpPr>
            <p:nvPr/>
          </p:nvGrpSpPr>
          <p:grpSpPr bwMode="auto">
            <a:xfrm>
              <a:off x="4716" y="845"/>
              <a:ext cx="432" cy="317"/>
              <a:chOff x="4704" y="908"/>
              <a:chExt cx="506" cy="311"/>
            </a:xfrm>
          </p:grpSpPr>
          <p:sp>
            <p:nvSpPr>
              <p:cNvPr id="619732" name="Freeform 212"/>
              <p:cNvSpPr>
                <a:spLocks/>
              </p:cNvSpPr>
              <p:nvPr/>
            </p:nvSpPr>
            <p:spPr bwMode="auto">
              <a:xfrm>
                <a:off x="4823" y="107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9733" name="Text Box 213"/>
              <p:cNvSpPr txBox="1">
                <a:spLocks noChangeArrowheads="1"/>
              </p:cNvSpPr>
              <p:nvPr/>
            </p:nvSpPr>
            <p:spPr bwMode="auto">
              <a:xfrm>
                <a:off x="4729" y="953"/>
                <a:ext cx="422" cy="18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29783" dir="1514402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endParaRPr lang="zh-CN" altLang="en-US" sz="1400" i="1">
                  <a:ea typeface="宋体" charset="0"/>
                  <a:cs typeface="宋体" charset="0"/>
                </a:endParaRPr>
              </a:p>
            </p:txBody>
          </p:sp>
          <p:sp>
            <p:nvSpPr>
              <p:cNvPr id="619734" name="AutoShape 214"/>
              <p:cNvSpPr>
                <a:spLocks noChangeArrowheads="1"/>
              </p:cNvSpPr>
              <p:nvPr/>
            </p:nvSpPr>
            <p:spPr bwMode="auto">
              <a:xfrm>
                <a:off x="4704" y="908"/>
                <a:ext cx="506" cy="311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  <a:effectLst>
                <a:outerShdw blurRad="63500" dist="63500" dir="2212194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487" tIns="44450" rIns="90487" bIns="44450" anchor="ctr">
                <a:sp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619735" name="Group 215"/>
          <p:cNvGrpSpPr>
            <a:grpSpLocks/>
          </p:cNvGrpSpPr>
          <p:nvPr/>
        </p:nvGrpSpPr>
        <p:grpSpPr bwMode="auto">
          <a:xfrm>
            <a:off x="5219700" y="5089525"/>
            <a:ext cx="525463" cy="585788"/>
            <a:chOff x="3288" y="3158"/>
            <a:chExt cx="331" cy="369"/>
          </a:xfrm>
        </p:grpSpPr>
        <p:grpSp>
          <p:nvGrpSpPr>
            <p:cNvPr id="619736" name="Group 216"/>
            <p:cNvGrpSpPr>
              <a:grpSpLocks/>
            </p:cNvGrpSpPr>
            <p:nvPr/>
          </p:nvGrpSpPr>
          <p:grpSpPr bwMode="auto">
            <a:xfrm>
              <a:off x="3288" y="3158"/>
              <a:ext cx="331" cy="369"/>
              <a:chOff x="1084" y="711"/>
              <a:chExt cx="2950" cy="2769"/>
            </a:xfrm>
          </p:grpSpPr>
          <p:grpSp>
            <p:nvGrpSpPr>
              <p:cNvPr id="619737" name="Group 217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619738" name="Group 218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619739" name="Freeform 219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5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9740" name="Freeform 220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5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619741" name="Picture 221"/>
                <p:cNvPicPr>
                  <a:picLocks noChangeArrowheads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BE844A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619742" name="Freeform 222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743" name="Freeform 223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744" name="Freeform 224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745" name="Freeform 225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746" name="Freeform 226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19747" name="Rectangle 227"/>
            <p:cNvSpPr>
              <a:spLocks noChangeArrowheads="1"/>
            </p:cNvSpPr>
            <p:nvPr/>
          </p:nvSpPr>
          <p:spPr bwMode="auto">
            <a:xfrm>
              <a:off x="3288" y="3203"/>
              <a:ext cx="114" cy="19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altLang="zh-CN" sz="1400" i="1">
                <a:solidFill>
                  <a:schemeClr val="tx1"/>
                </a:solidFill>
                <a:latin typeface="Arial Black" charset="0"/>
                <a:ea typeface="宋体" charset="0"/>
                <a:cs typeface="宋体" charset="0"/>
              </a:endParaRPr>
            </a:p>
          </p:txBody>
        </p:sp>
      </p:grpSp>
      <p:grpSp>
        <p:nvGrpSpPr>
          <p:cNvPr id="619748" name="Group 228"/>
          <p:cNvGrpSpPr>
            <a:grpSpLocks/>
          </p:cNvGrpSpPr>
          <p:nvPr/>
        </p:nvGrpSpPr>
        <p:grpSpPr bwMode="auto">
          <a:xfrm>
            <a:off x="7448550" y="2195513"/>
            <a:ext cx="673100" cy="585787"/>
            <a:chOff x="4740" y="1383"/>
            <a:chExt cx="424" cy="369"/>
          </a:xfrm>
        </p:grpSpPr>
        <p:grpSp>
          <p:nvGrpSpPr>
            <p:cNvPr id="619749" name="Group 229"/>
            <p:cNvGrpSpPr>
              <a:grpSpLocks/>
            </p:cNvGrpSpPr>
            <p:nvPr/>
          </p:nvGrpSpPr>
          <p:grpSpPr bwMode="auto">
            <a:xfrm>
              <a:off x="4782" y="1383"/>
              <a:ext cx="331" cy="369"/>
              <a:chOff x="1567" y="1192"/>
              <a:chExt cx="331" cy="369"/>
            </a:xfrm>
          </p:grpSpPr>
          <p:grpSp>
            <p:nvGrpSpPr>
              <p:cNvPr id="619750" name="Group 230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619751" name="Group 231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619752" name="Group 232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619753" name="Freeform 233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9754" name="Freeform 234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619755" name="Picture 235"/>
                  <p:cNvPicPr>
                    <a:picLocks noChangeArrowheads="1"/>
                  </p:cNvPicPr>
                  <p:nvPr/>
                </p:nvPicPr>
                <p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619756" name="Freeform 236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9757" name="Freeform 237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9758" name="Freeform 238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9759" name="Freeform 239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9760" name="Freeform 240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19761" name="Rectangle 241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endParaRPr lang="en-US" altLang="zh-CN" b="0" i="1">
                  <a:solidFill>
                    <a:schemeClr val="bg2"/>
                  </a:solidFill>
                  <a:latin typeface="Helvetica" charset="0"/>
                  <a:ea typeface="宋体" charset="0"/>
                  <a:cs typeface="宋体" charset="0"/>
                </a:endParaRPr>
              </a:p>
            </p:txBody>
          </p:sp>
        </p:grpSp>
        <p:sp>
          <p:nvSpPr>
            <p:cNvPr id="619762" name="Text Box 242"/>
            <p:cNvSpPr txBox="1">
              <a:spLocks noChangeArrowheads="1"/>
            </p:cNvSpPr>
            <p:nvPr/>
          </p:nvSpPr>
          <p:spPr bwMode="auto">
            <a:xfrm>
              <a:off x="4740" y="1434"/>
              <a:ext cx="424" cy="192"/>
            </a:xfrm>
            <a:prstGeom prst="rect">
              <a:avLst/>
            </a:prstGeom>
            <a:noFill/>
            <a:ln>
              <a:noFill/>
            </a:ln>
            <a:effectLst>
              <a:outerShdw blurRad="63500" dist="29783" dir="151440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altLang="zh-CN" sz="1400" i="1">
                <a:solidFill>
                  <a:schemeClr val="tx1"/>
                </a:solidFill>
                <a:latin typeface="Arial Black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619763" name="Rectangle 243"/>
          <p:cNvSpPr>
            <a:spLocks noChangeArrowheads="1"/>
          </p:cNvSpPr>
          <p:nvPr/>
        </p:nvSpPr>
        <p:spPr bwMode="auto">
          <a:xfrm>
            <a:off x="5221288" y="5180013"/>
            <a:ext cx="485775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46662" dir="2115817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1200" i="1">
                <a:solidFill>
                  <a:schemeClr val="bg2"/>
                </a:solidFill>
                <a:latin typeface="Kosher-Normal" charset="0"/>
                <a:ea typeface="宋体" charset="0"/>
                <a:cs typeface="宋体" charset="0"/>
              </a:rPr>
              <a:t>地</a:t>
            </a:r>
            <a:r>
              <a:rPr lang="zh-CN" altLang="en-US" sz="1200" i="1">
                <a:solidFill>
                  <a:schemeClr val="bg2"/>
                </a:solidFill>
                <a:latin typeface="Kosher-Normal" charset="0"/>
                <a:ea typeface="宋体" charset="0"/>
                <a:cs typeface="宋体" charset="0"/>
              </a:rPr>
              <a:t>约</a:t>
            </a:r>
            <a:endParaRPr lang="zh-CN" altLang="en-US" sz="1200" i="1">
              <a:solidFill>
                <a:schemeClr val="bg2"/>
              </a:solidFill>
              <a:latin typeface="Helvetica" charset="0"/>
              <a:ea typeface="宋体" charset="0"/>
              <a:cs typeface="宋体" charset="0"/>
            </a:endParaRPr>
          </a:p>
        </p:txBody>
      </p:sp>
      <p:sp>
        <p:nvSpPr>
          <p:cNvPr id="619764" name="Rectangle 244"/>
          <p:cNvSpPr>
            <a:spLocks noChangeArrowheads="1"/>
          </p:cNvSpPr>
          <p:nvPr/>
        </p:nvSpPr>
        <p:spPr bwMode="auto">
          <a:xfrm>
            <a:off x="4422775" y="3641725"/>
            <a:ext cx="504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   </a:t>
            </a:r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为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奴</a:t>
            </a:r>
          </a:p>
        </p:txBody>
      </p:sp>
      <p:sp>
        <p:nvSpPr>
          <p:cNvPr id="619765" name="Rectangle 245"/>
          <p:cNvSpPr>
            <a:spLocks noChangeArrowheads="1"/>
          </p:cNvSpPr>
          <p:nvPr/>
        </p:nvSpPr>
        <p:spPr bwMode="auto">
          <a:xfrm>
            <a:off x="4543425" y="3830638"/>
            <a:ext cx="3524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430</a:t>
            </a:r>
          </a:p>
        </p:txBody>
      </p:sp>
      <p:sp>
        <p:nvSpPr>
          <p:cNvPr id="619766" name="Rectangle 246"/>
          <p:cNvSpPr>
            <a:spLocks noChangeArrowheads="1"/>
          </p:cNvSpPr>
          <p:nvPr/>
        </p:nvSpPr>
        <p:spPr bwMode="auto">
          <a:xfrm>
            <a:off x="4471988" y="4398963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出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埃及</a:t>
            </a:r>
          </a:p>
        </p:txBody>
      </p:sp>
      <p:sp>
        <p:nvSpPr>
          <p:cNvPr id="619767" name="Rectangle 247"/>
          <p:cNvSpPr>
            <a:spLocks noChangeArrowheads="1"/>
          </p:cNvSpPr>
          <p:nvPr/>
        </p:nvSpPr>
        <p:spPr bwMode="auto">
          <a:xfrm>
            <a:off x="4483100" y="4570413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西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奈山</a:t>
            </a:r>
          </a:p>
        </p:txBody>
      </p:sp>
      <p:sp>
        <p:nvSpPr>
          <p:cNvPr id="619768" name="Rectangle 248"/>
          <p:cNvSpPr>
            <a:spLocks noChangeArrowheads="1"/>
          </p:cNvSpPr>
          <p:nvPr/>
        </p:nvSpPr>
        <p:spPr bwMode="auto">
          <a:xfrm>
            <a:off x="4327525" y="4926013"/>
            <a:ext cx="8667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加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低斯巴尼亚</a:t>
            </a:r>
          </a:p>
        </p:txBody>
      </p:sp>
      <p:sp>
        <p:nvSpPr>
          <p:cNvPr id="619769" name="Rectangle 249"/>
          <p:cNvSpPr>
            <a:spLocks noChangeArrowheads="1"/>
          </p:cNvSpPr>
          <p:nvPr/>
        </p:nvSpPr>
        <p:spPr bwMode="auto">
          <a:xfrm>
            <a:off x="4371975" y="5294313"/>
            <a:ext cx="6699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 </a:t>
            </a:r>
            <a:r>
              <a:rPr lang="en-US" altLang="zh-CN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 5</a:t>
            </a:r>
            <a:r>
              <a:rPr lang="zh-CN" altLang="en-US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篇讲章</a:t>
            </a:r>
            <a:endParaRPr lang="en-US" altLang="zh-CN" sz="900">
              <a:solidFill>
                <a:srgbClr val="000000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619770" name="Rectangle 250"/>
          <p:cNvSpPr>
            <a:spLocks noChangeArrowheads="1"/>
          </p:cNvSpPr>
          <p:nvPr/>
        </p:nvSpPr>
        <p:spPr bwMode="auto">
          <a:xfrm>
            <a:off x="4414838" y="4754563"/>
            <a:ext cx="752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德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－民－礼</a:t>
            </a:r>
          </a:p>
        </p:txBody>
      </p:sp>
      <p:sp>
        <p:nvSpPr>
          <p:cNvPr id="619771" name="Rectangle 251"/>
          <p:cNvSpPr>
            <a:spLocks noChangeArrowheads="1"/>
          </p:cNvSpPr>
          <p:nvPr/>
        </p:nvSpPr>
        <p:spPr bwMode="auto">
          <a:xfrm>
            <a:off x="4619625" y="5110163"/>
            <a:ext cx="295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40</a:t>
            </a:r>
          </a:p>
        </p:txBody>
      </p:sp>
      <p:sp>
        <p:nvSpPr>
          <p:cNvPr id="619772" name="Rectangle 252"/>
          <p:cNvSpPr>
            <a:spLocks noChangeArrowheads="1"/>
          </p:cNvSpPr>
          <p:nvPr/>
        </p:nvSpPr>
        <p:spPr bwMode="auto">
          <a:xfrm>
            <a:off x="4900613" y="2006600"/>
            <a:ext cx="102870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(</a:t>
            </a:r>
            <a:r>
              <a:rPr lang="zh-CN" altLang="en-US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约主前</a:t>
            </a:r>
            <a:r>
              <a:rPr lang="en-US" altLang="zh-CN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2000</a:t>
            </a:r>
            <a:r>
              <a:rPr lang="zh-CN" altLang="en-US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年</a:t>
            </a:r>
            <a:r>
              <a:rPr lang="en-US" altLang="zh-CN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)</a:t>
            </a:r>
          </a:p>
        </p:txBody>
      </p:sp>
      <p:sp>
        <p:nvSpPr>
          <p:cNvPr id="619773" name="Rectangle 253"/>
          <p:cNvSpPr>
            <a:spLocks noChangeArrowheads="1"/>
          </p:cNvSpPr>
          <p:nvPr/>
        </p:nvSpPr>
        <p:spPr bwMode="auto">
          <a:xfrm>
            <a:off x="4913313" y="4241800"/>
            <a:ext cx="102870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(</a:t>
            </a:r>
            <a:r>
              <a:rPr lang="zh-CN" altLang="en-US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约主前</a:t>
            </a:r>
            <a:r>
              <a:rPr lang="en-US" altLang="zh-CN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1500</a:t>
            </a:r>
            <a:r>
              <a:rPr lang="zh-CN" altLang="en-US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年</a:t>
            </a:r>
            <a:r>
              <a:rPr lang="en-US" altLang="zh-CN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)</a:t>
            </a:r>
          </a:p>
        </p:txBody>
      </p:sp>
      <p:sp>
        <p:nvSpPr>
          <p:cNvPr id="619774" name="Rectangle 254"/>
          <p:cNvSpPr>
            <a:spLocks noChangeArrowheads="1"/>
          </p:cNvSpPr>
          <p:nvPr/>
        </p:nvSpPr>
        <p:spPr bwMode="auto">
          <a:xfrm>
            <a:off x="4368800" y="5837238"/>
            <a:ext cx="7842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耶利哥</a:t>
            </a:r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/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艾城</a:t>
            </a:r>
          </a:p>
        </p:txBody>
      </p:sp>
      <p:sp>
        <p:nvSpPr>
          <p:cNvPr id="619775" name="Rectangle 255"/>
          <p:cNvSpPr>
            <a:spLocks noChangeArrowheads="1"/>
          </p:cNvSpPr>
          <p:nvPr/>
        </p:nvSpPr>
        <p:spPr bwMode="auto">
          <a:xfrm>
            <a:off x="4298950" y="6027738"/>
            <a:ext cx="7651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    分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配土地</a:t>
            </a:r>
          </a:p>
        </p:txBody>
      </p:sp>
      <p:sp>
        <p:nvSpPr>
          <p:cNvPr id="619777" name="Rectangle 257"/>
          <p:cNvSpPr>
            <a:spLocks noChangeArrowheads="1"/>
          </p:cNvSpPr>
          <p:nvPr/>
        </p:nvSpPr>
        <p:spPr bwMode="auto">
          <a:xfrm>
            <a:off x="6796088" y="738188"/>
            <a:ext cx="4445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ja-JP" altLang="en-US" sz="900">
                <a:solidFill>
                  <a:schemeClr val="bg2"/>
                </a:solidFill>
                <a:ea typeface="宋体" charset="0"/>
                <a:cs typeface="宋体" charset="0"/>
              </a:rPr>
              <a:t>士师</a:t>
            </a:r>
            <a:r>
              <a:rPr lang="zh-CN" altLang="en-US" sz="1000">
                <a:solidFill>
                  <a:schemeClr val="bg2"/>
                </a:solidFill>
                <a:latin typeface="Helvetica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619778" name="Rectangle 258"/>
          <p:cNvSpPr>
            <a:spLocks noChangeArrowheads="1"/>
          </p:cNvSpPr>
          <p:nvPr/>
        </p:nvSpPr>
        <p:spPr bwMode="auto">
          <a:xfrm>
            <a:off x="6797675" y="920750"/>
            <a:ext cx="3524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350</a:t>
            </a:r>
          </a:p>
        </p:txBody>
      </p:sp>
      <p:grpSp>
        <p:nvGrpSpPr>
          <p:cNvPr id="619779" name="Group 259"/>
          <p:cNvGrpSpPr>
            <a:grpSpLocks/>
          </p:cNvGrpSpPr>
          <p:nvPr/>
        </p:nvGrpSpPr>
        <p:grpSpPr bwMode="auto">
          <a:xfrm>
            <a:off x="6505575" y="1270000"/>
            <a:ext cx="1200150" cy="1855788"/>
            <a:chOff x="4098" y="800"/>
            <a:chExt cx="756" cy="1169"/>
          </a:xfrm>
        </p:grpSpPr>
        <p:grpSp>
          <p:nvGrpSpPr>
            <p:cNvPr id="619780" name="Group 260"/>
            <p:cNvGrpSpPr>
              <a:grpSpLocks/>
            </p:cNvGrpSpPr>
            <p:nvPr/>
          </p:nvGrpSpPr>
          <p:grpSpPr bwMode="auto">
            <a:xfrm>
              <a:off x="4098" y="800"/>
              <a:ext cx="756" cy="1169"/>
              <a:chOff x="4098" y="800"/>
              <a:chExt cx="756" cy="1169"/>
            </a:xfrm>
          </p:grpSpPr>
          <p:sp>
            <p:nvSpPr>
              <p:cNvPr id="619781" name="AutoShape 261"/>
              <p:cNvSpPr>
                <a:spLocks noChangeArrowheads="1"/>
              </p:cNvSpPr>
              <p:nvPr/>
            </p:nvSpPr>
            <p:spPr bwMode="auto">
              <a:xfrm>
                <a:off x="4150" y="815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782" name="Rectangle 262"/>
              <p:cNvSpPr>
                <a:spLocks noChangeArrowheads="1"/>
              </p:cNvSpPr>
              <p:nvPr/>
            </p:nvSpPr>
            <p:spPr bwMode="auto">
              <a:xfrm>
                <a:off x="4148" y="916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783" name="Line 263"/>
              <p:cNvSpPr>
                <a:spLocks noChangeShapeType="1"/>
              </p:cNvSpPr>
              <p:nvPr/>
            </p:nvSpPr>
            <p:spPr bwMode="auto">
              <a:xfrm>
                <a:off x="4188" y="101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784" name="Rectangle 264"/>
              <p:cNvSpPr>
                <a:spLocks noChangeArrowheads="1"/>
              </p:cNvSpPr>
              <p:nvPr/>
            </p:nvSpPr>
            <p:spPr bwMode="auto">
              <a:xfrm>
                <a:off x="4382" y="883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785" name="Rectangle 265"/>
              <p:cNvSpPr>
                <a:spLocks noChangeArrowheads="1"/>
              </p:cNvSpPr>
              <p:nvPr/>
            </p:nvSpPr>
            <p:spPr bwMode="auto">
              <a:xfrm>
                <a:off x="4162" y="869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786" name="Line 266"/>
              <p:cNvSpPr>
                <a:spLocks noChangeShapeType="1"/>
              </p:cNvSpPr>
              <p:nvPr/>
            </p:nvSpPr>
            <p:spPr bwMode="auto">
              <a:xfrm>
                <a:off x="4188" y="1131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787" name="Line 267"/>
              <p:cNvSpPr>
                <a:spLocks noChangeShapeType="1"/>
              </p:cNvSpPr>
              <p:nvPr/>
            </p:nvSpPr>
            <p:spPr bwMode="auto">
              <a:xfrm>
                <a:off x="4188" y="124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788" name="Line 268"/>
              <p:cNvSpPr>
                <a:spLocks noChangeShapeType="1"/>
              </p:cNvSpPr>
              <p:nvPr/>
            </p:nvSpPr>
            <p:spPr bwMode="auto">
              <a:xfrm>
                <a:off x="4188" y="135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789" name="Line 269"/>
              <p:cNvSpPr>
                <a:spLocks noChangeShapeType="1"/>
              </p:cNvSpPr>
              <p:nvPr/>
            </p:nvSpPr>
            <p:spPr bwMode="auto">
              <a:xfrm>
                <a:off x="4189" y="168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790" name="Line 270"/>
              <p:cNvSpPr>
                <a:spLocks noChangeShapeType="1"/>
              </p:cNvSpPr>
              <p:nvPr/>
            </p:nvSpPr>
            <p:spPr bwMode="auto">
              <a:xfrm>
                <a:off x="4188" y="1459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791" name="Line 271"/>
              <p:cNvSpPr>
                <a:spLocks noChangeShapeType="1"/>
              </p:cNvSpPr>
              <p:nvPr/>
            </p:nvSpPr>
            <p:spPr bwMode="auto">
              <a:xfrm>
                <a:off x="4188" y="179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792" name="Line 272"/>
              <p:cNvSpPr>
                <a:spLocks noChangeShapeType="1"/>
              </p:cNvSpPr>
              <p:nvPr/>
            </p:nvSpPr>
            <p:spPr bwMode="auto">
              <a:xfrm>
                <a:off x="4188" y="190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793" name="Line 273"/>
              <p:cNvSpPr>
                <a:spLocks noChangeShapeType="1"/>
              </p:cNvSpPr>
              <p:nvPr/>
            </p:nvSpPr>
            <p:spPr bwMode="auto">
              <a:xfrm>
                <a:off x="4188" y="1571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794" name="Line 274"/>
              <p:cNvSpPr>
                <a:spLocks noChangeShapeType="1"/>
              </p:cNvSpPr>
              <p:nvPr/>
            </p:nvSpPr>
            <p:spPr bwMode="auto">
              <a:xfrm>
                <a:off x="4453" y="1183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795" name="Line 275"/>
              <p:cNvSpPr>
                <a:spLocks noChangeShapeType="1"/>
              </p:cNvSpPr>
              <p:nvPr/>
            </p:nvSpPr>
            <p:spPr bwMode="auto">
              <a:xfrm>
                <a:off x="4445" y="1139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796" name="Rectangle 276"/>
              <p:cNvSpPr>
                <a:spLocks noChangeArrowheads="1"/>
              </p:cNvSpPr>
              <p:nvPr/>
            </p:nvSpPr>
            <p:spPr bwMode="auto">
              <a:xfrm>
                <a:off x="4170" y="800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zh-CN" altLang="en-US" sz="900">
                    <a:solidFill>
                      <a:schemeClr val="bg2"/>
                    </a:solidFill>
                    <a:latin typeface="Times" charset="0"/>
                    <a:ea typeface="宋体" charset="0"/>
                    <a:cs typeface="宋体" charset="0"/>
                  </a:rPr>
                  <a:t>   王朝</a:t>
                </a:r>
                <a:endParaRPr lang="zh-CN" altLang="en-US" sz="900" b="0">
                  <a:ea typeface="宋体" charset="0"/>
                  <a:cs typeface="宋体" charset="0"/>
                </a:endParaRPr>
              </a:p>
            </p:txBody>
          </p:sp>
          <p:sp>
            <p:nvSpPr>
              <p:cNvPr id="619797" name="Rectangle 277"/>
              <p:cNvSpPr>
                <a:spLocks noChangeArrowheads="1"/>
              </p:cNvSpPr>
              <p:nvPr/>
            </p:nvSpPr>
            <p:spPr bwMode="auto">
              <a:xfrm>
                <a:off x="4229" y="870"/>
                <a:ext cx="114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endParaRPr lang="zh-CN" altLang="en-US" sz="900" b="0">
                  <a:ea typeface="宋体" charset="0"/>
                  <a:cs typeface="宋体" charset="0"/>
                </a:endParaRPr>
              </a:p>
            </p:txBody>
          </p:sp>
          <p:sp>
            <p:nvSpPr>
              <p:cNvPr id="619798" name="Rectangle 278"/>
              <p:cNvSpPr>
                <a:spLocks noChangeArrowheads="1"/>
              </p:cNvSpPr>
              <p:nvPr/>
            </p:nvSpPr>
            <p:spPr bwMode="auto">
              <a:xfrm>
                <a:off x="4098" y="1008"/>
                <a:ext cx="75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endParaRPr lang="zh-CN" altLang="en-US" sz="900" b="0">
                  <a:ea typeface="宋体" charset="0"/>
                  <a:cs typeface="宋体" charset="0"/>
                </a:endParaRPr>
              </a:p>
            </p:txBody>
          </p:sp>
          <p:sp>
            <p:nvSpPr>
              <p:cNvPr id="619799" name="Rectangle 279"/>
              <p:cNvSpPr>
                <a:spLocks noChangeArrowheads="1"/>
              </p:cNvSpPr>
              <p:nvPr/>
            </p:nvSpPr>
            <p:spPr bwMode="auto">
              <a:xfrm>
                <a:off x="4189" y="1116"/>
                <a:ext cx="114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endParaRPr lang="zh-CN" altLang="en-US" sz="900" b="0">
                  <a:ea typeface="宋体" charset="0"/>
                  <a:cs typeface="宋体" charset="0"/>
                </a:endParaRPr>
              </a:p>
            </p:txBody>
          </p:sp>
          <p:sp>
            <p:nvSpPr>
              <p:cNvPr id="619800" name="Rectangle 280"/>
              <p:cNvSpPr>
                <a:spLocks noChangeArrowheads="1"/>
              </p:cNvSpPr>
              <p:nvPr/>
            </p:nvSpPr>
            <p:spPr bwMode="auto">
              <a:xfrm>
                <a:off x="4127" y="1225"/>
                <a:ext cx="654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endParaRPr lang="zh-CN" altLang="en-US" sz="900" b="0">
                  <a:ea typeface="宋体" charset="0"/>
                  <a:cs typeface="宋体" charset="0"/>
                </a:endParaRPr>
              </a:p>
            </p:txBody>
          </p:sp>
          <p:sp>
            <p:nvSpPr>
              <p:cNvPr id="619801" name="Text Box 281"/>
              <p:cNvSpPr txBox="1">
                <a:spLocks noChangeArrowheads="1"/>
              </p:cNvSpPr>
              <p:nvPr/>
            </p:nvSpPr>
            <p:spPr bwMode="auto">
              <a:xfrm>
                <a:off x="4189" y="1343"/>
                <a:ext cx="536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zh-CN" altLang="en-US" sz="900" b="0">
                  <a:ea typeface="宋体" charset="0"/>
                  <a:cs typeface="宋体" charset="0"/>
                </a:endParaRPr>
              </a:p>
            </p:txBody>
          </p:sp>
          <p:sp>
            <p:nvSpPr>
              <p:cNvPr id="619802" name="Text Box 282"/>
              <p:cNvSpPr txBox="1">
                <a:spLocks noChangeArrowheads="1"/>
              </p:cNvSpPr>
              <p:nvPr/>
            </p:nvSpPr>
            <p:spPr bwMode="auto">
              <a:xfrm>
                <a:off x="4185" y="1784"/>
                <a:ext cx="394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zh-CN" altLang="en-US" sz="900" b="0">
                  <a:ea typeface="宋体" charset="0"/>
                  <a:cs typeface="宋体" charset="0"/>
                </a:endParaRPr>
              </a:p>
            </p:txBody>
          </p:sp>
          <p:sp>
            <p:nvSpPr>
              <p:cNvPr id="619803" name="Text Box 283"/>
              <p:cNvSpPr txBox="1">
                <a:spLocks noChangeArrowheads="1"/>
              </p:cNvSpPr>
              <p:nvPr/>
            </p:nvSpPr>
            <p:spPr bwMode="auto">
              <a:xfrm>
                <a:off x="4281" y="1437"/>
                <a:ext cx="406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zh-CN" altLang="en-US" sz="900" b="0">
                  <a:ea typeface="宋体" charset="0"/>
                  <a:cs typeface="宋体" charset="0"/>
                </a:endParaRPr>
              </a:p>
            </p:txBody>
          </p:sp>
          <p:sp>
            <p:nvSpPr>
              <p:cNvPr id="619804" name="Text Box 284"/>
              <p:cNvSpPr txBox="1">
                <a:spLocks noChangeArrowheads="1"/>
              </p:cNvSpPr>
              <p:nvPr/>
            </p:nvSpPr>
            <p:spPr bwMode="auto">
              <a:xfrm>
                <a:off x="4171" y="1549"/>
                <a:ext cx="593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zh-CN" altLang="en-US" sz="900" b="0">
                  <a:ea typeface="宋体" charset="0"/>
                  <a:cs typeface="宋体" charset="0"/>
                </a:endParaRPr>
              </a:p>
            </p:txBody>
          </p:sp>
          <p:sp>
            <p:nvSpPr>
              <p:cNvPr id="619805" name="Text Box 285"/>
              <p:cNvSpPr txBox="1">
                <a:spLocks noChangeArrowheads="1"/>
              </p:cNvSpPr>
              <p:nvPr/>
            </p:nvSpPr>
            <p:spPr bwMode="auto">
              <a:xfrm>
                <a:off x="4193" y="1669"/>
                <a:ext cx="527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zh-CN" altLang="en-US" sz="900" b="0">
                  <a:ea typeface="宋体" charset="0"/>
                  <a:cs typeface="宋体" charset="0"/>
                </a:endParaRPr>
              </a:p>
            </p:txBody>
          </p:sp>
          <p:sp>
            <p:nvSpPr>
              <p:cNvPr id="619806" name="Text Box 286"/>
              <p:cNvSpPr txBox="1">
                <a:spLocks noChangeArrowheads="1"/>
              </p:cNvSpPr>
              <p:nvPr/>
            </p:nvSpPr>
            <p:spPr bwMode="auto">
              <a:xfrm>
                <a:off x="4393" y="1782"/>
                <a:ext cx="376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zh-CN" altLang="en-US" sz="900" b="0">
                  <a:ea typeface="宋体" charset="0"/>
                  <a:cs typeface="宋体" charset="0"/>
                </a:endParaRPr>
              </a:p>
            </p:txBody>
          </p:sp>
        </p:grpSp>
        <p:sp>
          <p:nvSpPr>
            <p:cNvPr id="619807" name="Rectangle 287"/>
            <p:cNvSpPr>
              <a:spLocks noChangeArrowheads="1"/>
            </p:cNvSpPr>
            <p:nvPr/>
          </p:nvSpPr>
          <p:spPr bwMode="auto">
            <a:xfrm>
              <a:off x="4202" y="906"/>
              <a:ext cx="45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zh-CN" altLang="en-US" sz="900">
                  <a:solidFill>
                    <a:schemeClr val="bg2"/>
                  </a:solidFill>
                  <a:ea typeface="宋体" charset="0"/>
                  <a:cs typeface="宋体" charset="0"/>
                </a:rPr>
                <a:t>扫</a:t>
              </a:r>
              <a:r>
                <a:rPr lang="en-US" altLang="zh-CN" sz="900">
                  <a:solidFill>
                    <a:schemeClr val="bg2"/>
                  </a:solidFill>
                  <a:ea typeface="宋体" charset="0"/>
                  <a:cs typeface="宋体" charset="0"/>
                </a:rPr>
                <a:t>—</a:t>
              </a:r>
              <a:r>
                <a:rPr lang="zh-CN" altLang="en-US" sz="900">
                  <a:solidFill>
                    <a:schemeClr val="bg2"/>
                  </a:solidFill>
                  <a:ea typeface="宋体" charset="0"/>
                  <a:cs typeface="宋体" charset="0"/>
                </a:rPr>
                <a:t>卫</a:t>
              </a:r>
              <a:r>
                <a:rPr lang="en-US" altLang="zh-CN" sz="900">
                  <a:solidFill>
                    <a:schemeClr val="bg2"/>
                  </a:solidFill>
                  <a:ea typeface="宋体" charset="0"/>
                  <a:cs typeface="宋体" charset="0"/>
                </a:rPr>
                <a:t>—</a:t>
              </a:r>
              <a:r>
                <a:rPr lang="zh-CN" altLang="en-US" sz="900">
                  <a:solidFill>
                    <a:schemeClr val="bg2"/>
                  </a:solidFill>
                  <a:ea typeface="宋体" charset="0"/>
                  <a:cs typeface="宋体" charset="0"/>
                </a:rPr>
                <a:t>罗</a:t>
              </a:r>
              <a:endParaRPr lang="zh-CN" altLang="en-US" sz="900" b="0">
                <a:ea typeface="宋体" charset="0"/>
                <a:cs typeface="宋体" charset="0"/>
              </a:endParaRPr>
            </a:p>
          </p:txBody>
        </p:sp>
      </p:grpSp>
      <p:sp>
        <p:nvSpPr>
          <p:cNvPr id="619808" name="Rectangle 288"/>
          <p:cNvSpPr>
            <a:spLocks noChangeArrowheads="1"/>
          </p:cNvSpPr>
          <p:nvPr/>
        </p:nvSpPr>
        <p:spPr bwMode="auto">
          <a:xfrm>
            <a:off x="6529388" y="1622425"/>
            <a:ext cx="9810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9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en-US" altLang="zh-CN" sz="9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charset="0"/>
                <a:ea typeface="宋体" charset="0"/>
                <a:cs typeface="宋体" charset="0"/>
              </a:rPr>
              <a:t>••• </a:t>
            </a:r>
            <a:r>
              <a:rPr lang="zh-CN" altLang="en-US" sz="9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charset="0"/>
                <a:ea typeface="宋体" charset="0"/>
                <a:cs typeface="宋体" charset="0"/>
              </a:rPr>
              <a:t>分裂 </a:t>
            </a:r>
            <a:r>
              <a:rPr lang="en-US" altLang="zh-CN" sz="9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charset="0"/>
                <a:ea typeface="宋体" charset="0"/>
                <a:cs typeface="宋体" charset="0"/>
              </a:rPr>
              <a:t>••• </a:t>
            </a:r>
          </a:p>
        </p:txBody>
      </p:sp>
      <p:sp>
        <p:nvSpPr>
          <p:cNvPr id="619809" name="Rectangle 289"/>
          <p:cNvSpPr>
            <a:spLocks noChangeArrowheads="1"/>
          </p:cNvSpPr>
          <p:nvPr/>
        </p:nvSpPr>
        <p:spPr bwMode="auto">
          <a:xfrm>
            <a:off x="6694488" y="1782763"/>
            <a:ext cx="6953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ja-JP" altLang="en-US" sz="900">
                <a:solidFill>
                  <a:schemeClr val="bg2"/>
                </a:solidFill>
                <a:latin typeface="宋体" charset="0"/>
                <a:ea typeface="宋体" charset="0"/>
                <a:cs typeface="宋体" charset="0"/>
              </a:rPr>
              <a:t>北</a:t>
            </a:r>
            <a:r>
              <a:rPr lang="zh-CN" altLang="en-US" sz="900">
                <a:solidFill>
                  <a:schemeClr val="bg2"/>
                </a:solidFill>
                <a:latin typeface="宋体" charset="0"/>
                <a:ea typeface="宋体" charset="0"/>
                <a:cs typeface="宋体" charset="0"/>
              </a:rPr>
              <a:t>     </a:t>
            </a:r>
            <a:r>
              <a:rPr lang="ja-JP" altLang="en-US" sz="900">
                <a:solidFill>
                  <a:schemeClr val="bg2"/>
                </a:solidFill>
                <a:latin typeface="宋体" charset="0"/>
                <a:ea typeface="宋体" charset="0"/>
                <a:cs typeface="宋体" charset="0"/>
              </a:rPr>
              <a:t>南</a:t>
            </a:r>
            <a:endParaRPr lang="zh-CN" altLang="en-US" sz="900">
              <a:solidFill>
                <a:srgbClr val="000000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619810" name="Rectangle 290"/>
          <p:cNvSpPr>
            <a:spLocks noChangeArrowheads="1"/>
          </p:cNvSpPr>
          <p:nvPr/>
        </p:nvSpPr>
        <p:spPr bwMode="auto">
          <a:xfrm>
            <a:off x="6586538" y="1960563"/>
            <a:ext cx="10382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ja-JP" altLang="en-US" sz="900">
                <a:solidFill>
                  <a:schemeClr val="bg2"/>
                </a:solidFill>
                <a:latin typeface="宋体" charset="0"/>
                <a:ea typeface="宋体" charset="0"/>
                <a:cs typeface="宋体" charset="0"/>
              </a:rPr>
              <a:t>以色列</a:t>
            </a:r>
            <a:r>
              <a:rPr lang="zh-CN" altLang="en-US" sz="900">
                <a:solidFill>
                  <a:schemeClr val="bg2"/>
                </a:solidFill>
                <a:latin typeface="宋体" charset="0"/>
                <a:ea typeface="宋体" charset="0"/>
                <a:cs typeface="宋体" charset="0"/>
              </a:rPr>
              <a:t>  </a:t>
            </a:r>
            <a:r>
              <a:rPr lang="ja-JP" altLang="en-US" sz="900">
                <a:solidFill>
                  <a:schemeClr val="bg2"/>
                </a:solidFill>
                <a:latin typeface="宋体" charset="0"/>
                <a:ea typeface="宋体" charset="0"/>
                <a:cs typeface="宋体" charset="0"/>
              </a:rPr>
              <a:t>犹大</a:t>
            </a:r>
            <a:endParaRPr lang="zh-CN" altLang="en-US" sz="900">
              <a:solidFill>
                <a:schemeClr val="bg2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619811" name="Text Box 291"/>
          <p:cNvSpPr txBox="1">
            <a:spLocks noChangeArrowheads="1"/>
          </p:cNvSpPr>
          <p:nvPr/>
        </p:nvSpPr>
        <p:spPr bwMode="auto">
          <a:xfrm>
            <a:off x="6667500" y="2147888"/>
            <a:ext cx="8509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900">
                <a:solidFill>
                  <a:schemeClr val="bg2"/>
                </a:solidFill>
                <a:latin typeface="宋体" charset="0"/>
                <a:ea typeface="宋体" charset="0"/>
                <a:cs typeface="宋体" charset="0"/>
              </a:rPr>
              <a:t>10      2</a:t>
            </a:r>
          </a:p>
        </p:txBody>
      </p:sp>
      <p:sp>
        <p:nvSpPr>
          <p:cNvPr id="619812" name="Rectangle 292"/>
          <p:cNvSpPr>
            <a:spLocks noChangeArrowheads="1"/>
          </p:cNvSpPr>
          <p:nvPr/>
        </p:nvSpPr>
        <p:spPr bwMode="auto">
          <a:xfrm>
            <a:off x="6540500" y="2319338"/>
            <a:ext cx="1069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zh-CN" altLang="en-US" sz="9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charset="0"/>
                <a:ea typeface="宋体" charset="0"/>
                <a:cs typeface="宋体" charset="0"/>
              </a:rPr>
              <a:t>先知</a:t>
            </a:r>
            <a:endParaRPr lang="en-US" altLang="zh-CN" sz="9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619813" name="Text Box 293"/>
          <p:cNvSpPr txBox="1">
            <a:spLocks noChangeArrowheads="1"/>
          </p:cNvSpPr>
          <p:nvPr/>
        </p:nvSpPr>
        <p:spPr bwMode="auto">
          <a:xfrm>
            <a:off x="6623050" y="2492375"/>
            <a:ext cx="9286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900">
                <a:solidFill>
                  <a:schemeClr val="bg2"/>
                </a:solidFill>
                <a:latin typeface="宋体" charset="0"/>
                <a:ea typeface="宋体" charset="0"/>
                <a:cs typeface="宋体" charset="0"/>
              </a:rPr>
              <a:t>20</a:t>
            </a:r>
            <a:r>
              <a:rPr lang="ja-JP" altLang="en-US" sz="900">
                <a:solidFill>
                  <a:schemeClr val="bg2"/>
                </a:solidFill>
                <a:latin typeface="宋体" charset="0"/>
                <a:ea typeface="宋体" charset="0"/>
                <a:cs typeface="宋体" charset="0"/>
              </a:rPr>
              <a:t>耶</a:t>
            </a:r>
            <a:r>
              <a:rPr lang="zh-CN" altLang="en-US" sz="900">
                <a:solidFill>
                  <a:schemeClr val="bg2"/>
                </a:solidFill>
                <a:latin typeface="宋体" charset="0"/>
                <a:ea typeface="宋体" charset="0"/>
                <a:cs typeface="宋体" charset="0"/>
              </a:rPr>
              <a:t>   </a:t>
            </a:r>
            <a:r>
              <a:rPr lang="en-US" altLang="zh-CN" sz="900">
                <a:solidFill>
                  <a:schemeClr val="bg2"/>
                </a:solidFill>
                <a:latin typeface="宋体" charset="0"/>
                <a:ea typeface="宋体" charset="0"/>
                <a:cs typeface="宋体" charset="0"/>
              </a:rPr>
              <a:t>20</a:t>
            </a:r>
            <a:r>
              <a:rPr lang="ja-JP" altLang="en-US" sz="900">
                <a:solidFill>
                  <a:schemeClr val="bg2"/>
                </a:solidFill>
                <a:latin typeface="宋体" charset="0"/>
                <a:ea typeface="宋体" charset="0"/>
                <a:cs typeface="宋体" charset="0"/>
              </a:rPr>
              <a:t>罗</a:t>
            </a:r>
            <a:endParaRPr lang="zh-CN" altLang="en-US" sz="900" b="0"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619814" name="Text Box 294"/>
          <p:cNvSpPr txBox="1">
            <a:spLocks noChangeArrowheads="1"/>
          </p:cNvSpPr>
          <p:nvPr/>
        </p:nvSpPr>
        <p:spPr bwMode="auto">
          <a:xfrm>
            <a:off x="6650038" y="2679700"/>
            <a:ext cx="40322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900">
                <a:solidFill>
                  <a:schemeClr val="bg2"/>
                </a:solidFill>
                <a:latin typeface="宋体" charset="0"/>
                <a:ea typeface="宋体" charset="0"/>
                <a:cs typeface="宋体" charset="0"/>
              </a:rPr>
              <a:t>200</a:t>
            </a:r>
            <a:endParaRPr lang="zh-CN" altLang="en-US" sz="900">
              <a:solidFill>
                <a:schemeClr val="bg2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619815" name="Text Box 295"/>
          <p:cNvSpPr txBox="1">
            <a:spLocks noChangeArrowheads="1"/>
          </p:cNvSpPr>
          <p:nvPr/>
        </p:nvSpPr>
        <p:spPr bwMode="auto">
          <a:xfrm>
            <a:off x="6632575" y="2849563"/>
            <a:ext cx="608013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900">
                <a:solidFill>
                  <a:schemeClr val="bg2"/>
                </a:solidFill>
                <a:latin typeface="宋体" charset="0"/>
                <a:ea typeface="宋体" charset="0"/>
                <a:cs typeface="宋体" charset="0"/>
              </a:rPr>
              <a:t>亚述</a:t>
            </a:r>
            <a:endParaRPr lang="zh-CN" altLang="en-US" sz="900" b="0">
              <a:ea typeface="宋体" charset="0"/>
              <a:cs typeface="宋体" charset="0"/>
            </a:endParaRPr>
          </a:p>
        </p:txBody>
      </p:sp>
      <p:sp>
        <p:nvSpPr>
          <p:cNvPr id="619816" name="Text Box 296"/>
          <p:cNvSpPr txBox="1">
            <a:spLocks noChangeArrowheads="1"/>
          </p:cNvSpPr>
          <p:nvPr/>
        </p:nvSpPr>
        <p:spPr bwMode="auto">
          <a:xfrm rot="10800000" flipV="1">
            <a:off x="7073900" y="2670175"/>
            <a:ext cx="5365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900">
                <a:solidFill>
                  <a:schemeClr val="bg2"/>
                </a:solidFill>
                <a:latin typeface="宋体" charset="0"/>
                <a:ea typeface="宋体" charset="0"/>
                <a:cs typeface="宋体" charset="0"/>
              </a:rPr>
              <a:t>350</a:t>
            </a:r>
          </a:p>
        </p:txBody>
      </p:sp>
      <p:sp>
        <p:nvSpPr>
          <p:cNvPr id="619817" name="Text Box 297"/>
          <p:cNvSpPr txBox="1">
            <a:spLocks noChangeArrowheads="1"/>
          </p:cNvSpPr>
          <p:nvPr/>
        </p:nvSpPr>
        <p:spPr bwMode="auto">
          <a:xfrm>
            <a:off x="6970713" y="2868613"/>
            <a:ext cx="682625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ja-JP" altLang="en-US" sz="900">
                <a:solidFill>
                  <a:schemeClr val="bg2"/>
                </a:solidFill>
                <a:latin typeface="Times New Roman" charset="0"/>
                <a:ea typeface="宋体" charset="0"/>
                <a:cs typeface="宋体" charset="0"/>
              </a:rPr>
              <a:t>巴比伦</a:t>
            </a:r>
            <a:endParaRPr lang="zh-CN" altLang="en-US" sz="900">
              <a:solidFill>
                <a:schemeClr val="bg2"/>
              </a:solidFill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619818" name="Rectangle 298"/>
          <p:cNvSpPr>
            <a:spLocks noChangeArrowheads="1"/>
          </p:cNvSpPr>
          <p:nvPr/>
        </p:nvSpPr>
        <p:spPr bwMode="auto">
          <a:xfrm>
            <a:off x="7485063" y="1470025"/>
            <a:ext cx="4889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 sz="1200" i="1">
                <a:solidFill>
                  <a:schemeClr val="bg2"/>
                </a:solidFill>
                <a:latin typeface="Kosher-Normal" charset="0"/>
                <a:ea typeface="宋体" charset="0"/>
                <a:cs typeface="宋体" charset="0"/>
              </a:rPr>
              <a:t>卫约</a:t>
            </a:r>
          </a:p>
        </p:txBody>
      </p:sp>
      <p:sp>
        <p:nvSpPr>
          <p:cNvPr id="619819" name="Rectangle 299"/>
          <p:cNvSpPr>
            <a:spLocks noChangeArrowheads="1"/>
          </p:cNvSpPr>
          <p:nvPr/>
        </p:nvSpPr>
        <p:spPr bwMode="auto">
          <a:xfrm>
            <a:off x="7496175" y="2300288"/>
            <a:ext cx="488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 sz="1200" i="1">
                <a:solidFill>
                  <a:schemeClr val="bg2"/>
                </a:solidFill>
                <a:latin typeface="Kosher-Normal" charset="0"/>
                <a:ea typeface="宋体" charset="0"/>
                <a:cs typeface="宋体" charset="0"/>
              </a:rPr>
              <a:t>新约</a:t>
            </a:r>
          </a:p>
        </p:txBody>
      </p:sp>
      <p:sp>
        <p:nvSpPr>
          <p:cNvPr id="619820" name="Text Box 300"/>
          <p:cNvSpPr txBox="1">
            <a:spLocks noChangeArrowheads="1"/>
          </p:cNvSpPr>
          <p:nvPr/>
        </p:nvSpPr>
        <p:spPr bwMode="auto">
          <a:xfrm>
            <a:off x="1758950" y="0"/>
            <a:ext cx="2573338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创世记</a:t>
            </a: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 - </a:t>
            </a:r>
            <a:r>
              <a:rPr lang="ja-JP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以斯帖记</a:t>
            </a:r>
            <a:endParaRPr lang="zh-CN" altLang="en-US" sz="1400">
              <a:solidFill>
                <a:schemeClr val="tx1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grpSp>
        <p:nvGrpSpPr>
          <p:cNvPr id="619821" name="Group 301"/>
          <p:cNvGrpSpPr>
            <a:grpSpLocks/>
          </p:cNvGrpSpPr>
          <p:nvPr/>
        </p:nvGrpSpPr>
        <p:grpSpPr bwMode="auto">
          <a:xfrm>
            <a:off x="6481763" y="3225800"/>
            <a:ext cx="1404937" cy="1116013"/>
            <a:chOff x="4965" y="1942"/>
            <a:chExt cx="885" cy="703"/>
          </a:xfrm>
        </p:grpSpPr>
        <p:grpSp>
          <p:nvGrpSpPr>
            <p:cNvPr id="619822" name="Group 302"/>
            <p:cNvGrpSpPr>
              <a:grpSpLocks/>
            </p:cNvGrpSpPr>
            <p:nvPr/>
          </p:nvGrpSpPr>
          <p:grpSpPr bwMode="auto">
            <a:xfrm>
              <a:off x="5021" y="1942"/>
              <a:ext cx="829" cy="703"/>
              <a:chOff x="5021" y="1942"/>
              <a:chExt cx="829" cy="703"/>
            </a:xfrm>
          </p:grpSpPr>
          <p:grpSp>
            <p:nvGrpSpPr>
              <p:cNvPr id="619823" name="Group 303"/>
              <p:cNvGrpSpPr>
                <a:grpSpLocks/>
              </p:cNvGrpSpPr>
              <p:nvPr/>
            </p:nvGrpSpPr>
            <p:grpSpPr bwMode="auto">
              <a:xfrm>
                <a:off x="5021" y="1942"/>
                <a:ext cx="659" cy="703"/>
                <a:chOff x="5021" y="1942"/>
                <a:chExt cx="659" cy="703"/>
              </a:xfrm>
            </p:grpSpPr>
            <p:grpSp>
              <p:nvGrpSpPr>
                <p:cNvPr id="619824" name="Group 304"/>
                <p:cNvGrpSpPr>
                  <a:grpSpLocks/>
                </p:cNvGrpSpPr>
                <p:nvPr/>
              </p:nvGrpSpPr>
              <p:grpSpPr bwMode="auto">
                <a:xfrm>
                  <a:off x="5021" y="1942"/>
                  <a:ext cx="659" cy="703"/>
                  <a:chOff x="5021" y="1942"/>
                  <a:chExt cx="659" cy="703"/>
                </a:xfrm>
              </p:grpSpPr>
              <p:sp>
                <p:nvSpPr>
                  <p:cNvPr id="619825" name="Freeform 305"/>
                  <p:cNvSpPr>
                    <a:spLocks/>
                  </p:cNvSpPr>
                  <p:nvPr/>
                </p:nvSpPr>
                <p:spPr bwMode="auto">
                  <a:xfrm>
                    <a:off x="5497" y="2083"/>
                    <a:ext cx="129" cy="41"/>
                  </a:xfrm>
                  <a:custGeom>
                    <a:avLst/>
                    <a:gdLst>
                      <a:gd name="T0" fmla="*/ 128 w 129"/>
                      <a:gd name="T1" fmla="*/ 40 h 41"/>
                      <a:gd name="T2" fmla="*/ 0 w 129"/>
                      <a:gd name="T3" fmla="*/ 40 h 41"/>
                      <a:gd name="T4" fmla="*/ 0 w 129"/>
                      <a:gd name="T5" fmla="*/ 0 h 41"/>
                      <a:gd name="T6" fmla="*/ 128 w 129"/>
                      <a:gd name="T7" fmla="*/ 40 h 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29" h="41">
                        <a:moveTo>
                          <a:pt x="128" y="40"/>
                        </a:moveTo>
                        <a:lnTo>
                          <a:pt x="0" y="40"/>
                        </a:lnTo>
                        <a:lnTo>
                          <a:pt x="0" y="0"/>
                        </a:lnTo>
                        <a:lnTo>
                          <a:pt x="128" y="40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12700" cap="rnd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9826" name="Freeform 306"/>
                  <p:cNvSpPr>
                    <a:spLocks/>
                  </p:cNvSpPr>
                  <p:nvPr/>
                </p:nvSpPr>
                <p:spPr bwMode="auto">
                  <a:xfrm>
                    <a:off x="5497" y="2075"/>
                    <a:ext cx="129" cy="49"/>
                  </a:xfrm>
                  <a:custGeom>
                    <a:avLst/>
                    <a:gdLst>
                      <a:gd name="T0" fmla="*/ 128 w 129"/>
                      <a:gd name="T1" fmla="*/ 48 h 49"/>
                      <a:gd name="T2" fmla="*/ 0 w 129"/>
                      <a:gd name="T3" fmla="*/ 48 h 49"/>
                      <a:gd name="T4" fmla="*/ 0 w 129"/>
                      <a:gd name="T5" fmla="*/ 0 h 49"/>
                      <a:gd name="T6" fmla="*/ 128 w 129"/>
                      <a:gd name="T7" fmla="*/ 48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29" h="49">
                        <a:moveTo>
                          <a:pt x="128" y="48"/>
                        </a:moveTo>
                        <a:lnTo>
                          <a:pt x="0" y="48"/>
                        </a:lnTo>
                        <a:lnTo>
                          <a:pt x="0" y="0"/>
                        </a:lnTo>
                        <a:lnTo>
                          <a:pt x="128" y="48"/>
                        </a:lnTo>
                      </a:path>
                    </a:pathLst>
                  </a:custGeom>
                  <a:solidFill>
                    <a:srgbClr val="5F5F5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12700" cap="rnd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9827" name="AutoShape 307"/>
                  <p:cNvSpPr>
                    <a:spLocks noChangeArrowheads="1"/>
                  </p:cNvSpPr>
                  <p:nvPr/>
                </p:nvSpPr>
                <p:spPr bwMode="auto">
                  <a:xfrm>
                    <a:off x="5034" y="1961"/>
                    <a:ext cx="468" cy="265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FF00"/>
                  </a:solidFill>
                  <a:ln w="381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9828" name="Rectangle 308"/>
                  <p:cNvSpPr>
                    <a:spLocks noChangeArrowheads="1"/>
                  </p:cNvSpPr>
                  <p:nvPr/>
                </p:nvSpPr>
                <p:spPr bwMode="auto">
                  <a:xfrm>
                    <a:off x="5037" y="2074"/>
                    <a:ext cx="611" cy="571"/>
                  </a:xfrm>
                  <a:prstGeom prst="rect">
                    <a:avLst/>
                  </a:prstGeom>
                  <a:solidFill>
                    <a:srgbClr val="FFFF00"/>
                  </a:solidFill>
                  <a:ln w="381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9829" name="Line 309"/>
                  <p:cNvSpPr>
                    <a:spLocks noChangeShapeType="1"/>
                  </p:cNvSpPr>
                  <p:nvPr/>
                </p:nvSpPr>
                <p:spPr bwMode="auto">
                  <a:xfrm>
                    <a:off x="5069" y="2231"/>
                    <a:ext cx="544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9830" name="Line 310"/>
                  <p:cNvSpPr>
                    <a:spLocks noChangeShapeType="1"/>
                  </p:cNvSpPr>
                  <p:nvPr/>
                </p:nvSpPr>
                <p:spPr bwMode="auto">
                  <a:xfrm>
                    <a:off x="5069" y="2343"/>
                    <a:ext cx="544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9831" name="Line 311"/>
                  <p:cNvSpPr>
                    <a:spLocks noChangeShapeType="1"/>
                  </p:cNvSpPr>
                  <p:nvPr/>
                </p:nvSpPr>
                <p:spPr bwMode="auto">
                  <a:xfrm>
                    <a:off x="5069" y="2591"/>
                    <a:ext cx="544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9832" name="Line 312"/>
                  <p:cNvSpPr>
                    <a:spLocks noChangeShapeType="1"/>
                  </p:cNvSpPr>
                  <p:nvPr/>
                </p:nvSpPr>
                <p:spPr bwMode="auto">
                  <a:xfrm>
                    <a:off x="5069" y="2467"/>
                    <a:ext cx="544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9833" name="Rectangle 313"/>
                  <p:cNvSpPr>
                    <a:spLocks noChangeArrowheads="1"/>
                  </p:cNvSpPr>
                  <p:nvPr/>
                </p:nvSpPr>
                <p:spPr bwMode="auto">
                  <a:xfrm>
                    <a:off x="5168" y="2104"/>
                    <a:ext cx="114" cy="17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endParaRPr lang="zh-CN" altLang="en-US" sz="1200">
                      <a:solidFill>
                        <a:schemeClr val="bg2"/>
                      </a:solidFill>
                      <a:latin typeface="Times" charset="0"/>
                      <a:ea typeface="宋体" charset="0"/>
                      <a:cs typeface="宋体" charset="0"/>
                    </a:endParaRPr>
                  </a:p>
                </p:txBody>
              </p:sp>
              <p:sp>
                <p:nvSpPr>
                  <p:cNvPr id="619834" name="Rectangle 314"/>
                  <p:cNvSpPr>
                    <a:spLocks noChangeArrowheads="1"/>
                  </p:cNvSpPr>
                  <p:nvPr/>
                </p:nvSpPr>
                <p:spPr bwMode="auto">
                  <a:xfrm>
                    <a:off x="5086" y="2208"/>
                    <a:ext cx="114" cy="17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endParaRPr lang="zh-CN" altLang="en-US" sz="1200">
                      <a:solidFill>
                        <a:schemeClr val="bg2"/>
                      </a:solidFill>
                      <a:latin typeface="Times New Roman" charset="0"/>
                      <a:ea typeface="宋体" charset="0"/>
                      <a:cs typeface="宋体" charset="0"/>
                    </a:endParaRPr>
                  </a:p>
                </p:txBody>
              </p:sp>
              <p:sp>
                <p:nvSpPr>
                  <p:cNvPr id="619835" name="Rectangle 315"/>
                  <p:cNvSpPr>
                    <a:spLocks noChangeArrowheads="1"/>
                  </p:cNvSpPr>
                  <p:nvPr/>
                </p:nvSpPr>
                <p:spPr bwMode="auto">
                  <a:xfrm>
                    <a:off x="5119" y="2479"/>
                    <a:ext cx="524" cy="15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00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90487" tIns="44450" rIns="90487" bIns="44450">
                    <a:spAutoFit/>
                  </a:bodyPr>
                  <a:lstStyle/>
                  <a:p>
                    <a:endParaRPr lang="zh-CN" altLang="en-US" sz="10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endParaRPr>
                  </a:p>
                </p:txBody>
              </p:sp>
              <p:sp>
                <p:nvSpPr>
                  <p:cNvPr id="619836" name="Rectangle 316"/>
                  <p:cNvSpPr>
                    <a:spLocks noChangeArrowheads="1"/>
                  </p:cNvSpPr>
                  <p:nvPr/>
                </p:nvSpPr>
                <p:spPr bwMode="auto">
                  <a:xfrm>
                    <a:off x="5115" y="2060"/>
                    <a:ext cx="373" cy="70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9837" name="Rectangle 317"/>
                  <p:cNvSpPr>
                    <a:spLocks noChangeArrowheads="1"/>
                  </p:cNvSpPr>
                  <p:nvPr/>
                </p:nvSpPr>
                <p:spPr bwMode="auto">
                  <a:xfrm>
                    <a:off x="5048" y="2047"/>
                    <a:ext cx="373" cy="70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9838" name="Rectangle 318"/>
                  <p:cNvSpPr>
                    <a:spLocks noChangeArrowheads="1"/>
                  </p:cNvSpPr>
                  <p:nvPr/>
                </p:nvSpPr>
                <p:spPr bwMode="auto">
                  <a:xfrm>
                    <a:off x="5021" y="2343"/>
                    <a:ext cx="659" cy="15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00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90487" tIns="44450" rIns="90487" bIns="44450">
                    <a:spAutoFit/>
                  </a:bodyPr>
                  <a:lstStyle/>
                  <a:p>
                    <a:pPr algn="ctr"/>
                    <a:endParaRPr lang="zh-CN" altLang="en-US" sz="1000">
                      <a:solidFill>
                        <a:schemeClr val="bg2"/>
                      </a:solidFill>
                      <a:latin typeface="Times" charset="0"/>
                      <a:ea typeface="宋体" charset="0"/>
                      <a:cs typeface="宋体" charset="0"/>
                    </a:endParaRPr>
                  </a:p>
                </p:txBody>
              </p:sp>
              <p:sp>
                <p:nvSpPr>
                  <p:cNvPr id="619839" name="Text Box 31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038" y="2449"/>
                    <a:ext cx="605" cy="17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endParaRPr lang="zh-CN" altLang="en-US" sz="1200">
                      <a:solidFill>
                        <a:schemeClr val="bg2"/>
                      </a:solidFill>
                      <a:latin typeface="Times New Roman" charset="0"/>
                      <a:ea typeface="宋体" charset="0"/>
                      <a:cs typeface="宋体" charset="0"/>
                    </a:endParaRPr>
                  </a:p>
                </p:txBody>
              </p:sp>
              <p:sp>
                <p:nvSpPr>
                  <p:cNvPr id="619840" name="Rectangle 320"/>
                  <p:cNvSpPr>
                    <a:spLocks noChangeArrowheads="1"/>
                  </p:cNvSpPr>
                  <p:nvPr/>
                </p:nvSpPr>
                <p:spPr bwMode="auto">
                  <a:xfrm>
                    <a:off x="5112" y="1942"/>
                    <a:ext cx="274" cy="15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E7EC26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altLang="zh-CN" sz="1000">
                        <a:solidFill>
                          <a:schemeClr val="bg2"/>
                        </a:solidFill>
                        <a:latin typeface="宋体" charset="0"/>
                        <a:ea typeface="宋体" charset="0"/>
                        <a:cs typeface="宋体" charset="0"/>
                      </a:rPr>
                      <a:t>被</a:t>
                    </a:r>
                    <a:r>
                      <a:rPr lang="zh-CN" altLang="en-US" sz="1000">
                        <a:solidFill>
                          <a:schemeClr val="bg2"/>
                        </a:solidFill>
                        <a:latin typeface="宋体" charset="0"/>
                        <a:ea typeface="宋体" charset="0"/>
                        <a:cs typeface="宋体" charset="0"/>
                      </a:rPr>
                      <a:t>掳</a:t>
                    </a:r>
                  </a:p>
                </p:txBody>
              </p:sp>
            </p:grpSp>
            <p:sp>
              <p:nvSpPr>
                <p:cNvPr id="619841" name="Text Box 321"/>
                <p:cNvSpPr txBox="1">
                  <a:spLocks noChangeArrowheads="1"/>
                </p:cNvSpPr>
                <p:nvPr/>
              </p:nvSpPr>
              <p:spPr bwMode="auto">
                <a:xfrm>
                  <a:off x="5140" y="2107"/>
                  <a:ext cx="532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1000">
                      <a:solidFill>
                        <a:schemeClr val="bg2"/>
                      </a:solidFill>
                      <a:latin typeface="宋体" charset="0"/>
                      <a:ea typeface="宋体" charset="0"/>
                      <a:cs typeface="宋体" charset="0"/>
                    </a:rPr>
                    <a:t> 70</a:t>
                  </a:r>
                  <a:r>
                    <a:rPr lang="ja-JP" altLang="en-US" sz="1000">
                      <a:solidFill>
                        <a:schemeClr val="bg2"/>
                      </a:solidFill>
                      <a:latin typeface="宋体" charset="0"/>
                      <a:ea typeface="宋体" charset="0"/>
                      <a:cs typeface="宋体" charset="0"/>
                    </a:rPr>
                    <a:t>年</a:t>
                  </a:r>
                  <a:endParaRPr lang="zh-CN" altLang="en-US" sz="1000">
                    <a:solidFill>
                      <a:schemeClr val="bg2"/>
                    </a:solidFill>
                    <a:latin typeface="宋体" charset="0"/>
                    <a:ea typeface="宋体" charset="0"/>
                    <a:cs typeface="宋体" charset="0"/>
                  </a:endParaRPr>
                </a:p>
              </p:txBody>
            </p:sp>
            <p:sp>
              <p:nvSpPr>
                <p:cNvPr id="619842" name="Text Box 322"/>
                <p:cNvSpPr txBox="1">
                  <a:spLocks noChangeArrowheads="1"/>
                </p:cNvSpPr>
                <p:nvPr/>
              </p:nvSpPr>
              <p:spPr bwMode="auto">
                <a:xfrm>
                  <a:off x="5122" y="2221"/>
                  <a:ext cx="532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1000">
                      <a:solidFill>
                        <a:schemeClr val="bg2"/>
                      </a:solidFill>
                      <a:latin typeface="宋体" charset="0"/>
                      <a:ea typeface="宋体" charset="0"/>
                      <a:cs typeface="宋体" charset="0"/>
                    </a:rPr>
                    <a:t>3</a:t>
                  </a:r>
                  <a:r>
                    <a:rPr lang="zh-CN" altLang="en-US" sz="1000">
                      <a:solidFill>
                        <a:schemeClr val="bg2"/>
                      </a:solidFill>
                      <a:latin typeface="宋体" charset="0"/>
                      <a:ea typeface="宋体" charset="0"/>
                      <a:cs typeface="宋体" charset="0"/>
                    </a:rPr>
                    <a:t>次</a:t>
                  </a:r>
                  <a:r>
                    <a:rPr lang="ja-JP" altLang="en-US" sz="1000">
                      <a:solidFill>
                        <a:schemeClr val="bg2"/>
                      </a:solidFill>
                      <a:latin typeface="宋体" charset="0"/>
                      <a:ea typeface="宋体" charset="0"/>
                      <a:cs typeface="宋体" charset="0"/>
                    </a:rPr>
                    <a:t>回归</a:t>
                  </a:r>
                  <a:endParaRPr lang="zh-CN" altLang="en-US" sz="1000">
                    <a:solidFill>
                      <a:schemeClr val="bg2"/>
                    </a:solidFill>
                    <a:latin typeface="宋体" charset="0"/>
                    <a:ea typeface="宋体" charset="0"/>
                    <a:cs typeface="宋体" charset="0"/>
                  </a:endParaRPr>
                </a:p>
              </p:txBody>
            </p:sp>
          </p:grpSp>
          <p:sp>
            <p:nvSpPr>
              <p:cNvPr id="619843" name="Text Box 323"/>
              <p:cNvSpPr txBox="1">
                <a:spLocks noChangeArrowheads="1"/>
              </p:cNvSpPr>
              <p:nvPr/>
            </p:nvSpPr>
            <p:spPr bwMode="auto">
              <a:xfrm>
                <a:off x="5041" y="2344"/>
                <a:ext cx="809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1000">
                    <a:solidFill>
                      <a:schemeClr val="bg2"/>
                    </a:solidFill>
                    <a:latin typeface="宋体" charset="0"/>
                    <a:ea typeface="宋体" charset="0"/>
                    <a:cs typeface="宋体" charset="0"/>
                  </a:rPr>
                  <a:t>100</a:t>
                </a:r>
                <a:r>
                  <a:rPr lang="ja-JP" altLang="en-US" sz="1000">
                    <a:solidFill>
                      <a:schemeClr val="bg2"/>
                    </a:solidFill>
                    <a:latin typeface="宋体" charset="0"/>
                    <a:ea typeface="宋体" charset="0"/>
                    <a:cs typeface="宋体" charset="0"/>
                  </a:rPr>
                  <a:t>年</a:t>
                </a:r>
                <a:r>
                  <a:rPr lang="en-US" altLang="zh-CN" sz="1000">
                    <a:solidFill>
                      <a:schemeClr val="bg2"/>
                    </a:solidFill>
                    <a:latin typeface="宋体" charset="0"/>
                    <a:ea typeface="宋体" charset="0"/>
                    <a:cs typeface="宋体" charset="0"/>
                  </a:rPr>
                  <a:t>/50,000</a:t>
                </a:r>
                <a:endParaRPr lang="zh-CN" altLang="en-US" sz="1000">
                  <a:solidFill>
                    <a:schemeClr val="bg2"/>
                  </a:solidFill>
                  <a:latin typeface="宋体" charset="0"/>
                  <a:ea typeface="宋体" charset="0"/>
                  <a:cs typeface="宋体" charset="0"/>
                </a:endParaRPr>
              </a:p>
            </p:txBody>
          </p:sp>
        </p:grpSp>
        <p:sp>
          <p:nvSpPr>
            <p:cNvPr id="619844" name="Text Box 324"/>
            <p:cNvSpPr txBox="1">
              <a:spLocks noChangeArrowheads="1"/>
            </p:cNvSpPr>
            <p:nvPr/>
          </p:nvSpPr>
          <p:spPr bwMode="auto">
            <a:xfrm>
              <a:off x="4965" y="2464"/>
              <a:ext cx="761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110000"/>
                </a:lnSpc>
                <a:spcBef>
                  <a:spcPct val="50000"/>
                </a:spcBef>
              </a:pPr>
              <a:r>
                <a:rPr lang="ja-JP" altLang="en-US" sz="1000">
                  <a:solidFill>
                    <a:schemeClr val="bg2"/>
                  </a:solidFill>
                  <a:latin typeface="宋体" charset="0"/>
                  <a:ea typeface="宋体" charset="0"/>
                  <a:cs typeface="宋体" charset="0"/>
                </a:rPr>
                <a:t>所</a:t>
              </a:r>
              <a:r>
                <a:rPr lang="ja-JP" sz="1000">
                  <a:solidFill>
                    <a:schemeClr val="bg2"/>
                  </a:solidFill>
                  <a:latin typeface="宋体" charset="0"/>
                  <a:ea typeface="宋体" charset="0"/>
                  <a:cs typeface="宋体" charset="0"/>
                </a:rPr>
                <a:t> </a:t>
              </a:r>
              <a:r>
                <a:rPr lang="en-US" altLang="zh-CN" sz="1000">
                  <a:solidFill>
                    <a:schemeClr val="bg2"/>
                  </a:solidFill>
                  <a:latin typeface="宋体" charset="0"/>
                  <a:ea typeface="宋体" charset="0"/>
                  <a:cs typeface="宋体" charset="0"/>
                </a:rPr>
                <a:t>- </a:t>
              </a:r>
              <a:r>
                <a:rPr lang="ja-JP" altLang="en-US" sz="1000">
                  <a:solidFill>
                    <a:schemeClr val="bg2"/>
                  </a:solidFill>
                  <a:latin typeface="宋体" charset="0"/>
                  <a:ea typeface="宋体" charset="0"/>
                  <a:cs typeface="宋体" charset="0"/>
                </a:rPr>
                <a:t>以</a:t>
              </a:r>
              <a:r>
                <a:rPr lang="zh-CN" altLang="en-US" sz="1000">
                  <a:solidFill>
                    <a:schemeClr val="bg2"/>
                  </a:solidFill>
                  <a:latin typeface="宋体" charset="0"/>
                  <a:ea typeface="宋体" charset="0"/>
                  <a:cs typeface="宋体" charset="0"/>
                </a:rPr>
                <a:t> </a:t>
              </a:r>
              <a:r>
                <a:rPr lang="en-US" altLang="zh-CN" sz="1000">
                  <a:solidFill>
                    <a:schemeClr val="bg2"/>
                  </a:solidFill>
                  <a:latin typeface="宋体" charset="0"/>
                  <a:ea typeface="宋体" charset="0"/>
                  <a:cs typeface="宋体" charset="0"/>
                </a:rPr>
                <a:t>- </a:t>
              </a:r>
              <a:r>
                <a:rPr lang="ja-JP" altLang="en-US" sz="1000">
                  <a:solidFill>
                    <a:schemeClr val="bg2"/>
                  </a:solidFill>
                  <a:latin typeface="宋体" charset="0"/>
                  <a:ea typeface="宋体" charset="0"/>
                  <a:cs typeface="宋体" charset="0"/>
                </a:rPr>
                <a:t>尼</a:t>
              </a:r>
              <a:endParaRPr lang="zh-CN" altLang="en-US" sz="1000" b="0">
                <a:ea typeface="宋体" charset="0"/>
                <a:cs typeface="宋体" charset="0"/>
              </a:endParaRPr>
            </a:p>
          </p:txBody>
        </p:sp>
      </p:grpSp>
      <p:sp>
        <p:nvSpPr>
          <p:cNvPr id="619845" name="Rectangle 325"/>
          <p:cNvSpPr>
            <a:spLocks noChangeArrowheads="1"/>
          </p:cNvSpPr>
          <p:nvPr/>
        </p:nvSpPr>
        <p:spPr bwMode="auto">
          <a:xfrm>
            <a:off x="4032250" y="48260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846" name="Rectangle 326"/>
          <p:cNvSpPr>
            <a:spLocks noChangeArrowheads="1"/>
          </p:cNvSpPr>
          <p:nvPr/>
        </p:nvSpPr>
        <p:spPr bwMode="auto">
          <a:xfrm>
            <a:off x="4038600" y="1951038"/>
            <a:ext cx="1625600" cy="43402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847" name="Rectangle 327"/>
          <p:cNvSpPr>
            <a:spLocks noChangeArrowheads="1"/>
          </p:cNvSpPr>
          <p:nvPr/>
        </p:nvSpPr>
        <p:spPr bwMode="auto">
          <a:xfrm>
            <a:off x="6503988" y="460375"/>
            <a:ext cx="1625600" cy="3881438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879" name="Rectangle 359"/>
          <p:cNvSpPr>
            <a:spLocks noChangeArrowheads="1"/>
          </p:cNvSpPr>
          <p:nvPr/>
        </p:nvSpPr>
        <p:spPr bwMode="auto">
          <a:xfrm>
            <a:off x="5173663" y="2246313"/>
            <a:ext cx="485775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46662" dir="2115817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1200" i="1">
                <a:solidFill>
                  <a:schemeClr val="tx1"/>
                </a:solidFill>
                <a:latin typeface="Arial Black" charset="0"/>
                <a:ea typeface="宋体" charset="0"/>
                <a:cs typeface="宋体" charset="0"/>
              </a:rPr>
              <a:t>亚约</a:t>
            </a:r>
            <a:endParaRPr lang="en-US" altLang="zh-CN" sz="1200" i="1">
              <a:solidFill>
                <a:schemeClr val="tx1"/>
              </a:solidFill>
              <a:latin typeface="Arial Black" charset="0"/>
              <a:ea typeface="宋体" charset="0"/>
              <a:cs typeface="宋体" charset="0"/>
            </a:endParaRPr>
          </a:p>
        </p:txBody>
      </p:sp>
      <p:sp>
        <p:nvSpPr>
          <p:cNvPr id="619880" name="Rectangle 360"/>
          <p:cNvSpPr>
            <a:spLocks noChangeArrowheads="1"/>
          </p:cNvSpPr>
          <p:nvPr/>
        </p:nvSpPr>
        <p:spPr bwMode="auto">
          <a:xfrm>
            <a:off x="5221288" y="5180013"/>
            <a:ext cx="485775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46662" dir="2115817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1200" i="1">
                <a:solidFill>
                  <a:schemeClr val="tx1"/>
                </a:solidFill>
                <a:latin typeface="Kosher-Normal" charset="0"/>
                <a:ea typeface="宋体" charset="0"/>
                <a:cs typeface="宋体" charset="0"/>
              </a:rPr>
              <a:t>地</a:t>
            </a:r>
            <a:r>
              <a:rPr lang="zh-CN" altLang="en-US" sz="1200" i="1">
                <a:solidFill>
                  <a:schemeClr val="tx1"/>
                </a:solidFill>
                <a:latin typeface="Kosher-Normal" charset="0"/>
                <a:ea typeface="宋体" charset="0"/>
                <a:cs typeface="宋体" charset="0"/>
              </a:rPr>
              <a:t>约</a:t>
            </a:r>
            <a:endParaRPr lang="zh-CN" altLang="en-US" sz="1200" i="1">
              <a:solidFill>
                <a:schemeClr val="tx1"/>
              </a:solidFill>
              <a:latin typeface="Helvetica" charset="0"/>
              <a:ea typeface="宋体" charset="0"/>
              <a:cs typeface="宋体" charset="0"/>
            </a:endParaRPr>
          </a:p>
        </p:txBody>
      </p:sp>
      <p:sp>
        <p:nvSpPr>
          <p:cNvPr id="619881" name="Rectangle 361"/>
          <p:cNvSpPr>
            <a:spLocks noChangeArrowheads="1"/>
          </p:cNvSpPr>
          <p:nvPr/>
        </p:nvSpPr>
        <p:spPr bwMode="auto">
          <a:xfrm>
            <a:off x="7485063" y="1470025"/>
            <a:ext cx="4889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 sz="1200" i="1">
                <a:solidFill>
                  <a:schemeClr val="tx1"/>
                </a:solidFill>
                <a:latin typeface="Kosher-Normal" charset="0"/>
                <a:ea typeface="宋体" charset="0"/>
                <a:cs typeface="宋体" charset="0"/>
              </a:rPr>
              <a:t>卫约</a:t>
            </a:r>
          </a:p>
        </p:txBody>
      </p:sp>
      <p:sp>
        <p:nvSpPr>
          <p:cNvPr id="619882" name="Rectangle 362"/>
          <p:cNvSpPr>
            <a:spLocks noChangeArrowheads="1"/>
          </p:cNvSpPr>
          <p:nvPr/>
        </p:nvSpPr>
        <p:spPr bwMode="auto">
          <a:xfrm>
            <a:off x="7496175" y="2300288"/>
            <a:ext cx="488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 sz="1200" i="1">
                <a:solidFill>
                  <a:schemeClr val="tx1"/>
                </a:solidFill>
                <a:latin typeface="Kosher-Normal" charset="0"/>
                <a:ea typeface="宋体" charset="0"/>
                <a:cs typeface="宋体" charset="0"/>
              </a:rPr>
              <a:t>新约</a:t>
            </a:r>
          </a:p>
        </p:txBody>
      </p:sp>
      <p:sp>
        <p:nvSpPr>
          <p:cNvPr id="619883" name="Text Box 363"/>
          <p:cNvSpPr txBox="1">
            <a:spLocks noChangeArrowheads="1"/>
          </p:cNvSpPr>
          <p:nvPr/>
        </p:nvSpPr>
        <p:spPr bwMode="auto">
          <a:xfrm>
            <a:off x="8559800" y="6384925"/>
            <a:ext cx="3444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>
                <a:solidFill>
                  <a:schemeClr val="tx1"/>
                </a:solidFill>
                <a:ea typeface="宋体" charset="0"/>
                <a:cs typeface="宋体" charset="0"/>
              </a:rPr>
              <a:t>2</a:t>
            </a:r>
          </a:p>
        </p:txBody>
      </p:sp>
      <p:sp>
        <p:nvSpPr>
          <p:cNvPr id="619884" name="Rectangle 364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01</a:t>
            </a:r>
          </a:p>
        </p:txBody>
      </p:sp>
      <p:sp>
        <p:nvSpPr>
          <p:cNvPr id="619885" name="Oval 365"/>
          <p:cNvSpPr>
            <a:spLocks noChangeArrowheads="1"/>
          </p:cNvSpPr>
          <p:nvPr/>
        </p:nvSpPr>
        <p:spPr bwMode="auto">
          <a:xfrm>
            <a:off x="5053013" y="2090738"/>
            <a:ext cx="787400" cy="66992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886" name="Oval 366"/>
          <p:cNvSpPr>
            <a:spLocks noChangeArrowheads="1"/>
          </p:cNvSpPr>
          <p:nvPr/>
        </p:nvSpPr>
        <p:spPr bwMode="auto">
          <a:xfrm>
            <a:off x="5060950" y="5014913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887" name="Oval 367"/>
          <p:cNvSpPr>
            <a:spLocks noChangeArrowheads="1"/>
          </p:cNvSpPr>
          <p:nvPr/>
        </p:nvSpPr>
        <p:spPr bwMode="auto">
          <a:xfrm>
            <a:off x="7396163" y="1298575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888" name="Oval 368"/>
          <p:cNvSpPr>
            <a:spLocks noChangeArrowheads="1"/>
          </p:cNvSpPr>
          <p:nvPr/>
        </p:nvSpPr>
        <p:spPr bwMode="auto">
          <a:xfrm>
            <a:off x="7399338" y="212090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889" name="AutoShape 369"/>
          <p:cNvSpPr>
            <a:spLocks noChangeArrowheads="1"/>
          </p:cNvSpPr>
          <p:nvPr/>
        </p:nvSpPr>
        <p:spPr bwMode="auto">
          <a:xfrm>
            <a:off x="5830888" y="4246563"/>
            <a:ext cx="2379662" cy="796925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9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9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9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19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9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9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9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9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9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9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9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9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98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198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19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9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198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198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98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98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198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198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19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19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198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198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19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19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198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198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198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198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198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198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198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198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198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198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19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19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198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198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198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19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19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19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9845" grpId="0" animBg="1"/>
      <p:bldP spid="619846" grpId="0" animBg="1"/>
      <p:bldP spid="619847" grpId="0" animBg="1"/>
      <p:bldP spid="619879" grpId="0"/>
      <p:bldP spid="619880" grpId="0"/>
      <p:bldP spid="619881" grpId="0"/>
      <p:bldP spid="619882" grpId="0"/>
      <p:bldP spid="619885" grpId="0" animBg="1"/>
      <p:bldP spid="619886" grpId="0" animBg="1"/>
      <p:bldP spid="619887" grpId="0" animBg="1"/>
      <p:bldP spid="619888" grpId="0" animBg="1"/>
      <p:bldP spid="61988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514" name="Picture 2" descr="Masada siege ramp from west, 50-35tb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200" y="520700"/>
            <a:ext cx="7999413" cy="576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76515" name="Rectangle 3"/>
          <p:cNvSpPr>
            <a:spLocks noChangeArrowheads="1"/>
          </p:cNvSpPr>
          <p:nvPr/>
        </p:nvSpPr>
        <p:spPr bwMode="auto">
          <a:xfrm>
            <a:off x="1293813" y="2460625"/>
            <a:ext cx="3714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6516" name="Text Box 4"/>
          <p:cNvSpPr txBox="1">
            <a:spLocks noChangeArrowheads="1"/>
          </p:cNvSpPr>
          <p:nvPr/>
        </p:nvSpPr>
        <p:spPr bwMode="auto">
          <a:xfrm>
            <a:off x="4238625" y="1281113"/>
            <a:ext cx="1841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zh-CN" b="0">
              <a:latin typeface="Times" charset="0"/>
              <a:ea typeface="宋体" charset="0"/>
              <a:cs typeface="宋体" charset="0"/>
            </a:endParaRPr>
          </a:p>
          <a:p>
            <a:endParaRPr lang="en-US" altLang="zh-CN" b="0"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576517" name="Text Box 5"/>
          <p:cNvSpPr txBox="1">
            <a:spLocks noChangeArrowheads="1"/>
          </p:cNvSpPr>
          <p:nvPr/>
        </p:nvSpPr>
        <p:spPr bwMode="auto">
          <a:xfrm>
            <a:off x="1758950" y="9525"/>
            <a:ext cx="5957888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太 </a:t>
            </a: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2:1</a:t>
            </a:r>
          </a:p>
        </p:txBody>
      </p:sp>
      <p:sp>
        <p:nvSpPr>
          <p:cNvPr id="576518" name="Rectangle 6"/>
          <p:cNvSpPr>
            <a:spLocks noChangeArrowheads="1"/>
          </p:cNvSpPr>
          <p:nvPr/>
        </p:nvSpPr>
        <p:spPr bwMode="auto">
          <a:xfrm>
            <a:off x="493713" y="5710238"/>
            <a:ext cx="8215312" cy="61436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5000"/>
              </a:lnSpc>
            </a:pPr>
            <a:r>
              <a:rPr lang="zh-CN" alt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希律王的宫殿 </a:t>
            </a:r>
            <a:r>
              <a:rPr lang="en-US" altLang="zh-CN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— </a:t>
            </a:r>
            <a:r>
              <a:rPr lang="zh-CN" alt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以色列马察达的要塞 </a:t>
            </a:r>
          </a:p>
        </p:txBody>
      </p:sp>
      <p:grpSp>
        <p:nvGrpSpPr>
          <p:cNvPr id="576519" name="Group 7"/>
          <p:cNvGrpSpPr>
            <a:grpSpLocks/>
          </p:cNvGrpSpPr>
          <p:nvPr/>
        </p:nvGrpSpPr>
        <p:grpSpPr bwMode="auto">
          <a:xfrm>
            <a:off x="5300663" y="3302000"/>
            <a:ext cx="3232150" cy="2308225"/>
            <a:chOff x="3339" y="2080"/>
            <a:chExt cx="2036" cy="1454"/>
          </a:xfrm>
        </p:grpSpPr>
        <p:pic>
          <p:nvPicPr>
            <p:cNvPr id="576520" name="Picture 8"/>
            <p:cNvPicPr>
              <a:picLocks noChangeAspect="1" noChangeArrowheads="1"/>
            </p:cNvPicPr>
            <p:nvPr/>
          </p:nvPicPr>
          <p:blipFill>
            <a:blip r:embed="rId6" cstate="screen">
              <a:lum bright="-1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1" y="2080"/>
              <a:ext cx="2024" cy="145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6521" name="Text Box 9"/>
            <p:cNvSpPr txBox="1">
              <a:spLocks noChangeArrowheads="1"/>
            </p:cNvSpPr>
            <p:nvPr/>
          </p:nvSpPr>
          <p:spPr bwMode="auto">
            <a:xfrm>
              <a:off x="3339" y="3156"/>
              <a:ext cx="1648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1000">
                  <a:solidFill>
                    <a:schemeClr val="tx1"/>
                  </a:solidFill>
                  <a:ea typeface="宋体" charset="0"/>
                  <a:cs typeface="宋体" charset="0"/>
                </a:rPr>
                <a:t>图片提供者</a:t>
              </a:r>
              <a:r>
                <a:rPr lang="en-US" altLang="zh-CN" sz="1000">
                  <a:solidFill>
                    <a:schemeClr val="tx1"/>
                  </a:solidFill>
                  <a:ea typeface="宋体" charset="0"/>
                  <a:cs typeface="宋体" charset="0"/>
                </a:rPr>
                <a:t>:                                Massada Ltd. Publishers                    Givatayim, </a:t>
              </a:r>
              <a:r>
                <a:rPr lang="zh-CN" altLang="en-US" sz="1000">
                  <a:solidFill>
                    <a:schemeClr val="tx1"/>
                  </a:solidFill>
                  <a:ea typeface="宋体" charset="0"/>
                  <a:cs typeface="宋体" charset="0"/>
                </a:rPr>
                <a:t>以色列</a:t>
              </a:r>
            </a:p>
          </p:txBody>
        </p:sp>
      </p:grpSp>
      <p:sp>
        <p:nvSpPr>
          <p:cNvPr id="576530" name="Rectangle 18"/>
          <p:cNvSpPr>
            <a:spLocks noChangeArrowheads="1"/>
          </p:cNvSpPr>
          <p:nvPr/>
        </p:nvSpPr>
        <p:spPr bwMode="auto">
          <a:xfrm>
            <a:off x="8093075" y="6516688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28</a:t>
            </a:r>
          </a:p>
        </p:txBody>
      </p:sp>
      <p:sp>
        <p:nvSpPr>
          <p:cNvPr id="576531" name="Text Box 19"/>
          <p:cNvSpPr txBox="1">
            <a:spLocks noChangeArrowheads="1"/>
          </p:cNvSpPr>
          <p:nvPr/>
        </p:nvSpPr>
        <p:spPr bwMode="auto">
          <a:xfrm>
            <a:off x="2603500" y="3429000"/>
            <a:ext cx="2184400" cy="34766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zh-CN" altLang="en-US" sz="2400">
                <a:solidFill>
                  <a:srgbClr val="FFEA18"/>
                </a:solidFill>
                <a:ea typeface="宋体" charset="0"/>
                <a:cs typeface="宋体" charset="0"/>
              </a:rPr>
              <a:t>罗马围城斜坡</a:t>
            </a:r>
            <a:endParaRPr lang="en-US" altLang="zh-CN" sz="2400">
              <a:solidFill>
                <a:srgbClr val="FFEA18"/>
              </a:solidFill>
              <a:ea typeface="宋体" charset="0"/>
              <a:cs typeface="宋体" charset="0"/>
            </a:endParaRPr>
          </a:p>
        </p:txBody>
      </p:sp>
      <p:grpSp>
        <p:nvGrpSpPr>
          <p:cNvPr id="576552" name="Group 40"/>
          <p:cNvGrpSpPr>
            <a:grpSpLocks/>
          </p:cNvGrpSpPr>
          <p:nvPr/>
        </p:nvGrpSpPr>
        <p:grpSpPr bwMode="auto">
          <a:xfrm>
            <a:off x="7931150" y="3429000"/>
            <a:ext cx="984250" cy="550863"/>
            <a:chOff x="4996" y="2160"/>
            <a:chExt cx="620" cy="347"/>
          </a:xfrm>
        </p:grpSpPr>
        <p:grpSp>
          <p:nvGrpSpPr>
            <p:cNvPr id="576553" name="Group 41"/>
            <p:cNvGrpSpPr>
              <a:grpSpLocks/>
            </p:cNvGrpSpPr>
            <p:nvPr/>
          </p:nvGrpSpPr>
          <p:grpSpPr bwMode="auto">
            <a:xfrm>
              <a:off x="4996" y="2160"/>
              <a:ext cx="620" cy="347"/>
              <a:chOff x="4996" y="2160"/>
              <a:chExt cx="620" cy="347"/>
            </a:xfrm>
          </p:grpSpPr>
          <p:grpSp>
            <p:nvGrpSpPr>
              <p:cNvPr id="576554" name="Group 42"/>
              <p:cNvGrpSpPr>
                <a:grpSpLocks/>
              </p:cNvGrpSpPr>
              <p:nvPr/>
            </p:nvGrpSpPr>
            <p:grpSpPr bwMode="auto">
              <a:xfrm>
                <a:off x="5016" y="2175"/>
                <a:ext cx="600" cy="332"/>
                <a:chOff x="5016" y="2175"/>
                <a:chExt cx="600" cy="332"/>
              </a:xfrm>
            </p:grpSpPr>
            <p:sp>
              <p:nvSpPr>
                <p:cNvPr id="576555" name="AutoShape 43"/>
                <p:cNvSpPr>
                  <a:spLocks noChangeArrowheads="1"/>
                </p:cNvSpPr>
                <p:nvPr/>
              </p:nvSpPr>
              <p:spPr bwMode="auto">
                <a:xfrm>
                  <a:off x="5017" y="2175"/>
                  <a:ext cx="460" cy="226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E7EC26"/>
                </a:solidFill>
                <a:ln w="381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6556" name="Rectangle 44"/>
                <p:cNvSpPr>
                  <a:spLocks noChangeArrowheads="1"/>
                </p:cNvSpPr>
                <p:nvPr/>
              </p:nvSpPr>
              <p:spPr bwMode="auto">
                <a:xfrm>
                  <a:off x="5016" y="2258"/>
                  <a:ext cx="600" cy="249"/>
                </a:xfrm>
                <a:prstGeom prst="rect">
                  <a:avLst/>
                </a:prstGeom>
                <a:solidFill>
                  <a:srgbClr val="FFFF00"/>
                </a:solidFill>
                <a:ln w="3810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6557" name="AutoShape 45"/>
                <p:cNvSpPr>
                  <a:spLocks noChangeArrowheads="1"/>
                </p:cNvSpPr>
                <p:nvPr/>
              </p:nvSpPr>
              <p:spPr bwMode="auto">
                <a:xfrm>
                  <a:off x="5029" y="2191"/>
                  <a:ext cx="436" cy="226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38100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6558" name="Line 46"/>
                <p:cNvSpPr>
                  <a:spLocks noChangeShapeType="1"/>
                </p:cNvSpPr>
                <p:nvPr/>
              </p:nvSpPr>
              <p:spPr bwMode="auto">
                <a:xfrm>
                  <a:off x="5043" y="2356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6559" name="Line 47"/>
                <p:cNvSpPr>
                  <a:spLocks noChangeShapeType="1"/>
                </p:cNvSpPr>
                <p:nvPr/>
              </p:nvSpPr>
              <p:spPr bwMode="auto">
                <a:xfrm>
                  <a:off x="5043" y="2452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76560" name="Rectangle 48"/>
              <p:cNvSpPr>
                <a:spLocks noChangeArrowheads="1"/>
              </p:cNvSpPr>
              <p:nvPr/>
            </p:nvSpPr>
            <p:spPr bwMode="auto">
              <a:xfrm>
                <a:off x="5113" y="2160"/>
                <a:ext cx="258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静默</a:t>
                </a:r>
              </a:p>
            </p:txBody>
          </p:sp>
          <p:sp>
            <p:nvSpPr>
              <p:cNvPr id="576561" name="Rectangle 49"/>
              <p:cNvSpPr>
                <a:spLocks noChangeArrowheads="1"/>
              </p:cNvSpPr>
              <p:nvPr/>
            </p:nvSpPr>
            <p:spPr bwMode="auto">
              <a:xfrm>
                <a:off x="4996" y="2237"/>
                <a:ext cx="618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900">
                    <a:solidFill>
                      <a:srgbClr val="000000"/>
                    </a:solidFill>
                    <a:latin typeface="MS PGothic" charset="0"/>
                    <a:ea typeface="宋体" charset="0"/>
                    <a:cs typeface="宋体" charset="0"/>
                  </a:rPr>
                  <a:t>希腊王亚历山大</a:t>
                </a:r>
              </a:p>
            </p:txBody>
          </p:sp>
        </p:grpSp>
        <p:sp>
          <p:nvSpPr>
            <p:cNvPr id="576562" name="Text Box 50"/>
            <p:cNvSpPr txBox="1">
              <a:spLocks noChangeArrowheads="1"/>
            </p:cNvSpPr>
            <p:nvPr/>
          </p:nvSpPr>
          <p:spPr bwMode="auto">
            <a:xfrm>
              <a:off x="5102" y="2335"/>
              <a:ext cx="423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900">
                  <a:solidFill>
                    <a:srgbClr val="000000"/>
                  </a:solidFill>
                  <a:latin typeface="MS PGothic" charset="0"/>
                  <a:ea typeface="宋体" charset="0"/>
                  <a:cs typeface="宋体" charset="0"/>
                </a:rPr>
                <a:t>罗马系统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6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76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6531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620" name="Rectangle 36"/>
          <p:cNvSpPr>
            <a:spLocks noChangeArrowheads="1"/>
          </p:cNvSpPr>
          <p:nvPr/>
        </p:nvSpPr>
        <p:spPr bwMode="auto">
          <a:xfrm>
            <a:off x="230188" y="1998663"/>
            <a:ext cx="4419600" cy="399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ja-JP" altLang="en-US">
                <a:solidFill>
                  <a:schemeClr val="bg1"/>
                </a:solidFill>
                <a:latin typeface="MS PGothic" charset="0"/>
                <a:ea typeface="MS PGothic" charset="0"/>
                <a:cs typeface="MS PGothic" charset="0"/>
              </a:rPr>
              <a:t>亚里斯多德</a:t>
            </a:r>
            <a:r>
              <a:rPr lang="en-US" altLang="zh-CN">
                <a:solidFill>
                  <a:schemeClr val="bg1"/>
                </a:solidFill>
                <a:latin typeface="MS PGothic" charset="0"/>
                <a:ea typeface="宋体" charset="0"/>
                <a:cs typeface="宋体" charset="0"/>
              </a:rPr>
              <a:t>: </a:t>
            </a:r>
            <a:r>
              <a:rPr lang="ja-JP" altLang="en-US">
                <a:solidFill>
                  <a:schemeClr val="bg1"/>
                </a:solidFill>
                <a:latin typeface="MS PGothic" charset="0"/>
                <a:ea typeface="MS PGothic" charset="0"/>
                <a:cs typeface="MS PGothic" charset="0"/>
              </a:rPr>
              <a:t>亚历山大的老师</a:t>
            </a:r>
            <a:endParaRPr lang="zh-CN" altLang="en-US">
              <a:solidFill>
                <a:schemeClr val="bg1"/>
              </a:solidFill>
              <a:latin typeface="MS PGothic" charset="0"/>
              <a:ea typeface="宋体" charset="0"/>
              <a:cs typeface="宋体" charset="0"/>
            </a:endParaRPr>
          </a:p>
          <a:p>
            <a:pPr algn="ctr">
              <a:lnSpc>
                <a:spcPct val="120000"/>
              </a:lnSpc>
            </a:pPr>
            <a:r>
              <a:rPr lang="ja-JP" altLang="en-US">
                <a:solidFill>
                  <a:schemeClr val="bg1"/>
                </a:solidFill>
                <a:latin typeface="MS PGothic" charset="0"/>
                <a:ea typeface="MS PGothic" charset="0"/>
                <a:cs typeface="MS PGothic" charset="0"/>
              </a:rPr>
              <a:t>亚里斯多德</a:t>
            </a:r>
            <a:r>
              <a:rPr lang="en-US" altLang="zh-CN">
                <a:solidFill>
                  <a:schemeClr val="bg1"/>
                </a:solidFill>
                <a:latin typeface="MS PGothic" charset="0"/>
                <a:ea typeface="宋体" charset="0"/>
                <a:cs typeface="宋体" charset="0"/>
              </a:rPr>
              <a:t>: </a:t>
            </a:r>
            <a:r>
              <a:rPr lang="ja-JP" altLang="en-US">
                <a:solidFill>
                  <a:schemeClr val="bg1"/>
                </a:solidFill>
                <a:latin typeface="MS PGothic" charset="0"/>
                <a:ea typeface="MS PGothic" charset="0"/>
                <a:cs typeface="MS PGothic" charset="0"/>
              </a:rPr>
              <a:t>音乐学说</a:t>
            </a:r>
            <a:endParaRPr lang="zh-CN" altLang="en-US">
              <a:solidFill>
                <a:schemeClr val="bg1"/>
              </a:solidFill>
              <a:latin typeface="MS PGothic" charset="0"/>
              <a:ea typeface="宋体" charset="0"/>
              <a:cs typeface="宋体" charset="0"/>
            </a:endParaRPr>
          </a:p>
          <a:p>
            <a:pPr algn="ctr">
              <a:lnSpc>
                <a:spcPct val="120000"/>
              </a:lnSpc>
            </a:pPr>
            <a:r>
              <a:rPr lang="ja-JP" altLang="en-US">
                <a:solidFill>
                  <a:schemeClr val="bg1"/>
                </a:solidFill>
                <a:latin typeface="MS PGothic" charset="0"/>
                <a:ea typeface="MS PGothic" charset="0"/>
                <a:cs typeface="MS PGothic" charset="0"/>
              </a:rPr>
              <a:t>长城</a:t>
            </a:r>
            <a:endParaRPr lang="zh-CN" altLang="en-US">
              <a:solidFill>
                <a:schemeClr val="bg1"/>
              </a:solidFill>
              <a:latin typeface="MS PGothic" charset="0"/>
              <a:ea typeface="宋体" charset="0"/>
              <a:cs typeface="宋体" charset="0"/>
            </a:endParaRPr>
          </a:p>
          <a:p>
            <a:pPr algn="ctr">
              <a:lnSpc>
                <a:spcPct val="120000"/>
              </a:lnSpc>
            </a:pPr>
            <a:r>
              <a:rPr lang="ja-JP" altLang="en-US">
                <a:solidFill>
                  <a:schemeClr val="bg1"/>
                </a:solidFill>
                <a:latin typeface="MS PGothic" charset="0"/>
                <a:ea typeface="MS PGothic" charset="0"/>
                <a:cs typeface="MS PGothic" charset="0"/>
              </a:rPr>
              <a:t>中国实用烙铁</a:t>
            </a:r>
            <a:endParaRPr lang="zh-CN" altLang="en-US">
              <a:solidFill>
                <a:schemeClr val="bg1"/>
              </a:solidFill>
              <a:latin typeface="MS PGothic" charset="0"/>
              <a:ea typeface="宋体" charset="0"/>
              <a:cs typeface="宋体" charset="0"/>
            </a:endParaRPr>
          </a:p>
          <a:p>
            <a:pPr algn="ctr"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MS PGothic" charset="0"/>
                <a:ea typeface="宋体" charset="0"/>
                <a:cs typeface="宋体" charset="0"/>
              </a:rPr>
              <a:t>  </a:t>
            </a:r>
            <a:r>
              <a:rPr lang="ja-JP" altLang="en-US">
                <a:solidFill>
                  <a:schemeClr val="bg1"/>
                </a:solidFill>
                <a:latin typeface="MS PGothic" charset="0"/>
                <a:ea typeface="MS PGothic" charset="0"/>
                <a:cs typeface="MS PGothic" charset="0"/>
              </a:rPr>
              <a:t>亚历山大大帝</a:t>
            </a:r>
            <a:r>
              <a:rPr lang="en-US" altLang="zh-CN">
                <a:solidFill>
                  <a:schemeClr val="bg1"/>
                </a:solidFill>
                <a:latin typeface="MS PGothic" charset="0"/>
                <a:ea typeface="宋体" charset="0"/>
                <a:cs typeface="宋体" charset="0"/>
              </a:rPr>
              <a:t>:                                      </a:t>
            </a:r>
          </a:p>
          <a:p>
            <a:pPr algn="ctr">
              <a:lnSpc>
                <a:spcPct val="120000"/>
              </a:lnSpc>
            </a:pPr>
            <a:r>
              <a:rPr lang="ja-JP" altLang="en-US">
                <a:solidFill>
                  <a:schemeClr val="bg1"/>
                </a:solidFill>
                <a:latin typeface="MS PGothic" charset="0"/>
                <a:ea typeface="MS PGothic" charset="0"/>
                <a:cs typeface="MS PGothic" charset="0"/>
              </a:rPr>
              <a:t>希腊文中心</a:t>
            </a:r>
            <a:endParaRPr lang="zh-CN" altLang="en-US">
              <a:solidFill>
                <a:schemeClr val="bg1"/>
              </a:solidFill>
              <a:latin typeface="MS PGothic" charset="0"/>
              <a:ea typeface="宋体" charset="0"/>
              <a:cs typeface="宋体" charset="0"/>
            </a:endParaRPr>
          </a:p>
          <a:p>
            <a:pPr algn="ctr">
              <a:lnSpc>
                <a:spcPct val="120000"/>
              </a:lnSpc>
            </a:pPr>
            <a:r>
              <a:rPr lang="ja-JP" altLang="en-US">
                <a:solidFill>
                  <a:schemeClr val="bg1"/>
                </a:solidFill>
                <a:latin typeface="MS PGothic" charset="0"/>
                <a:ea typeface="MS PGothic" charset="0"/>
                <a:cs typeface="MS PGothic" charset="0"/>
              </a:rPr>
              <a:t>欧几里得</a:t>
            </a:r>
            <a:r>
              <a:rPr lang="en-US" altLang="zh-CN">
                <a:solidFill>
                  <a:schemeClr val="bg1"/>
                </a:solidFill>
                <a:latin typeface="MS PGothic" charset="0"/>
                <a:ea typeface="宋体" charset="0"/>
                <a:cs typeface="宋体" charset="0"/>
              </a:rPr>
              <a:t>: </a:t>
            </a:r>
            <a:r>
              <a:rPr lang="ja-JP" altLang="en-US">
                <a:solidFill>
                  <a:schemeClr val="bg1"/>
                </a:solidFill>
                <a:latin typeface="MS PGothic" charset="0"/>
                <a:ea typeface="MS PGothic" charset="0"/>
                <a:cs typeface="MS PGothic" charset="0"/>
              </a:rPr>
              <a:t>做几何学标准的方法</a:t>
            </a:r>
            <a:endParaRPr lang="zh-CN" altLang="en-US">
              <a:solidFill>
                <a:schemeClr val="bg1"/>
              </a:solidFill>
              <a:latin typeface="MS PGothic" charset="0"/>
              <a:ea typeface="宋体" charset="0"/>
              <a:cs typeface="宋体" charset="0"/>
            </a:endParaRPr>
          </a:p>
          <a:p>
            <a:pPr algn="ctr">
              <a:lnSpc>
                <a:spcPct val="120000"/>
              </a:lnSpc>
            </a:pPr>
            <a:r>
              <a:rPr lang="ja-JP" altLang="en-US">
                <a:solidFill>
                  <a:schemeClr val="bg1"/>
                </a:solidFill>
                <a:latin typeface="MS PGothic" charset="0"/>
                <a:ea typeface="MS PGothic" charset="0"/>
                <a:cs typeface="MS PGothic" charset="0"/>
              </a:rPr>
              <a:t>第一批罗马银子</a:t>
            </a:r>
            <a:endParaRPr lang="zh-CN" altLang="en-US">
              <a:solidFill>
                <a:schemeClr val="bg1"/>
              </a:solidFill>
              <a:latin typeface="MS PGothic" charset="0"/>
              <a:ea typeface="宋体" charset="0"/>
              <a:cs typeface="宋体" charset="0"/>
            </a:endParaRPr>
          </a:p>
          <a:p>
            <a:pPr algn="ctr"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MS PGothic" charset="0"/>
                <a:ea typeface="宋体" charset="0"/>
                <a:cs typeface="宋体" charset="0"/>
              </a:rPr>
              <a:t>     </a:t>
            </a:r>
            <a:r>
              <a:rPr lang="ja-JP" altLang="en-US">
                <a:solidFill>
                  <a:schemeClr val="bg1"/>
                </a:solidFill>
                <a:latin typeface="MS PGothic" charset="0"/>
                <a:ea typeface="MS PGothic" charset="0"/>
                <a:cs typeface="MS PGothic" charset="0"/>
              </a:rPr>
              <a:t>哥林多成为交易中心</a:t>
            </a:r>
            <a:endParaRPr lang="zh-CN" altLang="en-US">
              <a:solidFill>
                <a:schemeClr val="bg1"/>
              </a:solidFill>
              <a:latin typeface="MS PGothic" charset="0"/>
              <a:ea typeface="宋体" charset="0"/>
              <a:cs typeface="宋体" charset="0"/>
            </a:endParaRPr>
          </a:p>
          <a:p>
            <a:pPr algn="ctr">
              <a:lnSpc>
                <a:spcPct val="120000"/>
              </a:lnSpc>
            </a:pPr>
            <a:r>
              <a:rPr lang="ja-JP" altLang="en-US">
                <a:solidFill>
                  <a:schemeClr val="bg1"/>
                </a:solidFill>
                <a:latin typeface="MS PGothic" charset="0"/>
                <a:ea typeface="MS PGothic" charset="0"/>
                <a:cs typeface="MS PGothic" charset="0"/>
              </a:rPr>
              <a:t>犹太交易中心在挨及</a:t>
            </a:r>
            <a:endParaRPr lang="zh-CN" altLang="en-US">
              <a:solidFill>
                <a:schemeClr val="bg1"/>
              </a:solidFill>
              <a:latin typeface="MS PGothic" charset="0"/>
              <a:ea typeface="宋体" charset="0"/>
              <a:cs typeface="宋体" charset="0"/>
            </a:endParaRPr>
          </a:p>
          <a:p>
            <a:pPr algn="ctr">
              <a:lnSpc>
                <a:spcPct val="120000"/>
              </a:lnSpc>
            </a:pPr>
            <a:r>
              <a:rPr lang="ja-JP" altLang="en-US">
                <a:solidFill>
                  <a:schemeClr val="bg1"/>
                </a:solidFill>
                <a:latin typeface="MS PGothic" charset="0"/>
                <a:ea typeface="MS PGothic" charset="0"/>
                <a:cs typeface="MS PGothic" charset="0"/>
              </a:rPr>
              <a:t>希腊文化和希腊城市</a:t>
            </a:r>
            <a:endParaRPr lang="zh-CN" altLang="en-US">
              <a:solidFill>
                <a:schemeClr val="bg1"/>
              </a:solidFill>
              <a:latin typeface="MS PGothic" charset="0"/>
              <a:ea typeface="宋体" charset="0"/>
              <a:cs typeface="宋体" charset="0"/>
            </a:endParaRPr>
          </a:p>
          <a:p>
            <a:pPr algn="ctr">
              <a:lnSpc>
                <a:spcPct val="120000"/>
              </a:lnSpc>
            </a:pPr>
            <a:r>
              <a:rPr lang="ja-JP" altLang="en-US">
                <a:solidFill>
                  <a:schemeClr val="bg1"/>
                </a:solidFill>
                <a:latin typeface="MS PGothic" charset="0"/>
                <a:ea typeface="MS PGothic" charset="0"/>
                <a:cs typeface="MS PGothic" charset="0"/>
              </a:rPr>
              <a:t>希腊文化的生活</a:t>
            </a:r>
            <a:endParaRPr lang="zh-CN" altLang="en-US">
              <a:solidFill>
                <a:schemeClr val="bg1"/>
              </a:solidFill>
              <a:latin typeface="MS PGothic" charset="0"/>
              <a:ea typeface="宋体" charset="0"/>
              <a:cs typeface="宋体" charset="0"/>
            </a:endParaRPr>
          </a:p>
          <a:p>
            <a:pPr algn="ctr">
              <a:lnSpc>
                <a:spcPct val="120000"/>
              </a:lnSpc>
            </a:pPr>
            <a:r>
              <a:rPr lang="ja-JP" altLang="en-US">
                <a:solidFill>
                  <a:schemeClr val="bg1"/>
                </a:solidFill>
                <a:latin typeface="MS PGothic" charset="0"/>
                <a:ea typeface="MS PGothic" charset="0"/>
                <a:cs typeface="MS PGothic" charset="0"/>
              </a:rPr>
              <a:t>希腊文</a:t>
            </a:r>
            <a:endParaRPr lang="zh-CN" altLang="en-US">
              <a:solidFill>
                <a:schemeClr val="bg1"/>
              </a:solidFill>
              <a:latin typeface="MS PGothic" charset="0"/>
              <a:ea typeface="宋体" charset="0"/>
              <a:cs typeface="宋体" charset="0"/>
            </a:endParaRPr>
          </a:p>
        </p:txBody>
      </p:sp>
      <p:sp>
        <p:nvSpPr>
          <p:cNvPr id="195588" name="Rectangle 4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195589" name="Line 5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600" name="Text Box 16"/>
          <p:cNvSpPr txBox="1">
            <a:spLocks noChangeArrowheads="1"/>
          </p:cNvSpPr>
          <p:nvPr/>
        </p:nvSpPr>
        <p:spPr bwMode="auto">
          <a:xfrm>
            <a:off x="4740275" y="114300"/>
            <a:ext cx="3835400" cy="946150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2800" i="1">
                <a:solidFill>
                  <a:schemeClr val="hlink"/>
                </a:solidFill>
                <a:latin typeface="B VAG Rounded Bold" charset="0"/>
                <a:ea typeface="宋体" charset="0"/>
                <a:cs typeface="宋体" charset="0"/>
              </a:rPr>
              <a:t>然后</a:t>
            </a:r>
            <a:r>
              <a:rPr lang="en-US" altLang="zh-CN" sz="2800" i="1">
                <a:solidFill>
                  <a:schemeClr val="hlink"/>
                </a:solidFill>
                <a:latin typeface="Arial"/>
                <a:ea typeface="宋体" charset="0"/>
                <a:cs typeface="宋体" charset="0"/>
              </a:rPr>
              <a:t>…</a:t>
            </a:r>
            <a:r>
              <a:rPr lang="zh-CN" altLang="en-US" sz="2800" i="1">
                <a:solidFill>
                  <a:schemeClr val="hlink"/>
                </a:solidFill>
                <a:latin typeface="B VAG Rounded Bold" charset="0"/>
                <a:ea typeface="宋体" charset="0"/>
                <a:cs typeface="宋体" charset="0"/>
              </a:rPr>
              <a:t>在罗马帝国</a:t>
            </a:r>
          </a:p>
          <a:p>
            <a:pPr algn="ctr"/>
            <a:r>
              <a:rPr lang="zh-CN" altLang="en-US" sz="2800" i="1">
                <a:solidFill>
                  <a:schemeClr val="hlink"/>
                </a:solidFill>
                <a:latin typeface="B VAG Rounded Bold" charset="0"/>
                <a:ea typeface="宋体" charset="0"/>
                <a:cs typeface="宋体" charset="0"/>
              </a:rPr>
              <a:t>统治的时代</a:t>
            </a:r>
            <a:r>
              <a:rPr lang="en-US" altLang="zh-CN" sz="2800" i="1">
                <a:solidFill>
                  <a:schemeClr val="hlink"/>
                </a:solidFill>
                <a:latin typeface="MS PGothic" charset="0"/>
                <a:ea typeface="宋体" charset="0"/>
                <a:cs typeface="宋体" charset="0"/>
              </a:rPr>
              <a:t>:</a:t>
            </a:r>
          </a:p>
        </p:txBody>
      </p:sp>
      <p:sp>
        <p:nvSpPr>
          <p:cNvPr id="195605" name="Text Box 21"/>
          <p:cNvSpPr txBox="1">
            <a:spLocks noChangeArrowheads="1"/>
          </p:cNvSpPr>
          <p:nvPr/>
        </p:nvSpPr>
        <p:spPr bwMode="auto">
          <a:xfrm>
            <a:off x="8758238" y="66675"/>
            <a:ext cx="184150" cy="446088"/>
          </a:xfrm>
          <a:prstGeom prst="rect">
            <a:avLst/>
          </a:prstGeom>
          <a:noFill/>
          <a:ln>
            <a:noFill/>
          </a:ln>
          <a:effectLst>
            <a:outerShdw blurRad="63500" dist="12700" dir="162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ea typeface="宋体" charset="0"/>
              <a:cs typeface="宋体" charset="0"/>
            </a:endParaRPr>
          </a:p>
        </p:txBody>
      </p:sp>
      <p:sp>
        <p:nvSpPr>
          <p:cNvPr id="195611" name="Text Box 27"/>
          <p:cNvSpPr txBox="1">
            <a:spLocks noChangeArrowheads="1"/>
          </p:cNvSpPr>
          <p:nvPr/>
        </p:nvSpPr>
        <p:spPr bwMode="auto">
          <a:xfrm>
            <a:off x="8520113" y="6448425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ea typeface="宋体" charset="0"/>
                <a:cs typeface="宋体" charset="0"/>
              </a:rPr>
              <a:t>16</a:t>
            </a:r>
          </a:p>
        </p:txBody>
      </p:sp>
      <p:sp>
        <p:nvSpPr>
          <p:cNvPr id="195615" name="Rectangle 31"/>
          <p:cNvSpPr>
            <a:spLocks noChangeArrowheads="1"/>
          </p:cNvSpPr>
          <p:nvPr/>
        </p:nvSpPr>
        <p:spPr bwMode="auto">
          <a:xfrm>
            <a:off x="8093075" y="6515100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29</a:t>
            </a:r>
          </a:p>
        </p:txBody>
      </p:sp>
      <p:pic>
        <p:nvPicPr>
          <p:cNvPr id="195618" name="Picture 34" descr="Ostia theater from top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6150" y="4521200"/>
            <a:ext cx="2308225" cy="17319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17088" dir="296392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 r:embed="rId7"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195614" name="Text Box 30"/>
          <p:cNvSpPr txBox="1">
            <a:spLocks noChangeArrowheads="1"/>
          </p:cNvSpPr>
          <p:nvPr/>
        </p:nvSpPr>
        <p:spPr bwMode="auto">
          <a:xfrm>
            <a:off x="255588" y="203200"/>
            <a:ext cx="3989387" cy="636588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1176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11765"/>
                  <a:invGamma/>
                </a:schemeClr>
              </a:gs>
            </a:gsLst>
            <a:lin ang="5400000" scaled="1"/>
          </a:gra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学习帮助</a:t>
            </a:r>
            <a:r>
              <a:rPr lang="en-US" altLang="zh-CN" sz="32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 #05</a:t>
            </a:r>
          </a:p>
        </p:txBody>
      </p:sp>
      <p:sp>
        <p:nvSpPr>
          <p:cNvPr id="195622" name="Text Box 38"/>
          <p:cNvSpPr txBox="1">
            <a:spLocks noChangeArrowheads="1"/>
          </p:cNvSpPr>
          <p:nvPr/>
        </p:nvSpPr>
        <p:spPr bwMode="auto">
          <a:xfrm>
            <a:off x="1052513" y="846138"/>
            <a:ext cx="3048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ja-JP" altLang="en-US" sz="2800" i="1">
                <a:solidFill>
                  <a:schemeClr val="bg1"/>
                </a:solidFill>
                <a:latin typeface="B VAG Rounded Bold" charset="0"/>
                <a:ea typeface="宋体" charset="0"/>
                <a:cs typeface="宋体" charset="0"/>
              </a:rPr>
              <a:t>亚历山大大帝</a:t>
            </a:r>
            <a:endParaRPr lang="en-US" altLang="zh-CN" sz="2800" i="1">
              <a:solidFill>
                <a:schemeClr val="bg1"/>
              </a:solidFill>
              <a:latin typeface="B VAG Rounded Bold" charset="0"/>
              <a:ea typeface="宋体" charset="0"/>
              <a:cs typeface="宋体" charset="0"/>
            </a:endParaRPr>
          </a:p>
          <a:p>
            <a:pPr algn="ctr"/>
            <a:r>
              <a:rPr lang="ja-JP" altLang="en-US" sz="2800" i="1">
                <a:solidFill>
                  <a:schemeClr val="bg1"/>
                </a:solidFill>
                <a:latin typeface="B VAG Rounded Bold" charset="0"/>
                <a:ea typeface="宋体" charset="0"/>
                <a:cs typeface="宋体" charset="0"/>
              </a:rPr>
              <a:t>的时代</a:t>
            </a:r>
            <a:r>
              <a:rPr lang="en-US" altLang="zh-CN" sz="2800" i="1">
                <a:solidFill>
                  <a:schemeClr val="bg1"/>
                </a:solidFill>
                <a:latin typeface="B VAG Rounded Bold" charset="0"/>
                <a:ea typeface="宋体" charset="0"/>
                <a:cs typeface="宋体" charset="0"/>
              </a:rPr>
              <a:t>:</a:t>
            </a:r>
          </a:p>
        </p:txBody>
      </p:sp>
      <p:sp>
        <p:nvSpPr>
          <p:cNvPr id="195621" name="Rectangle 37"/>
          <p:cNvSpPr>
            <a:spLocks noChangeArrowheads="1"/>
          </p:cNvSpPr>
          <p:nvPr/>
        </p:nvSpPr>
        <p:spPr bwMode="auto">
          <a:xfrm>
            <a:off x="4443413" y="958850"/>
            <a:ext cx="4527550" cy="5337175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tabLst>
                <a:tab pos="457200" algn="l"/>
              </a:tabLst>
            </a:pPr>
            <a:r>
              <a:rPr lang="ja-JP" altLang="en-US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政府</a:t>
            </a:r>
            <a:r>
              <a:rPr lang="zh-CN" altLang="en-US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的</a:t>
            </a:r>
            <a:r>
              <a:rPr lang="ja-JP" altLang="en-US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行政</a:t>
            </a:r>
            <a:r>
              <a:rPr lang="zh-CN" altLang="en-US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管理</a:t>
            </a:r>
          </a:p>
          <a:p>
            <a:pPr algn="ctr">
              <a:lnSpc>
                <a:spcPct val="110000"/>
              </a:lnSpc>
              <a:tabLst>
                <a:tab pos="457200" algn="l"/>
              </a:tabLst>
            </a:pPr>
            <a:r>
              <a:rPr lang="zh-CN" altLang="en-US" sz="1900">
                <a:solidFill>
                  <a:srgbClr val="0F0F0F"/>
                </a:solidFill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ja-JP" altLang="en-US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实用齿轮和水车</a:t>
            </a:r>
            <a:r>
              <a:rPr lang="zh-CN" altLang="en-US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 </a:t>
            </a:r>
          </a:p>
          <a:p>
            <a:pPr algn="ctr">
              <a:lnSpc>
                <a:spcPct val="110000"/>
              </a:lnSpc>
              <a:tabLst>
                <a:tab pos="457200" algn="l"/>
              </a:tabLst>
            </a:pPr>
            <a:r>
              <a:rPr lang="ja-JP" altLang="en-US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发展三角法</a:t>
            </a:r>
            <a:endParaRPr lang="zh-CN" altLang="en-US" sz="1900">
              <a:solidFill>
                <a:srgbClr val="FAFD00"/>
              </a:solidFill>
              <a:latin typeface="宋体" charset="0"/>
              <a:ea typeface="宋体" charset="0"/>
              <a:cs typeface="宋体" charset="0"/>
            </a:endParaRPr>
          </a:p>
          <a:p>
            <a:pPr algn="ctr">
              <a:lnSpc>
                <a:spcPct val="110000"/>
              </a:lnSpc>
              <a:tabLst>
                <a:tab pos="457200" algn="l"/>
              </a:tabLst>
            </a:pPr>
            <a:r>
              <a:rPr lang="ja-JP" altLang="en-US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水钟</a:t>
            </a:r>
          </a:p>
          <a:p>
            <a:pPr algn="ctr">
              <a:lnSpc>
                <a:spcPct val="110000"/>
              </a:lnSpc>
              <a:tabLst>
                <a:tab pos="457200" algn="l"/>
              </a:tabLst>
            </a:pPr>
            <a:r>
              <a:rPr lang="zh-CN" altLang="en-US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ja-JP" altLang="en-US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记名的罗塞塔石碑</a:t>
            </a:r>
            <a:endParaRPr lang="zh-CN" altLang="en-US" sz="1900">
              <a:solidFill>
                <a:srgbClr val="FAFD00"/>
              </a:solidFill>
              <a:latin typeface="宋体" charset="0"/>
              <a:ea typeface="宋体" charset="0"/>
              <a:cs typeface="宋体" charset="0"/>
            </a:endParaRPr>
          </a:p>
          <a:p>
            <a:pPr algn="ctr">
              <a:lnSpc>
                <a:spcPct val="110000"/>
              </a:lnSpc>
              <a:tabLst>
                <a:tab pos="457200" algn="l"/>
              </a:tabLst>
            </a:pPr>
            <a:r>
              <a:rPr lang="zh-CN" altLang="en-US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亚历山大城</a:t>
            </a:r>
            <a:r>
              <a:rPr lang="en-US" altLang="zh-CN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: </a:t>
            </a:r>
            <a:r>
              <a:rPr lang="zh-CN" altLang="en-US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理工学院</a:t>
            </a:r>
          </a:p>
          <a:p>
            <a:pPr algn="ctr">
              <a:lnSpc>
                <a:spcPct val="110000"/>
              </a:lnSpc>
              <a:tabLst>
                <a:tab pos="457200" algn="l"/>
              </a:tabLst>
            </a:pPr>
            <a:r>
              <a:rPr lang="ja-JP" altLang="en-US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罗马银行系统</a:t>
            </a:r>
            <a:endParaRPr lang="zh-CN" altLang="en-US" sz="1900">
              <a:solidFill>
                <a:srgbClr val="FAFD00"/>
              </a:solidFill>
              <a:latin typeface="宋体" charset="0"/>
              <a:ea typeface="宋体" charset="0"/>
              <a:cs typeface="宋体" charset="0"/>
            </a:endParaRPr>
          </a:p>
          <a:p>
            <a:pPr algn="ctr">
              <a:lnSpc>
                <a:spcPct val="110000"/>
              </a:lnSpc>
              <a:tabLst>
                <a:tab pos="457200" algn="l"/>
              </a:tabLst>
            </a:pPr>
            <a:r>
              <a:rPr lang="ja-JP" altLang="en-US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新建筑方式</a:t>
            </a:r>
            <a:endParaRPr lang="zh-CN" altLang="en-US" sz="1900">
              <a:solidFill>
                <a:srgbClr val="FAFD00"/>
              </a:solidFill>
              <a:latin typeface="宋体" charset="0"/>
              <a:ea typeface="宋体" charset="0"/>
              <a:cs typeface="宋体" charset="0"/>
            </a:endParaRPr>
          </a:p>
          <a:p>
            <a:pPr algn="ctr">
              <a:lnSpc>
                <a:spcPct val="110000"/>
              </a:lnSpc>
              <a:tabLst>
                <a:tab pos="457200" algn="l"/>
              </a:tabLst>
            </a:pPr>
            <a:r>
              <a:rPr lang="ja-JP" altLang="en-US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水和污水系统</a:t>
            </a:r>
            <a:r>
              <a:rPr lang="en-US" altLang="zh-CN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;  </a:t>
            </a:r>
            <a:r>
              <a:rPr lang="ja-JP" altLang="en-US" sz="1900">
                <a:solidFill>
                  <a:srgbClr val="62D6AC"/>
                </a:solidFill>
                <a:latin typeface="宋体" charset="0"/>
                <a:ea typeface="宋体" charset="0"/>
                <a:cs typeface="宋体" charset="0"/>
              </a:rPr>
              <a:t>混凝土</a:t>
            </a:r>
            <a:r>
              <a:rPr lang="zh-CN" altLang="en-US" sz="1900">
                <a:solidFill>
                  <a:srgbClr val="62D6AC"/>
                </a:solidFill>
                <a:latin typeface="宋体" charset="0"/>
                <a:ea typeface="宋体" charset="0"/>
                <a:cs typeface="宋体" charset="0"/>
              </a:rPr>
              <a:t> </a:t>
            </a:r>
          </a:p>
          <a:p>
            <a:pPr algn="ctr">
              <a:lnSpc>
                <a:spcPct val="110000"/>
              </a:lnSpc>
              <a:tabLst>
                <a:tab pos="457200" algn="l"/>
              </a:tabLst>
            </a:pPr>
            <a:r>
              <a:rPr lang="zh-CN" altLang="en-US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股票市场 </a:t>
            </a:r>
          </a:p>
          <a:p>
            <a:pPr algn="ctr">
              <a:lnSpc>
                <a:spcPct val="110000"/>
              </a:lnSpc>
              <a:tabLst>
                <a:tab pos="457200" algn="l"/>
              </a:tabLst>
            </a:pPr>
            <a:r>
              <a:rPr lang="ja-JP" altLang="en-US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遍及帝国的公路系统</a:t>
            </a:r>
            <a:r>
              <a:rPr lang="zh-CN" altLang="en-US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en-US" altLang="zh-CN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(5</a:t>
            </a:r>
            <a:r>
              <a:rPr lang="zh-CN" altLang="en-US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万</a:t>
            </a:r>
            <a:r>
              <a:rPr lang="en-US" altLang="zh-CN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3</a:t>
            </a:r>
            <a:r>
              <a:rPr lang="zh-CN" altLang="en-US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千里</a:t>
            </a:r>
            <a:r>
              <a:rPr lang="en-US" altLang="zh-CN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)</a:t>
            </a:r>
          </a:p>
          <a:p>
            <a:pPr algn="ctr">
              <a:lnSpc>
                <a:spcPct val="110000"/>
              </a:lnSpc>
              <a:tabLst>
                <a:tab pos="457200" algn="l"/>
              </a:tabLst>
            </a:pPr>
            <a:r>
              <a:rPr lang="en-US" altLang="zh-CN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365</a:t>
            </a:r>
            <a:r>
              <a:rPr lang="ja-JP" altLang="en-US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天日历的采用</a:t>
            </a:r>
            <a:endParaRPr lang="zh-CN" altLang="en-US" sz="1900">
              <a:solidFill>
                <a:srgbClr val="FAFD00"/>
              </a:solidFill>
              <a:latin typeface="宋体" charset="0"/>
              <a:ea typeface="宋体" charset="0"/>
              <a:cs typeface="宋体" charset="0"/>
            </a:endParaRPr>
          </a:p>
          <a:p>
            <a:pPr algn="ctr">
              <a:lnSpc>
                <a:spcPct val="110000"/>
              </a:lnSpc>
              <a:tabLst>
                <a:tab pos="457200" algn="l"/>
              </a:tabLst>
            </a:pPr>
            <a:r>
              <a:rPr lang="zh-CN" altLang="en-US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普遍使用拉丁文</a:t>
            </a:r>
          </a:p>
          <a:p>
            <a:pPr algn="ctr">
              <a:lnSpc>
                <a:spcPct val="110000"/>
              </a:lnSpc>
              <a:tabLst>
                <a:tab pos="457200" algn="l"/>
              </a:tabLst>
            </a:pPr>
            <a:r>
              <a:rPr lang="zh-CN" altLang="en-US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策略性的军事组织</a:t>
            </a:r>
          </a:p>
          <a:p>
            <a:pPr algn="ctr">
              <a:lnSpc>
                <a:spcPct val="110000"/>
              </a:lnSpc>
              <a:tabLst>
                <a:tab pos="457200" algn="l"/>
              </a:tabLst>
            </a:pPr>
            <a:r>
              <a:rPr lang="ja-JP" altLang="en-US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罗马</a:t>
            </a:r>
            <a:r>
              <a:rPr lang="zh-CN" altLang="en-US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帝国统治下的和平</a:t>
            </a:r>
            <a:endParaRPr lang="en-US" altLang="zh-CN" sz="1900">
              <a:solidFill>
                <a:srgbClr val="FAFD00"/>
              </a:solidFill>
              <a:latin typeface="宋体" charset="0"/>
              <a:ea typeface="宋体" charset="0"/>
              <a:cs typeface="宋体" charset="0"/>
            </a:endParaRPr>
          </a:p>
          <a:p>
            <a:pPr algn="ctr">
              <a:lnSpc>
                <a:spcPct val="110000"/>
              </a:lnSpc>
              <a:tabLst>
                <a:tab pos="457200" algn="l"/>
              </a:tabLst>
            </a:pPr>
            <a:r>
              <a:rPr lang="zh-CN" altLang="en-US" sz="29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被罗马占领的巴勒斯坦</a:t>
            </a:r>
          </a:p>
        </p:txBody>
      </p:sp>
      <p:pic>
        <p:nvPicPr>
          <p:cNvPr id="195617" name="Picture 33" descr="Palatine Hill from northeast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038" y="963613"/>
            <a:ext cx="3686175" cy="27638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17088" dir="296392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 r:embed="rId7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195619" name="Picture 35" descr="Rome Arch of Titus at night, wk 030802"/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4888" y="3354388"/>
            <a:ext cx="1489075" cy="19859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17088" dir="296392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5623" name="Text Box 39"/>
          <p:cNvSpPr txBox="1">
            <a:spLocks noChangeArrowheads="1"/>
          </p:cNvSpPr>
          <p:nvPr/>
        </p:nvSpPr>
        <p:spPr bwMode="auto">
          <a:xfrm>
            <a:off x="7169150" y="6270625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38-39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5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5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5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5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5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5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1956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1956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1956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1956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500"/>
                                        <p:tgtEl>
                                          <p:spTgt spid="1956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4" dur="500"/>
                                        <p:tgtEl>
                                          <p:spTgt spid="1956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500"/>
                                        <p:tgtEl>
                                          <p:spTgt spid="1956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4" dur="500"/>
                                        <p:tgtEl>
                                          <p:spTgt spid="1956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9" dur="500"/>
                                        <p:tgtEl>
                                          <p:spTgt spid="1956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4" dur="500"/>
                                        <p:tgtEl>
                                          <p:spTgt spid="1956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9" dur="500"/>
                                        <p:tgtEl>
                                          <p:spTgt spid="1956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4" dur="500"/>
                                        <p:tgtEl>
                                          <p:spTgt spid="1956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2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9" dur="500"/>
                                        <p:tgtEl>
                                          <p:spTgt spid="19562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2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4" dur="500"/>
                                        <p:tgtEl>
                                          <p:spTgt spid="19562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2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9" dur="500"/>
                                        <p:tgtEl>
                                          <p:spTgt spid="19562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2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4" dur="500"/>
                                        <p:tgtEl>
                                          <p:spTgt spid="19562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600" grpId="0" autoUpdateAnimBg="0"/>
      <p:bldP spid="195618" grpId="0" animBg="1" autoUpdateAnimBg="0"/>
      <p:bldP spid="195614" grpId="1" animBg="1"/>
      <p:bldP spid="195621" grpId="0" build="p" autoUpdateAnimBg="0"/>
      <p:bldP spid="195617" grpId="0" animBg="1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373" name="Text Box 21"/>
          <p:cNvSpPr txBox="1">
            <a:spLocks noChangeArrowheads="1"/>
          </p:cNvSpPr>
          <p:nvPr/>
        </p:nvSpPr>
        <p:spPr bwMode="auto">
          <a:xfrm>
            <a:off x="7169150" y="6270625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38-39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sp>
        <p:nvSpPr>
          <p:cNvPr id="612355" name="Rectangle 3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612356" name="Line 4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2357" name="Text Box 5"/>
          <p:cNvSpPr txBox="1">
            <a:spLocks noChangeArrowheads="1"/>
          </p:cNvSpPr>
          <p:nvPr/>
        </p:nvSpPr>
        <p:spPr bwMode="auto">
          <a:xfrm>
            <a:off x="4740275" y="114300"/>
            <a:ext cx="3835400" cy="946150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2800" i="1">
                <a:solidFill>
                  <a:schemeClr val="hlink"/>
                </a:solidFill>
                <a:latin typeface="B VAG Rounded Bold" charset="0"/>
                <a:ea typeface="宋体" charset="0"/>
                <a:cs typeface="宋体" charset="0"/>
              </a:rPr>
              <a:t>然后</a:t>
            </a:r>
            <a:r>
              <a:rPr lang="en-US" altLang="zh-CN" sz="2800" i="1">
                <a:solidFill>
                  <a:schemeClr val="hlink"/>
                </a:solidFill>
                <a:latin typeface="Arial"/>
                <a:ea typeface="宋体" charset="0"/>
                <a:cs typeface="宋体" charset="0"/>
              </a:rPr>
              <a:t>…</a:t>
            </a:r>
            <a:r>
              <a:rPr lang="zh-CN" altLang="en-US" sz="2800" i="1">
                <a:solidFill>
                  <a:schemeClr val="hlink"/>
                </a:solidFill>
                <a:latin typeface="B VAG Rounded Bold" charset="0"/>
                <a:ea typeface="宋体" charset="0"/>
                <a:cs typeface="宋体" charset="0"/>
              </a:rPr>
              <a:t>在罗马帝国</a:t>
            </a:r>
          </a:p>
          <a:p>
            <a:pPr algn="ctr"/>
            <a:r>
              <a:rPr lang="zh-CN" altLang="en-US" sz="2800" i="1">
                <a:solidFill>
                  <a:schemeClr val="hlink"/>
                </a:solidFill>
                <a:latin typeface="B VAG Rounded Bold" charset="0"/>
                <a:ea typeface="宋体" charset="0"/>
                <a:cs typeface="宋体" charset="0"/>
              </a:rPr>
              <a:t>统治的时代</a:t>
            </a:r>
            <a:r>
              <a:rPr lang="en-US" altLang="zh-CN" sz="2800" i="1">
                <a:solidFill>
                  <a:schemeClr val="hlink"/>
                </a:solidFill>
                <a:latin typeface="MS PGothic" charset="0"/>
                <a:ea typeface="宋体" charset="0"/>
                <a:cs typeface="宋体" charset="0"/>
              </a:rPr>
              <a:t>:</a:t>
            </a:r>
          </a:p>
        </p:txBody>
      </p:sp>
      <p:sp>
        <p:nvSpPr>
          <p:cNvPr id="612358" name="Text Box 6"/>
          <p:cNvSpPr txBox="1">
            <a:spLocks noChangeArrowheads="1"/>
          </p:cNvSpPr>
          <p:nvPr/>
        </p:nvSpPr>
        <p:spPr bwMode="auto">
          <a:xfrm>
            <a:off x="8758238" y="66675"/>
            <a:ext cx="184150" cy="446088"/>
          </a:xfrm>
          <a:prstGeom prst="rect">
            <a:avLst/>
          </a:prstGeom>
          <a:noFill/>
          <a:ln>
            <a:noFill/>
          </a:ln>
          <a:effectLst>
            <a:outerShdw blurRad="63500" dist="12700" dir="162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ea typeface="宋体" charset="0"/>
              <a:cs typeface="宋体" charset="0"/>
            </a:endParaRPr>
          </a:p>
        </p:txBody>
      </p:sp>
      <p:sp>
        <p:nvSpPr>
          <p:cNvPr id="612361" name="Rectangle 9"/>
          <p:cNvSpPr>
            <a:spLocks noChangeArrowheads="1"/>
          </p:cNvSpPr>
          <p:nvPr/>
        </p:nvSpPr>
        <p:spPr bwMode="auto">
          <a:xfrm>
            <a:off x="8091488" y="65278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30</a:t>
            </a:r>
          </a:p>
        </p:txBody>
      </p:sp>
      <p:sp>
        <p:nvSpPr>
          <p:cNvPr id="612367" name="Rectangle 15"/>
          <p:cNvSpPr>
            <a:spLocks noChangeArrowheads="1"/>
          </p:cNvSpPr>
          <p:nvPr/>
        </p:nvSpPr>
        <p:spPr bwMode="auto">
          <a:xfrm>
            <a:off x="4443413" y="958850"/>
            <a:ext cx="4527550" cy="5337175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tabLst>
                <a:tab pos="457200" algn="l"/>
              </a:tabLst>
            </a:pPr>
            <a:r>
              <a:rPr lang="ja-JP" altLang="en-US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政府</a:t>
            </a:r>
            <a:r>
              <a:rPr lang="zh-CN" altLang="en-US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的</a:t>
            </a:r>
            <a:r>
              <a:rPr lang="ja-JP" altLang="en-US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行政</a:t>
            </a:r>
            <a:r>
              <a:rPr lang="zh-CN" altLang="en-US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管理</a:t>
            </a:r>
          </a:p>
          <a:p>
            <a:pPr algn="ctr">
              <a:lnSpc>
                <a:spcPct val="110000"/>
              </a:lnSpc>
              <a:tabLst>
                <a:tab pos="457200" algn="l"/>
              </a:tabLst>
            </a:pPr>
            <a:r>
              <a:rPr lang="zh-CN" altLang="en-US" sz="1900">
                <a:solidFill>
                  <a:srgbClr val="0F0F0F"/>
                </a:solidFill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ja-JP" altLang="en-US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实用齿轮和水车</a:t>
            </a:r>
            <a:r>
              <a:rPr lang="zh-CN" altLang="en-US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 </a:t>
            </a:r>
          </a:p>
          <a:p>
            <a:pPr algn="ctr">
              <a:lnSpc>
                <a:spcPct val="110000"/>
              </a:lnSpc>
              <a:tabLst>
                <a:tab pos="457200" algn="l"/>
              </a:tabLst>
            </a:pPr>
            <a:r>
              <a:rPr lang="ja-JP" altLang="en-US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发展三角法</a:t>
            </a:r>
            <a:endParaRPr lang="zh-CN" altLang="en-US" sz="1900">
              <a:solidFill>
                <a:srgbClr val="FAFD00"/>
              </a:solidFill>
              <a:latin typeface="宋体" charset="0"/>
              <a:ea typeface="宋体" charset="0"/>
              <a:cs typeface="宋体" charset="0"/>
            </a:endParaRPr>
          </a:p>
          <a:p>
            <a:pPr algn="ctr">
              <a:lnSpc>
                <a:spcPct val="110000"/>
              </a:lnSpc>
              <a:tabLst>
                <a:tab pos="457200" algn="l"/>
              </a:tabLst>
            </a:pPr>
            <a:r>
              <a:rPr lang="ja-JP" altLang="en-US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水钟</a:t>
            </a:r>
          </a:p>
          <a:p>
            <a:pPr algn="ctr">
              <a:lnSpc>
                <a:spcPct val="110000"/>
              </a:lnSpc>
              <a:tabLst>
                <a:tab pos="457200" algn="l"/>
              </a:tabLst>
            </a:pPr>
            <a:r>
              <a:rPr lang="zh-CN" altLang="en-US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ja-JP" altLang="en-US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记名的罗塞塔石碑</a:t>
            </a:r>
            <a:endParaRPr lang="zh-CN" altLang="en-US" sz="1900">
              <a:solidFill>
                <a:srgbClr val="FAFD00"/>
              </a:solidFill>
              <a:latin typeface="宋体" charset="0"/>
              <a:ea typeface="宋体" charset="0"/>
              <a:cs typeface="宋体" charset="0"/>
            </a:endParaRPr>
          </a:p>
          <a:p>
            <a:pPr algn="ctr">
              <a:lnSpc>
                <a:spcPct val="110000"/>
              </a:lnSpc>
              <a:tabLst>
                <a:tab pos="457200" algn="l"/>
              </a:tabLst>
            </a:pPr>
            <a:r>
              <a:rPr lang="zh-CN" altLang="en-US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亚历山大城</a:t>
            </a:r>
            <a:r>
              <a:rPr lang="en-US" altLang="zh-CN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: </a:t>
            </a:r>
            <a:r>
              <a:rPr lang="zh-CN" altLang="en-US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理工学院</a:t>
            </a:r>
          </a:p>
          <a:p>
            <a:pPr algn="ctr">
              <a:lnSpc>
                <a:spcPct val="110000"/>
              </a:lnSpc>
              <a:tabLst>
                <a:tab pos="457200" algn="l"/>
              </a:tabLst>
            </a:pPr>
            <a:r>
              <a:rPr lang="ja-JP" altLang="en-US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罗马银行系统</a:t>
            </a:r>
            <a:endParaRPr lang="zh-CN" altLang="en-US" sz="1900">
              <a:solidFill>
                <a:srgbClr val="FAFD00"/>
              </a:solidFill>
              <a:latin typeface="宋体" charset="0"/>
              <a:ea typeface="宋体" charset="0"/>
              <a:cs typeface="宋体" charset="0"/>
            </a:endParaRPr>
          </a:p>
          <a:p>
            <a:pPr algn="ctr">
              <a:lnSpc>
                <a:spcPct val="110000"/>
              </a:lnSpc>
              <a:tabLst>
                <a:tab pos="457200" algn="l"/>
              </a:tabLst>
            </a:pPr>
            <a:r>
              <a:rPr lang="ja-JP" altLang="en-US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新建筑方式</a:t>
            </a:r>
            <a:endParaRPr lang="zh-CN" altLang="en-US" sz="1900">
              <a:solidFill>
                <a:srgbClr val="FAFD00"/>
              </a:solidFill>
              <a:latin typeface="宋体" charset="0"/>
              <a:ea typeface="宋体" charset="0"/>
              <a:cs typeface="宋体" charset="0"/>
            </a:endParaRPr>
          </a:p>
          <a:p>
            <a:pPr algn="ctr">
              <a:lnSpc>
                <a:spcPct val="110000"/>
              </a:lnSpc>
              <a:tabLst>
                <a:tab pos="457200" algn="l"/>
              </a:tabLst>
            </a:pPr>
            <a:r>
              <a:rPr lang="ja-JP" altLang="en-US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水和污水系统</a:t>
            </a:r>
            <a:r>
              <a:rPr lang="en-US" altLang="zh-CN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;  </a:t>
            </a:r>
            <a:r>
              <a:rPr lang="ja-JP" altLang="en-US" sz="1900">
                <a:solidFill>
                  <a:srgbClr val="62D6AC"/>
                </a:solidFill>
                <a:latin typeface="宋体" charset="0"/>
                <a:ea typeface="宋体" charset="0"/>
                <a:cs typeface="宋体" charset="0"/>
              </a:rPr>
              <a:t>混凝土</a:t>
            </a:r>
            <a:r>
              <a:rPr lang="zh-CN" altLang="en-US" sz="1900">
                <a:solidFill>
                  <a:srgbClr val="62D6AC"/>
                </a:solidFill>
                <a:latin typeface="宋体" charset="0"/>
                <a:ea typeface="宋体" charset="0"/>
                <a:cs typeface="宋体" charset="0"/>
              </a:rPr>
              <a:t> </a:t>
            </a:r>
          </a:p>
          <a:p>
            <a:pPr algn="ctr">
              <a:lnSpc>
                <a:spcPct val="110000"/>
              </a:lnSpc>
              <a:tabLst>
                <a:tab pos="457200" algn="l"/>
              </a:tabLst>
            </a:pPr>
            <a:r>
              <a:rPr lang="zh-CN" altLang="en-US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股票市场 </a:t>
            </a:r>
          </a:p>
          <a:p>
            <a:pPr algn="ctr">
              <a:lnSpc>
                <a:spcPct val="110000"/>
              </a:lnSpc>
              <a:tabLst>
                <a:tab pos="457200" algn="l"/>
              </a:tabLst>
            </a:pPr>
            <a:r>
              <a:rPr lang="ja-JP" altLang="en-US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遍及帝国的公路系统</a:t>
            </a:r>
            <a:r>
              <a:rPr lang="zh-CN" altLang="en-US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en-US" altLang="zh-CN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(5</a:t>
            </a:r>
            <a:r>
              <a:rPr lang="zh-CN" altLang="en-US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万</a:t>
            </a:r>
            <a:r>
              <a:rPr lang="en-US" altLang="zh-CN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3</a:t>
            </a:r>
            <a:r>
              <a:rPr lang="zh-CN" altLang="en-US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千里</a:t>
            </a:r>
            <a:r>
              <a:rPr lang="en-US" altLang="zh-CN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)</a:t>
            </a:r>
          </a:p>
          <a:p>
            <a:pPr algn="ctr">
              <a:lnSpc>
                <a:spcPct val="110000"/>
              </a:lnSpc>
              <a:tabLst>
                <a:tab pos="457200" algn="l"/>
              </a:tabLst>
            </a:pPr>
            <a:r>
              <a:rPr lang="en-US" altLang="zh-CN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365</a:t>
            </a:r>
            <a:r>
              <a:rPr lang="ja-JP" altLang="en-US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天日历的采用</a:t>
            </a:r>
            <a:endParaRPr lang="zh-CN" altLang="en-US" sz="1900">
              <a:solidFill>
                <a:srgbClr val="FAFD00"/>
              </a:solidFill>
              <a:latin typeface="宋体" charset="0"/>
              <a:ea typeface="宋体" charset="0"/>
              <a:cs typeface="宋体" charset="0"/>
            </a:endParaRPr>
          </a:p>
          <a:p>
            <a:pPr algn="ctr">
              <a:lnSpc>
                <a:spcPct val="110000"/>
              </a:lnSpc>
              <a:tabLst>
                <a:tab pos="457200" algn="l"/>
              </a:tabLst>
            </a:pPr>
            <a:r>
              <a:rPr lang="zh-CN" altLang="en-US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普遍使用拉丁文</a:t>
            </a:r>
          </a:p>
          <a:p>
            <a:pPr algn="ctr">
              <a:lnSpc>
                <a:spcPct val="110000"/>
              </a:lnSpc>
              <a:tabLst>
                <a:tab pos="457200" algn="l"/>
              </a:tabLst>
            </a:pPr>
            <a:r>
              <a:rPr lang="zh-CN" altLang="en-US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策略性的军事组织</a:t>
            </a:r>
          </a:p>
          <a:p>
            <a:pPr algn="ctr">
              <a:lnSpc>
                <a:spcPct val="110000"/>
              </a:lnSpc>
              <a:tabLst>
                <a:tab pos="457200" algn="l"/>
              </a:tabLst>
            </a:pPr>
            <a:r>
              <a:rPr lang="ja-JP" altLang="en-US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罗马</a:t>
            </a:r>
            <a:r>
              <a:rPr lang="zh-CN" altLang="en-US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帝国统治下的和平</a:t>
            </a:r>
            <a:endParaRPr lang="en-US" altLang="zh-CN" sz="1900">
              <a:solidFill>
                <a:srgbClr val="FAFD00"/>
              </a:solidFill>
              <a:latin typeface="宋体" charset="0"/>
              <a:ea typeface="宋体" charset="0"/>
              <a:cs typeface="宋体" charset="0"/>
            </a:endParaRPr>
          </a:p>
          <a:p>
            <a:pPr algn="ctr">
              <a:lnSpc>
                <a:spcPct val="110000"/>
              </a:lnSpc>
              <a:tabLst>
                <a:tab pos="457200" algn="l"/>
              </a:tabLst>
            </a:pPr>
            <a:r>
              <a:rPr lang="zh-CN" altLang="en-US" sz="29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被罗马占领的巴勒斯坦</a:t>
            </a:r>
          </a:p>
        </p:txBody>
      </p:sp>
      <p:sp>
        <p:nvSpPr>
          <p:cNvPr id="612368" name="Text Box 16"/>
          <p:cNvSpPr txBox="1">
            <a:spLocks noChangeArrowheads="1"/>
          </p:cNvSpPr>
          <p:nvPr/>
        </p:nvSpPr>
        <p:spPr bwMode="auto">
          <a:xfrm>
            <a:off x="1052513" y="860425"/>
            <a:ext cx="3048000" cy="9461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ja-JP" altLang="en-US" sz="2800" i="1">
                <a:solidFill>
                  <a:schemeClr val="hlink"/>
                </a:solidFill>
                <a:latin typeface="B VAG Rounded Bold" charset="0"/>
                <a:ea typeface="宋体" charset="0"/>
                <a:cs typeface="宋体" charset="0"/>
              </a:rPr>
              <a:t>亚历山大大帝</a:t>
            </a:r>
            <a:endParaRPr lang="en-US" altLang="zh-CN" sz="2800" i="1">
              <a:solidFill>
                <a:schemeClr val="hlink"/>
              </a:solidFill>
              <a:latin typeface="B VAG Rounded Bold" charset="0"/>
              <a:ea typeface="宋体" charset="0"/>
              <a:cs typeface="宋体" charset="0"/>
            </a:endParaRPr>
          </a:p>
          <a:p>
            <a:pPr algn="ctr"/>
            <a:r>
              <a:rPr lang="ja-JP" altLang="en-US" sz="2800" i="1">
                <a:solidFill>
                  <a:schemeClr val="hlink"/>
                </a:solidFill>
                <a:latin typeface="B VAG Rounded Bold" charset="0"/>
                <a:ea typeface="宋体" charset="0"/>
                <a:cs typeface="宋体" charset="0"/>
              </a:rPr>
              <a:t>的时代</a:t>
            </a:r>
            <a:r>
              <a:rPr lang="en-US" altLang="zh-CN" sz="2800" i="1">
                <a:solidFill>
                  <a:schemeClr val="hlink"/>
                </a:solidFill>
                <a:latin typeface="B VAG Rounded Bold" charset="0"/>
                <a:ea typeface="宋体" charset="0"/>
                <a:cs typeface="宋体" charset="0"/>
              </a:rPr>
              <a:t>:</a:t>
            </a:r>
          </a:p>
        </p:txBody>
      </p:sp>
      <p:sp>
        <p:nvSpPr>
          <p:cNvPr id="612369" name="AutoShape 17"/>
          <p:cNvSpPr>
            <a:spLocks noChangeArrowheads="1"/>
          </p:cNvSpPr>
          <p:nvPr/>
        </p:nvSpPr>
        <p:spPr bwMode="auto">
          <a:xfrm>
            <a:off x="377825" y="857250"/>
            <a:ext cx="4079875" cy="5430838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114FFB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2370" name="AutoShape 18"/>
          <p:cNvSpPr>
            <a:spLocks noChangeArrowheads="1"/>
          </p:cNvSpPr>
          <p:nvPr/>
        </p:nvSpPr>
        <p:spPr bwMode="auto">
          <a:xfrm>
            <a:off x="4564063" y="153988"/>
            <a:ext cx="4238625" cy="6148387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2371" name="Rectangle 19"/>
          <p:cNvSpPr>
            <a:spLocks noChangeArrowheads="1"/>
          </p:cNvSpPr>
          <p:nvPr/>
        </p:nvSpPr>
        <p:spPr bwMode="auto">
          <a:xfrm>
            <a:off x="230188" y="1814513"/>
            <a:ext cx="4419600" cy="4425950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ja-JP" altLang="en-US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亚里斯多德</a:t>
            </a:r>
            <a:r>
              <a:rPr lang="en-US" altLang="zh-CN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: </a:t>
            </a:r>
            <a:r>
              <a:rPr lang="ja-JP" altLang="en-US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亚历山大</a:t>
            </a:r>
            <a:r>
              <a:rPr lang="ja-JP" altLang="en-US" sz="19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的老师</a:t>
            </a:r>
            <a:endParaRPr lang="zh-CN" altLang="en-US" sz="1900">
              <a:solidFill>
                <a:srgbClr val="FAFD00"/>
              </a:solidFill>
              <a:latin typeface="宋体" charset="0"/>
              <a:ea typeface="宋体" charset="0"/>
              <a:cs typeface="宋体" charset="0"/>
            </a:endParaRPr>
          </a:p>
          <a:p>
            <a:pPr algn="ctr">
              <a:lnSpc>
                <a:spcPct val="120000"/>
              </a:lnSpc>
            </a:pPr>
            <a:r>
              <a:rPr lang="ja-JP" altLang="en-US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亚里斯多德</a:t>
            </a:r>
            <a:r>
              <a:rPr lang="en-US" altLang="zh-CN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: </a:t>
            </a:r>
            <a:r>
              <a:rPr lang="ja-JP" altLang="en-US" sz="19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音乐</a:t>
            </a:r>
            <a:r>
              <a:rPr lang="ja-JP" altLang="en-US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学说</a:t>
            </a:r>
            <a:endParaRPr lang="zh-CN" altLang="en-US" sz="1900">
              <a:solidFill>
                <a:srgbClr val="FAFD00"/>
              </a:solidFill>
              <a:latin typeface="宋体" charset="0"/>
              <a:ea typeface="宋体" charset="0"/>
              <a:cs typeface="宋体" charset="0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9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中国的长城</a:t>
            </a:r>
          </a:p>
          <a:p>
            <a:pPr algn="ctr">
              <a:lnSpc>
                <a:spcPct val="120000"/>
              </a:lnSpc>
            </a:pPr>
            <a:r>
              <a:rPr lang="zh-CN" altLang="en-US" sz="19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在</a:t>
            </a:r>
            <a:r>
              <a:rPr lang="ja-JP" altLang="en-US" sz="19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中国</a:t>
            </a:r>
            <a:r>
              <a:rPr lang="ja-JP" altLang="en-US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铁</a:t>
            </a:r>
            <a:r>
              <a:rPr lang="zh-CN" altLang="en-US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的使用</a:t>
            </a:r>
            <a:endParaRPr lang="en-US" altLang="zh-CN" sz="1900">
              <a:solidFill>
                <a:srgbClr val="FAFD00"/>
              </a:solidFill>
              <a:latin typeface="宋体" charset="0"/>
              <a:ea typeface="宋体" charset="0"/>
              <a:cs typeface="宋体" charset="0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  亚历山大城</a:t>
            </a:r>
            <a:r>
              <a:rPr lang="en-US" altLang="zh-CN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: </a:t>
            </a:r>
            <a:r>
              <a:rPr lang="zh-CN" altLang="en-US" sz="19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希腊文化中心</a:t>
            </a:r>
            <a:endParaRPr lang="zh-CN" altLang="en-US" sz="1900">
              <a:solidFill>
                <a:srgbClr val="FAFD00"/>
              </a:solidFill>
              <a:latin typeface="宋体" charset="0"/>
              <a:ea typeface="宋体" charset="0"/>
              <a:cs typeface="宋体" charset="0"/>
            </a:endParaRPr>
          </a:p>
          <a:p>
            <a:pPr algn="ctr">
              <a:lnSpc>
                <a:spcPct val="120000"/>
              </a:lnSpc>
            </a:pPr>
            <a:r>
              <a:rPr lang="ja-JP" altLang="en-US" sz="19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欧几里得</a:t>
            </a:r>
            <a:r>
              <a:rPr lang="en-US" altLang="zh-CN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: </a:t>
            </a:r>
            <a:r>
              <a:rPr lang="zh-CN" altLang="en-US" sz="19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几何学的</a:t>
            </a:r>
            <a:r>
              <a:rPr lang="zh-CN" altLang="en-US" sz="19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标准</a:t>
            </a:r>
          </a:p>
          <a:p>
            <a:pPr algn="ctr">
              <a:lnSpc>
                <a:spcPct val="120000"/>
              </a:lnSpc>
            </a:pPr>
            <a:r>
              <a:rPr lang="zh-CN" altLang="en-US" sz="19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第一套罗马硬币</a:t>
            </a:r>
            <a:endParaRPr lang="zh-CN" altLang="en-US" sz="1900">
              <a:solidFill>
                <a:srgbClr val="FAFD00"/>
              </a:solidFill>
              <a:latin typeface="宋体" charset="0"/>
              <a:ea typeface="宋体" charset="0"/>
              <a:cs typeface="宋体" charset="0"/>
            </a:endParaRPr>
          </a:p>
          <a:p>
            <a:pPr algn="ctr">
              <a:lnSpc>
                <a:spcPct val="120000"/>
              </a:lnSpc>
            </a:pPr>
            <a:r>
              <a:rPr lang="ja-JP" altLang="en-US" sz="19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哥林多成为交易中心</a:t>
            </a:r>
            <a:endParaRPr lang="zh-CN" altLang="en-US" sz="1900">
              <a:solidFill>
                <a:srgbClr val="FAFD00"/>
              </a:solidFill>
              <a:latin typeface="宋体" charset="0"/>
              <a:ea typeface="宋体" charset="0"/>
              <a:cs typeface="宋体" charset="0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9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在挨及的犹太交易中心</a:t>
            </a:r>
            <a:endParaRPr lang="zh-CN" altLang="en-US" sz="1900">
              <a:solidFill>
                <a:srgbClr val="FAFD00"/>
              </a:solidFill>
              <a:latin typeface="宋体" charset="0"/>
              <a:ea typeface="宋体" charset="0"/>
              <a:cs typeface="宋体" charset="0"/>
            </a:endParaRPr>
          </a:p>
          <a:p>
            <a:pPr algn="ctr">
              <a:lnSpc>
                <a:spcPct val="120000"/>
              </a:lnSpc>
            </a:pPr>
            <a:r>
              <a:rPr lang="ja-JP" altLang="en-US" sz="19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希腊文化和希腊城市</a:t>
            </a:r>
            <a:endParaRPr lang="zh-CN" altLang="en-US" sz="1900">
              <a:solidFill>
                <a:srgbClr val="FFEA18"/>
              </a:solidFill>
              <a:latin typeface="宋体" charset="0"/>
              <a:ea typeface="宋体" charset="0"/>
              <a:cs typeface="宋体" charset="0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9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希腊风格的生活</a:t>
            </a:r>
          </a:p>
          <a:p>
            <a:pPr algn="ctr">
              <a:lnSpc>
                <a:spcPct val="120000"/>
              </a:lnSpc>
            </a:pPr>
            <a:r>
              <a:rPr lang="ja-JP" altLang="en-US" sz="29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希腊</a:t>
            </a:r>
            <a:r>
              <a:rPr lang="zh-CN" altLang="en-US" sz="29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语言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2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2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2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12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2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2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2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2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2369" grpId="0" animBg="1"/>
      <p:bldP spid="61237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64" name="Text Box 8"/>
          <p:cNvSpPr txBox="1">
            <a:spLocks noChangeArrowheads="1"/>
          </p:cNvSpPr>
          <p:nvPr/>
        </p:nvSpPr>
        <p:spPr bwMode="auto">
          <a:xfrm>
            <a:off x="8758238" y="66675"/>
            <a:ext cx="184150" cy="446088"/>
          </a:xfrm>
          <a:prstGeom prst="rect">
            <a:avLst/>
          </a:prstGeom>
          <a:noFill/>
          <a:ln>
            <a:noFill/>
          </a:ln>
          <a:effectLst>
            <a:outerShdw blurRad="63500" dist="12700" dir="162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ea typeface="宋体" charset="0"/>
              <a:cs typeface="宋体" charset="0"/>
            </a:endParaRPr>
          </a:p>
        </p:txBody>
      </p:sp>
      <p:sp>
        <p:nvSpPr>
          <p:cNvPr id="454686" name="Rectangle 3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31</a:t>
            </a:r>
          </a:p>
        </p:txBody>
      </p:sp>
      <p:pic>
        <p:nvPicPr>
          <p:cNvPr id="454771" name="Picture 115" descr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213" y="531813"/>
            <a:ext cx="8013700" cy="5792787"/>
          </a:xfrm>
          <a:prstGeom prst="rect">
            <a:avLst/>
          </a:prstGeom>
          <a:noFill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91980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54769" name="Text Box 113"/>
          <p:cNvSpPr txBox="1">
            <a:spLocks noChangeArrowheads="1"/>
          </p:cNvSpPr>
          <p:nvPr/>
        </p:nvSpPr>
        <p:spPr bwMode="auto">
          <a:xfrm>
            <a:off x="831850" y="1806575"/>
            <a:ext cx="7467600" cy="30797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96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经历了巨变</a:t>
            </a:r>
            <a:r>
              <a:rPr lang="zh-CN" altLang="en-US" sz="96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的世界</a:t>
            </a:r>
            <a:r>
              <a:rPr lang="en-US" altLang="zh-CN" sz="100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!</a:t>
            </a:r>
          </a:p>
        </p:txBody>
      </p:sp>
      <p:sp>
        <p:nvSpPr>
          <p:cNvPr id="454773" name="Text Box 117"/>
          <p:cNvSpPr txBox="1">
            <a:spLocks noChangeArrowheads="1"/>
          </p:cNvSpPr>
          <p:nvPr/>
        </p:nvSpPr>
        <p:spPr bwMode="auto">
          <a:xfrm>
            <a:off x="7169150" y="6270625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38-39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4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4769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Rectangle 2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452611" name="Line 3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2623" name="Text Box 15"/>
          <p:cNvSpPr txBox="1">
            <a:spLocks noChangeArrowheads="1"/>
          </p:cNvSpPr>
          <p:nvPr/>
        </p:nvSpPr>
        <p:spPr bwMode="auto">
          <a:xfrm>
            <a:off x="8758238" y="66675"/>
            <a:ext cx="184150" cy="446088"/>
          </a:xfrm>
          <a:prstGeom prst="rect">
            <a:avLst/>
          </a:prstGeom>
          <a:noFill/>
          <a:ln>
            <a:noFill/>
          </a:ln>
          <a:effectLst>
            <a:outerShdw blurRad="63500" dist="12700" dir="162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ea typeface="宋体" charset="0"/>
              <a:cs typeface="宋体" charset="0"/>
            </a:endParaRPr>
          </a:p>
        </p:txBody>
      </p:sp>
      <p:sp>
        <p:nvSpPr>
          <p:cNvPr id="452625" name="Text Box 17"/>
          <p:cNvSpPr txBox="1">
            <a:spLocks noChangeArrowheads="1"/>
          </p:cNvSpPr>
          <p:nvPr/>
        </p:nvSpPr>
        <p:spPr bwMode="auto">
          <a:xfrm>
            <a:off x="2397125" y="642938"/>
            <a:ext cx="4171950" cy="23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800" b="0">
              <a:solidFill>
                <a:schemeClr val="tx1"/>
              </a:solidFill>
              <a:ea typeface="宋体" charset="0"/>
              <a:cs typeface="宋体" charset="0"/>
            </a:endParaRPr>
          </a:p>
        </p:txBody>
      </p:sp>
      <p:sp>
        <p:nvSpPr>
          <p:cNvPr id="452626" name="Text Box 18"/>
          <p:cNvSpPr txBox="1">
            <a:spLocks noChangeArrowheads="1"/>
          </p:cNvSpPr>
          <p:nvPr/>
        </p:nvSpPr>
        <p:spPr bwMode="auto">
          <a:xfrm>
            <a:off x="6221413" y="946150"/>
            <a:ext cx="222250" cy="21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700">
                <a:solidFill>
                  <a:schemeClr val="tx1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452627" name="Text Box 19"/>
          <p:cNvSpPr txBox="1">
            <a:spLocks noChangeArrowheads="1"/>
          </p:cNvSpPr>
          <p:nvPr/>
        </p:nvSpPr>
        <p:spPr bwMode="auto">
          <a:xfrm>
            <a:off x="2625725" y="1279525"/>
            <a:ext cx="5268913" cy="6000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 i="1">
                <a:solidFill>
                  <a:srgbClr val="21FF33"/>
                </a:solidFill>
                <a:latin typeface="Chicago" charset="0"/>
                <a:ea typeface="宋体" charset="0"/>
                <a:cs typeface="宋体" charset="0"/>
              </a:rPr>
              <a:t>玛拉基书和马太福音之间</a:t>
            </a:r>
          </a:p>
        </p:txBody>
      </p:sp>
      <p:sp>
        <p:nvSpPr>
          <p:cNvPr id="452628" name="Text Box 20"/>
          <p:cNvSpPr txBox="1">
            <a:spLocks noChangeArrowheads="1"/>
          </p:cNvSpPr>
          <p:nvPr/>
        </p:nvSpPr>
        <p:spPr bwMode="auto">
          <a:xfrm>
            <a:off x="3452813" y="736600"/>
            <a:ext cx="3141662" cy="641350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600" i="1">
                <a:solidFill>
                  <a:srgbClr val="FFEA18"/>
                </a:solidFill>
                <a:latin typeface="Chicago" charset="0"/>
                <a:ea typeface="宋体" charset="0"/>
                <a:cs typeface="宋体" charset="0"/>
              </a:rPr>
              <a:t>“静默”时期</a:t>
            </a:r>
            <a:endParaRPr lang="en-US" altLang="zh-CN" sz="3600" i="1">
              <a:solidFill>
                <a:srgbClr val="FFEA18"/>
              </a:solidFill>
              <a:latin typeface="Chicago" charset="0"/>
              <a:ea typeface="宋体" charset="0"/>
              <a:cs typeface="宋体" charset="0"/>
            </a:endParaRPr>
          </a:p>
        </p:txBody>
      </p:sp>
      <p:sp>
        <p:nvSpPr>
          <p:cNvPr id="452629" name="Text Box 21"/>
          <p:cNvSpPr txBox="1">
            <a:spLocks noChangeArrowheads="1"/>
          </p:cNvSpPr>
          <p:nvPr/>
        </p:nvSpPr>
        <p:spPr bwMode="auto">
          <a:xfrm>
            <a:off x="1808163" y="1839913"/>
            <a:ext cx="3797300" cy="51911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>
                <a:solidFill>
                  <a:schemeClr val="hlink"/>
                </a:solidFill>
                <a:latin typeface="Chicago" charset="0"/>
                <a:ea typeface="宋体" charset="0"/>
                <a:cs typeface="宋体" charset="0"/>
              </a:rPr>
              <a:t>四大关键性的成就</a:t>
            </a:r>
            <a:r>
              <a:rPr lang="en-US" altLang="zh-CN" sz="2800">
                <a:solidFill>
                  <a:schemeClr val="hlink"/>
                </a:solidFill>
                <a:latin typeface="Chicago" charset="0"/>
                <a:ea typeface="宋体" charset="0"/>
                <a:cs typeface="宋体" charset="0"/>
              </a:rPr>
              <a:t>:</a:t>
            </a:r>
          </a:p>
        </p:txBody>
      </p:sp>
      <p:sp>
        <p:nvSpPr>
          <p:cNvPr id="452632" name="Text Box 24"/>
          <p:cNvSpPr txBox="1">
            <a:spLocks noChangeArrowheads="1"/>
          </p:cNvSpPr>
          <p:nvPr/>
        </p:nvSpPr>
        <p:spPr bwMode="auto">
          <a:xfrm>
            <a:off x="395288" y="5211763"/>
            <a:ext cx="8494712" cy="137318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>
                <a:solidFill>
                  <a:srgbClr val="FFEA18"/>
                </a:solidFill>
                <a:latin typeface="宋体" charset="0"/>
                <a:ea typeface="宋体" charset="0"/>
                <a:cs typeface="宋体" charset="0"/>
              </a:rPr>
              <a:t>…</a:t>
            </a:r>
            <a:r>
              <a:rPr lang="zh-CN" altLang="en-US" sz="2800">
                <a:solidFill>
                  <a:srgbClr val="FFEA18"/>
                </a:solidFill>
                <a:latin typeface="宋体" charset="0"/>
                <a:ea typeface="宋体" charset="0"/>
                <a:cs typeface="宋体" charset="0"/>
              </a:rPr>
              <a:t>这样，一个历史舞台被预备好，               即将把</a:t>
            </a:r>
            <a:r>
              <a:rPr lang="zh-CN" altLang="en-US" sz="28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上帝对亚伯拉罕的应许</a:t>
            </a:r>
            <a:r>
              <a:rPr lang="zh-CN" altLang="en-US" sz="2800">
                <a:solidFill>
                  <a:srgbClr val="FFEA18"/>
                </a:solidFill>
                <a:latin typeface="宋体" charset="0"/>
                <a:ea typeface="宋体" charset="0"/>
                <a:cs typeface="宋体" charset="0"/>
              </a:rPr>
              <a:t>推向顶点--         弥赛亚，</a:t>
            </a:r>
            <a:r>
              <a:rPr lang="zh-CN" altLang="en-US" sz="28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主</a:t>
            </a:r>
            <a:r>
              <a:rPr lang="ja-JP" altLang="en-US" sz="28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耶稣</a:t>
            </a:r>
            <a:r>
              <a:rPr lang="zh-CN" altLang="en-US" sz="28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基督</a:t>
            </a:r>
            <a:r>
              <a:rPr lang="zh-CN" altLang="en-US" sz="2800">
                <a:solidFill>
                  <a:srgbClr val="FFEA18"/>
                </a:solidFill>
                <a:latin typeface="宋体" charset="0"/>
                <a:ea typeface="宋体" charset="0"/>
                <a:cs typeface="宋体" charset="0"/>
              </a:rPr>
              <a:t>的来临</a:t>
            </a:r>
            <a:r>
              <a:rPr lang="en-US" altLang="zh-CN" sz="2800">
                <a:solidFill>
                  <a:srgbClr val="FFEA18"/>
                </a:solidFill>
                <a:latin typeface="宋体" charset="0"/>
                <a:ea typeface="宋体" charset="0"/>
                <a:cs typeface="宋体" charset="0"/>
              </a:rPr>
              <a:t>!</a:t>
            </a:r>
          </a:p>
        </p:txBody>
      </p:sp>
      <p:sp>
        <p:nvSpPr>
          <p:cNvPr id="452633" name="Text Box 25"/>
          <p:cNvSpPr txBox="1">
            <a:spLocks noChangeArrowheads="1"/>
          </p:cNvSpPr>
          <p:nvPr/>
        </p:nvSpPr>
        <p:spPr bwMode="auto">
          <a:xfrm>
            <a:off x="528638" y="125413"/>
            <a:ext cx="4546600" cy="636587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1372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13725"/>
                  <a:invGamma/>
                </a:schemeClr>
              </a:gs>
            </a:gsLst>
            <a:lin ang="5400000" scaled="1"/>
          </a:gra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学习帮助</a:t>
            </a:r>
            <a:r>
              <a:rPr lang="en-US" altLang="zh-CN" sz="32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 #06</a:t>
            </a:r>
          </a:p>
        </p:txBody>
      </p:sp>
      <p:sp>
        <p:nvSpPr>
          <p:cNvPr id="452650" name="Text Box 42"/>
          <p:cNvSpPr txBox="1">
            <a:spLocks noChangeArrowheads="1"/>
          </p:cNvSpPr>
          <p:nvPr/>
        </p:nvSpPr>
        <p:spPr bwMode="auto">
          <a:xfrm>
            <a:off x="725488" y="2373313"/>
            <a:ext cx="3838575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>
                <a:solidFill>
                  <a:srgbClr val="FF9456"/>
                </a:solidFill>
                <a:latin typeface="Chicago" charset="0"/>
                <a:ea typeface="宋体" charset="0"/>
                <a:cs typeface="宋体" charset="0"/>
              </a:rPr>
              <a:t>圣经的角度</a:t>
            </a:r>
            <a:r>
              <a:rPr lang="en-US" altLang="zh-CN" sz="2800">
                <a:solidFill>
                  <a:srgbClr val="FF9456"/>
                </a:solidFill>
                <a:latin typeface="Chicago" charset="0"/>
                <a:ea typeface="宋体" charset="0"/>
                <a:cs typeface="宋体" charset="0"/>
              </a:rPr>
              <a:t>:</a:t>
            </a:r>
          </a:p>
        </p:txBody>
      </p:sp>
      <p:sp>
        <p:nvSpPr>
          <p:cNvPr id="452651" name="Text Box 43"/>
          <p:cNvSpPr txBox="1">
            <a:spLocks noChangeArrowheads="1"/>
          </p:cNvSpPr>
          <p:nvPr/>
        </p:nvSpPr>
        <p:spPr bwMode="auto">
          <a:xfrm>
            <a:off x="4797425" y="2370138"/>
            <a:ext cx="3419475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>
                <a:solidFill>
                  <a:srgbClr val="FF9456"/>
                </a:solidFill>
                <a:latin typeface="Chicago" charset="0"/>
                <a:ea typeface="宋体" charset="0"/>
                <a:cs typeface="宋体" charset="0"/>
              </a:rPr>
              <a:t>历史的角度</a:t>
            </a:r>
            <a:r>
              <a:rPr lang="en-US" altLang="zh-CN" sz="2800">
                <a:solidFill>
                  <a:srgbClr val="FF9456"/>
                </a:solidFill>
                <a:latin typeface="Chicago" charset="0"/>
                <a:ea typeface="宋体" charset="0"/>
                <a:cs typeface="宋体" charset="0"/>
              </a:rPr>
              <a:t>:</a:t>
            </a:r>
          </a:p>
        </p:txBody>
      </p:sp>
      <p:grpSp>
        <p:nvGrpSpPr>
          <p:cNvPr id="452674" name="Group 66"/>
          <p:cNvGrpSpPr>
            <a:grpSpLocks/>
          </p:cNvGrpSpPr>
          <p:nvPr/>
        </p:nvGrpSpPr>
        <p:grpSpPr bwMode="auto">
          <a:xfrm>
            <a:off x="5256213" y="2657475"/>
            <a:ext cx="3236912" cy="407988"/>
            <a:chOff x="3377" y="1638"/>
            <a:chExt cx="2039" cy="257"/>
          </a:xfrm>
        </p:grpSpPr>
        <p:sp>
          <p:nvSpPr>
            <p:cNvPr id="452675" name="Text Box 67"/>
            <p:cNvSpPr txBox="1">
              <a:spLocks noChangeArrowheads="1"/>
            </p:cNvSpPr>
            <p:nvPr/>
          </p:nvSpPr>
          <p:spPr bwMode="auto">
            <a:xfrm>
              <a:off x="3377" y="1657"/>
              <a:ext cx="783" cy="238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zh-CN" altLang="en-US" sz="1800"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452676" name="Text Box 68"/>
            <p:cNvSpPr txBox="1">
              <a:spLocks noChangeArrowheads="1"/>
            </p:cNvSpPr>
            <p:nvPr/>
          </p:nvSpPr>
          <p:spPr bwMode="auto">
            <a:xfrm>
              <a:off x="4108" y="1638"/>
              <a:ext cx="783" cy="238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zh-CN" altLang="en-US" sz="1800"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452677" name="Text Box 69"/>
            <p:cNvSpPr txBox="1">
              <a:spLocks noChangeArrowheads="1"/>
            </p:cNvSpPr>
            <p:nvPr/>
          </p:nvSpPr>
          <p:spPr bwMode="auto">
            <a:xfrm>
              <a:off x="4633" y="1648"/>
              <a:ext cx="783" cy="238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zh-CN" altLang="en-US" sz="1800">
                <a:latin typeface="B VAG Rounded Bold" charset="0"/>
                <a:ea typeface="宋体" charset="0"/>
                <a:cs typeface="宋体" charset="0"/>
              </a:endParaRPr>
            </a:p>
          </p:txBody>
        </p:sp>
      </p:grpSp>
      <p:grpSp>
        <p:nvGrpSpPr>
          <p:cNvPr id="452725" name="Group 117"/>
          <p:cNvGrpSpPr>
            <a:grpSpLocks/>
          </p:cNvGrpSpPr>
          <p:nvPr/>
        </p:nvGrpSpPr>
        <p:grpSpPr bwMode="auto">
          <a:xfrm>
            <a:off x="869950" y="2905125"/>
            <a:ext cx="3425825" cy="857250"/>
            <a:chOff x="548" y="1830"/>
            <a:chExt cx="2158" cy="540"/>
          </a:xfrm>
        </p:grpSpPr>
        <p:sp>
          <p:nvSpPr>
            <p:cNvPr id="452630" name="Text Box 22"/>
            <p:cNvSpPr txBox="1">
              <a:spLocks noChangeArrowheads="1"/>
            </p:cNvSpPr>
            <p:nvPr/>
          </p:nvSpPr>
          <p:spPr bwMode="auto">
            <a:xfrm>
              <a:off x="548" y="1879"/>
              <a:ext cx="2158" cy="491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457200" indent="-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914400" indent="-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371600" indent="-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828800" indent="-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286000" indent="-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7432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32004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6576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41148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zh-CN" sz="1800">
                  <a:latin typeface="Chicago" charset="0"/>
                  <a:ea typeface="宋体" charset="0"/>
                  <a:cs typeface="宋体" charset="0"/>
                </a:rPr>
                <a:t>1. ______ ______ (</a:t>
              </a:r>
              <a:r>
                <a:rPr lang="ja-JP" altLang="en-US" sz="1800">
                  <a:latin typeface="Chicago" charset="0"/>
                  <a:ea typeface="MS PGothic" charset="0"/>
                  <a:cs typeface="MS PGothic" charset="0"/>
                </a:rPr>
                <a:t>旧约</a:t>
              </a:r>
              <a:r>
                <a:rPr lang="en-US" altLang="zh-CN" sz="1800">
                  <a:latin typeface="Chicago" charset="0"/>
                  <a:ea typeface="宋体" charset="0"/>
                  <a:cs typeface="宋体" charset="0"/>
                </a:rPr>
                <a:t>) </a:t>
              </a:r>
            </a:p>
            <a:p>
              <a:pPr algn="ctr">
                <a:spcBef>
                  <a:spcPct val="50000"/>
                </a:spcBef>
              </a:pPr>
              <a:r>
                <a:rPr lang="ja-JP" altLang="en-US" sz="1800">
                  <a:latin typeface="Chicago" charset="0"/>
                  <a:ea typeface="MS PGothic" charset="0"/>
                  <a:cs typeface="MS PGothic" charset="0"/>
                </a:rPr>
                <a:t>完成了</a:t>
              </a:r>
              <a:r>
                <a:rPr lang="zh-CN" altLang="en-US" sz="1800">
                  <a:latin typeface="Chicago" charset="0"/>
                  <a:ea typeface="宋体" charset="0"/>
                  <a:cs typeface="宋体" charset="0"/>
                </a:rPr>
                <a:t>。</a:t>
              </a:r>
            </a:p>
          </p:txBody>
        </p:sp>
        <p:sp>
          <p:nvSpPr>
            <p:cNvPr id="452636" name="Text Box 28"/>
            <p:cNvSpPr txBox="1">
              <a:spLocks noChangeArrowheads="1"/>
            </p:cNvSpPr>
            <p:nvPr/>
          </p:nvSpPr>
          <p:spPr bwMode="auto">
            <a:xfrm>
              <a:off x="909" y="1834"/>
              <a:ext cx="660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ja-JP" altLang="en-US" sz="2000">
                  <a:latin typeface="Chicago" charset="0"/>
                  <a:ea typeface="MS PGothic" charset="0"/>
                  <a:cs typeface="MS PGothic" charset="0"/>
                </a:rPr>
                <a:t>希伯来</a:t>
              </a:r>
              <a:endParaRPr lang="zh-CN" altLang="en-US" sz="2000">
                <a:latin typeface="Chicago" charset="0"/>
                <a:ea typeface="宋体" charset="0"/>
                <a:cs typeface="宋体" charset="0"/>
              </a:endParaRPr>
            </a:p>
          </p:txBody>
        </p:sp>
        <p:sp>
          <p:nvSpPr>
            <p:cNvPr id="452637" name="Text Box 29"/>
            <p:cNvSpPr txBox="1">
              <a:spLocks noChangeArrowheads="1"/>
            </p:cNvSpPr>
            <p:nvPr/>
          </p:nvSpPr>
          <p:spPr bwMode="auto">
            <a:xfrm>
              <a:off x="1327" y="1830"/>
              <a:ext cx="783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ja-JP" altLang="en-US" sz="2000">
                  <a:latin typeface="Chicago" charset="0"/>
                  <a:ea typeface="MS PGothic" charset="0"/>
                  <a:cs typeface="MS PGothic" charset="0"/>
                </a:rPr>
                <a:t>正典</a:t>
              </a:r>
              <a:endParaRPr lang="zh-CN" altLang="en-US" sz="2000">
                <a:latin typeface="Chicago" charset="0"/>
                <a:ea typeface="宋体" charset="0"/>
                <a:cs typeface="宋体" charset="0"/>
              </a:endParaRPr>
            </a:p>
          </p:txBody>
        </p:sp>
      </p:grpSp>
      <p:grpSp>
        <p:nvGrpSpPr>
          <p:cNvPr id="452717" name="Group 109"/>
          <p:cNvGrpSpPr>
            <a:grpSpLocks/>
          </p:cNvGrpSpPr>
          <p:nvPr/>
        </p:nvGrpSpPr>
        <p:grpSpPr bwMode="auto">
          <a:xfrm>
            <a:off x="781050" y="3940175"/>
            <a:ext cx="3559175" cy="1122363"/>
            <a:chOff x="492" y="2482"/>
            <a:chExt cx="2242" cy="707"/>
          </a:xfrm>
        </p:grpSpPr>
        <p:sp>
          <p:nvSpPr>
            <p:cNvPr id="452634" name="Text Box 26"/>
            <p:cNvSpPr txBox="1">
              <a:spLocks noChangeArrowheads="1"/>
            </p:cNvSpPr>
            <p:nvPr/>
          </p:nvSpPr>
          <p:spPr bwMode="auto">
            <a:xfrm>
              <a:off x="492" y="2525"/>
              <a:ext cx="2242" cy="664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1800">
                  <a:solidFill>
                    <a:schemeClr val="tx1"/>
                  </a:solidFill>
                  <a:latin typeface="Chicago" charset="0"/>
                  <a:ea typeface="宋体" charset="0"/>
                  <a:cs typeface="宋体" charset="0"/>
                </a:rPr>
                <a:t>2. </a:t>
              </a:r>
              <a:r>
                <a:rPr lang="ja-JP" altLang="en-US" sz="1800">
                  <a:solidFill>
                    <a:schemeClr val="tx1"/>
                  </a:solidFill>
                  <a:latin typeface="Chicago" charset="0"/>
                  <a:ea typeface="MS PGothic" charset="0"/>
                  <a:cs typeface="MS PGothic" charset="0"/>
                </a:rPr>
                <a:t>旧约翻译成</a:t>
              </a:r>
              <a:r>
                <a:rPr lang="en-US" altLang="zh-CN" sz="1800">
                  <a:solidFill>
                    <a:schemeClr val="tx1"/>
                  </a:solidFill>
                  <a:latin typeface="Chicago" charset="0"/>
                  <a:ea typeface="宋体" charset="0"/>
                  <a:cs typeface="宋体" charset="0"/>
                </a:rPr>
                <a:t>_________  </a:t>
              </a:r>
            </a:p>
            <a:p>
              <a:pPr algn="ctr">
                <a:spcBef>
                  <a:spcPct val="50000"/>
                </a:spcBef>
              </a:pPr>
              <a:r>
                <a:rPr lang="en-US" altLang="zh-CN" sz="1800">
                  <a:solidFill>
                    <a:schemeClr val="tx1"/>
                  </a:solidFill>
                  <a:latin typeface="Chicago" charset="0"/>
                  <a:ea typeface="宋体" charset="0"/>
                  <a:cs typeface="宋体" charset="0"/>
                </a:rPr>
                <a:t>(《</a:t>
              </a:r>
              <a:r>
                <a:rPr lang="zh-CN" altLang="en-US" sz="1800">
                  <a:solidFill>
                    <a:schemeClr val="tx1"/>
                  </a:solidFill>
                  <a:latin typeface="Chicago" charset="0"/>
                  <a:ea typeface="宋体" charset="0"/>
                  <a:cs typeface="宋体" charset="0"/>
                </a:rPr>
                <a:t>七十士译本</a:t>
              </a:r>
              <a:r>
                <a:rPr lang="en-US" altLang="zh-CN" sz="1800">
                  <a:solidFill>
                    <a:schemeClr val="tx1"/>
                  </a:solidFill>
                  <a:latin typeface="Chicago" charset="0"/>
                  <a:ea typeface="宋体" charset="0"/>
                  <a:cs typeface="宋体" charset="0"/>
                </a:rPr>
                <a:t>》- </a:t>
              </a:r>
              <a:r>
                <a:rPr lang="ja-JP" altLang="en-US" sz="1800">
                  <a:solidFill>
                    <a:schemeClr val="tx1"/>
                  </a:solidFill>
                  <a:latin typeface="Chicago" charset="0"/>
                  <a:ea typeface="MS PGothic" charset="0"/>
                  <a:cs typeface="MS PGothic" charset="0"/>
                </a:rPr>
                <a:t>在参考书里称为</a:t>
              </a:r>
              <a:r>
                <a:rPr lang="zh-CN" altLang="en-US" sz="1800">
                  <a:solidFill>
                    <a:schemeClr val="tx1"/>
                  </a:solidFill>
                  <a:latin typeface="Chicago" charset="0"/>
                  <a:ea typeface="宋体" charset="0"/>
                  <a:cs typeface="宋体" charset="0"/>
                </a:rPr>
                <a:t>“</a:t>
              </a:r>
              <a:r>
                <a:rPr lang="en-US" altLang="zh-CN" sz="1800">
                  <a:solidFill>
                    <a:schemeClr val="tx1"/>
                  </a:solidFill>
                  <a:latin typeface="Chicago" charset="0"/>
                  <a:ea typeface="宋体" charset="0"/>
                  <a:cs typeface="宋体" charset="0"/>
                </a:rPr>
                <a:t>LXX”)</a:t>
              </a:r>
            </a:p>
          </p:txBody>
        </p:sp>
        <p:sp>
          <p:nvSpPr>
            <p:cNvPr id="452638" name="Text Box 30"/>
            <p:cNvSpPr txBox="1">
              <a:spLocks noChangeArrowheads="1"/>
            </p:cNvSpPr>
            <p:nvPr/>
          </p:nvSpPr>
          <p:spPr bwMode="auto">
            <a:xfrm>
              <a:off x="1665" y="2482"/>
              <a:ext cx="783" cy="258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ja-JP" altLang="en-US" sz="2000">
                  <a:latin typeface="Chicago" charset="0"/>
                  <a:ea typeface="MS PGothic" charset="0"/>
                  <a:cs typeface="MS PGothic" charset="0"/>
                </a:rPr>
                <a:t>希腊文</a:t>
              </a:r>
              <a:endParaRPr lang="zh-CN" altLang="en-US" sz="2000">
                <a:latin typeface="Chicago" charset="0"/>
                <a:ea typeface="宋体" charset="0"/>
                <a:cs typeface="宋体" charset="0"/>
              </a:endParaRPr>
            </a:p>
          </p:txBody>
        </p:sp>
      </p:grpSp>
      <p:grpSp>
        <p:nvGrpSpPr>
          <p:cNvPr id="452724" name="Group 116"/>
          <p:cNvGrpSpPr>
            <a:grpSpLocks/>
          </p:cNvGrpSpPr>
          <p:nvPr/>
        </p:nvGrpSpPr>
        <p:grpSpPr bwMode="auto">
          <a:xfrm>
            <a:off x="4270375" y="3938588"/>
            <a:ext cx="4535488" cy="987425"/>
            <a:chOff x="2690" y="2433"/>
            <a:chExt cx="2857" cy="622"/>
          </a:xfrm>
        </p:grpSpPr>
        <p:sp>
          <p:nvSpPr>
            <p:cNvPr id="452668" name="Text Box 60"/>
            <p:cNvSpPr txBox="1">
              <a:spLocks noChangeArrowheads="1"/>
            </p:cNvSpPr>
            <p:nvPr/>
          </p:nvSpPr>
          <p:spPr bwMode="auto">
            <a:xfrm>
              <a:off x="2690" y="2478"/>
              <a:ext cx="2857" cy="577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1800">
                  <a:solidFill>
                    <a:schemeClr val="tx1"/>
                  </a:solidFill>
                  <a:latin typeface="Chicago" charset="0"/>
                  <a:ea typeface="宋体" charset="0"/>
                  <a:cs typeface="宋体" charset="0"/>
                </a:rPr>
                <a:t>4. </a:t>
              </a:r>
              <a:r>
                <a:rPr lang="ja-JP" altLang="en-US" sz="1800">
                  <a:solidFill>
                    <a:schemeClr val="tx1"/>
                  </a:solidFill>
                  <a:latin typeface="Chicago" charset="0"/>
                  <a:ea typeface="MS PGothic" charset="0"/>
                  <a:cs typeface="MS PGothic" charset="0"/>
                </a:rPr>
                <a:t>巴勒斯坦被</a:t>
              </a:r>
              <a:r>
                <a:rPr lang="zh-CN" altLang="en-US" sz="1800">
                  <a:solidFill>
                    <a:schemeClr val="tx1"/>
                  </a:solidFill>
                  <a:latin typeface="Chicago" charset="0"/>
                  <a:ea typeface="宋体" charset="0"/>
                  <a:cs typeface="宋体" charset="0"/>
                </a:rPr>
                <a:t> </a:t>
              </a:r>
              <a:r>
                <a:rPr lang="en-US" altLang="zh-CN" sz="1800">
                  <a:solidFill>
                    <a:schemeClr val="tx1"/>
                  </a:solidFill>
                  <a:latin typeface="Chicago" charset="0"/>
                  <a:ea typeface="宋体" charset="0"/>
                  <a:cs typeface="宋体" charset="0"/>
                </a:rPr>
                <a:t>_______ </a:t>
              </a:r>
              <a:r>
                <a:rPr lang="ja-JP" altLang="en-US" sz="1800">
                  <a:solidFill>
                    <a:schemeClr val="tx1"/>
                  </a:solidFill>
                  <a:latin typeface="Chicago" charset="0"/>
                  <a:ea typeface="MS PGothic" charset="0"/>
                  <a:cs typeface="MS PGothic" charset="0"/>
                </a:rPr>
                <a:t>占领</a:t>
              </a:r>
              <a:r>
                <a:rPr lang="en-US" altLang="zh-CN" sz="1800">
                  <a:solidFill>
                    <a:schemeClr val="tx1"/>
                  </a:solidFill>
                  <a:latin typeface="Chicago" charset="0"/>
                  <a:ea typeface="宋体" charset="0"/>
                  <a:cs typeface="宋体" charset="0"/>
                </a:rPr>
                <a:t>: </a:t>
              </a:r>
              <a:r>
                <a:rPr lang="zh-CN" altLang="en-US" sz="1800">
                  <a:solidFill>
                    <a:schemeClr val="tx1"/>
                  </a:solidFill>
                  <a:latin typeface="Chicago" charset="0"/>
                  <a:ea typeface="宋体" charset="0"/>
                  <a:cs typeface="宋体" charset="0"/>
                </a:rPr>
                <a:t>这段时</a:t>
              </a:r>
              <a:r>
                <a:rPr lang="ja-JP" altLang="en-US" sz="1800">
                  <a:solidFill>
                    <a:schemeClr val="tx1"/>
                  </a:solidFill>
                  <a:latin typeface="Chicago" charset="0"/>
                  <a:ea typeface="MS PGothic" charset="0"/>
                  <a:cs typeface="MS PGothic" charset="0"/>
                </a:rPr>
                <a:t>期</a:t>
              </a:r>
              <a:r>
                <a:rPr lang="zh-CN" altLang="en-US" sz="1800">
                  <a:solidFill>
                    <a:schemeClr val="tx1"/>
                  </a:solidFill>
                  <a:latin typeface="Chicago" charset="0"/>
                  <a:ea typeface="宋体" charset="0"/>
                  <a:cs typeface="宋体" charset="0"/>
                </a:rPr>
                <a:t>以高 </a:t>
              </a:r>
              <a:r>
                <a:rPr lang="en-US" altLang="zh-CN" sz="1800">
                  <a:solidFill>
                    <a:schemeClr val="tx1"/>
                  </a:solidFill>
                  <a:latin typeface="Chicago" charset="0"/>
                  <a:ea typeface="宋体" charset="0"/>
                  <a:cs typeface="宋体" charset="0"/>
                </a:rPr>
                <a:t>_______ </a:t>
              </a:r>
              <a:r>
                <a:rPr lang="zh-CN" altLang="en-US" sz="1800">
                  <a:solidFill>
                    <a:schemeClr val="tx1"/>
                  </a:solidFill>
                  <a:latin typeface="Chicago" charset="0"/>
                  <a:ea typeface="宋体" charset="0"/>
                  <a:cs typeface="宋体" charset="0"/>
                </a:rPr>
                <a:t>并其残忍手法维持的</a:t>
              </a:r>
              <a:r>
                <a:rPr lang="en-US" altLang="zh-CN" sz="1800">
                  <a:solidFill>
                    <a:schemeClr val="tx1"/>
                  </a:solidFill>
                  <a:latin typeface="Chicago" charset="0"/>
                  <a:ea typeface="宋体" charset="0"/>
                  <a:cs typeface="宋体" charset="0"/>
                </a:rPr>
                <a:t>______ </a:t>
              </a:r>
              <a:r>
                <a:rPr lang="zh-CN" altLang="en-US" sz="1800">
                  <a:solidFill>
                    <a:schemeClr val="tx1"/>
                  </a:solidFill>
                  <a:latin typeface="Chicago" charset="0"/>
                  <a:ea typeface="宋体" charset="0"/>
                  <a:cs typeface="宋体" charset="0"/>
                </a:rPr>
                <a:t>闻名</a:t>
              </a:r>
              <a:r>
                <a:rPr lang="en-US" altLang="zh-CN" sz="1800">
                  <a:solidFill>
                    <a:schemeClr val="tx1"/>
                  </a:solidFill>
                  <a:latin typeface="Chicago" charset="0"/>
                  <a:ea typeface="宋体" charset="0"/>
                  <a:cs typeface="宋体" charset="0"/>
                </a:rPr>
                <a:t>(</a:t>
              </a:r>
              <a:r>
                <a:rPr lang="zh-CN" altLang="en-US" sz="1800">
                  <a:solidFill>
                    <a:schemeClr val="tx1"/>
                  </a:solidFill>
                  <a:latin typeface="Chicago" charset="0"/>
                  <a:ea typeface="宋体" charset="0"/>
                  <a:cs typeface="宋体" charset="0"/>
                </a:rPr>
                <a:t>罗马帝国统治下的和平</a:t>
              </a:r>
              <a:r>
                <a:rPr lang="en-US" altLang="zh-CN" sz="1800">
                  <a:solidFill>
                    <a:schemeClr val="tx1"/>
                  </a:solidFill>
                  <a:latin typeface="Chicago" charset="0"/>
                  <a:ea typeface="宋体" charset="0"/>
                  <a:cs typeface="宋体" charset="0"/>
                </a:rPr>
                <a:t>)</a:t>
              </a:r>
              <a:r>
                <a:rPr lang="zh-CN" altLang="en-US" sz="1800">
                  <a:solidFill>
                    <a:schemeClr val="tx1"/>
                  </a:solidFill>
                  <a:latin typeface="Chicago" charset="0"/>
                  <a:ea typeface="宋体" charset="0"/>
                  <a:cs typeface="宋体" charset="0"/>
                </a:rPr>
                <a:t>。</a:t>
              </a:r>
            </a:p>
          </p:txBody>
        </p:sp>
        <p:sp>
          <p:nvSpPr>
            <p:cNvPr id="452669" name="Text Box 61"/>
            <p:cNvSpPr txBox="1">
              <a:spLocks noChangeArrowheads="1"/>
            </p:cNvSpPr>
            <p:nvPr/>
          </p:nvSpPr>
          <p:spPr bwMode="auto">
            <a:xfrm>
              <a:off x="3673" y="2433"/>
              <a:ext cx="709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ja-JP" altLang="en-US" sz="2000">
                  <a:latin typeface="Chicago" charset="0"/>
                  <a:ea typeface="MS PGothic" charset="0"/>
                  <a:cs typeface="MS PGothic" charset="0"/>
                </a:rPr>
                <a:t>罗马人</a:t>
              </a:r>
              <a:endParaRPr lang="zh-CN" altLang="en-US" sz="2000">
                <a:latin typeface="Chicago" charset="0"/>
                <a:ea typeface="宋体" charset="0"/>
                <a:cs typeface="宋体" charset="0"/>
              </a:endParaRPr>
            </a:p>
          </p:txBody>
        </p:sp>
        <p:sp>
          <p:nvSpPr>
            <p:cNvPr id="452670" name="Text Box 62"/>
            <p:cNvSpPr txBox="1">
              <a:spLocks noChangeArrowheads="1"/>
            </p:cNvSpPr>
            <p:nvPr/>
          </p:nvSpPr>
          <p:spPr bwMode="auto">
            <a:xfrm>
              <a:off x="3084" y="2606"/>
              <a:ext cx="457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ja-JP" altLang="en-US" sz="2000">
                  <a:latin typeface="Chicago" charset="0"/>
                  <a:ea typeface="MS PGothic" charset="0"/>
                  <a:cs typeface="MS PGothic" charset="0"/>
                </a:rPr>
                <a:t>科技</a:t>
              </a:r>
              <a:endParaRPr lang="zh-CN" altLang="en-US" sz="2000">
                <a:latin typeface="Chicago" charset="0"/>
                <a:ea typeface="宋体" charset="0"/>
                <a:cs typeface="宋体" charset="0"/>
              </a:endParaRPr>
            </a:p>
          </p:txBody>
        </p:sp>
        <p:sp>
          <p:nvSpPr>
            <p:cNvPr id="452671" name="Text Box 63"/>
            <p:cNvSpPr txBox="1">
              <a:spLocks noChangeArrowheads="1"/>
            </p:cNvSpPr>
            <p:nvPr/>
          </p:nvSpPr>
          <p:spPr bwMode="auto">
            <a:xfrm>
              <a:off x="4920" y="2608"/>
              <a:ext cx="471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ja-JP" altLang="en-US" sz="2000">
                  <a:latin typeface="Chicago" charset="0"/>
                  <a:ea typeface="MS PGothic" charset="0"/>
                  <a:cs typeface="MS PGothic" charset="0"/>
                </a:rPr>
                <a:t>和平</a:t>
              </a:r>
              <a:endParaRPr lang="zh-CN" altLang="en-US" sz="2000">
                <a:latin typeface="Chicago" charset="0"/>
                <a:ea typeface="宋体" charset="0"/>
                <a:cs typeface="宋体" charset="0"/>
              </a:endParaRPr>
            </a:p>
          </p:txBody>
        </p:sp>
      </p:grpSp>
      <p:grpSp>
        <p:nvGrpSpPr>
          <p:cNvPr id="452726" name="Group 118"/>
          <p:cNvGrpSpPr>
            <a:grpSpLocks/>
          </p:cNvGrpSpPr>
          <p:nvPr/>
        </p:nvGrpSpPr>
        <p:grpSpPr bwMode="auto">
          <a:xfrm>
            <a:off x="4421188" y="2905125"/>
            <a:ext cx="4311650" cy="860425"/>
            <a:chOff x="2785" y="1806"/>
            <a:chExt cx="2716" cy="542"/>
          </a:xfrm>
        </p:grpSpPr>
        <p:sp>
          <p:nvSpPr>
            <p:cNvPr id="452679" name="Text Box 71"/>
            <p:cNvSpPr txBox="1">
              <a:spLocks noChangeArrowheads="1"/>
            </p:cNvSpPr>
            <p:nvPr/>
          </p:nvSpPr>
          <p:spPr bwMode="auto">
            <a:xfrm>
              <a:off x="2785" y="1857"/>
              <a:ext cx="2716" cy="491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1800">
                  <a:solidFill>
                    <a:schemeClr val="tx1"/>
                  </a:solidFill>
                  <a:latin typeface="Chicago" charset="0"/>
                  <a:ea typeface="宋体" charset="0"/>
                  <a:cs typeface="宋体" charset="0"/>
                </a:rPr>
                <a:t>3. _____________  _______ </a:t>
              </a:r>
              <a:r>
                <a:rPr lang="zh-CN" altLang="en-US" sz="1800">
                  <a:solidFill>
                    <a:schemeClr val="tx1"/>
                  </a:solidFill>
                  <a:latin typeface="Chicago" charset="0"/>
                  <a:ea typeface="宋体" charset="0"/>
                  <a:cs typeface="宋体" charset="0"/>
                </a:rPr>
                <a:t>将希腊文</a:t>
              </a:r>
            </a:p>
            <a:p>
              <a:pPr>
                <a:spcBef>
                  <a:spcPct val="50000"/>
                </a:spcBef>
              </a:pPr>
              <a:r>
                <a:rPr lang="zh-CN" altLang="en-US" sz="1800">
                  <a:solidFill>
                    <a:schemeClr val="tx1"/>
                  </a:solidFill>
                  <a:latin typeface="Chicago" charset="0"/>
                  <a:ea typeface="宋体" charset="0"/>
                  <a:cs typeface="宋体" charset="0"/>
                </a:rPr>
                <a:t>化传递到他所占领的各个地方</a:t>
              </a:r>
              <a:r>
                <a:rPr lang="en-US" altLang="zh-CN" sz="1800">
                  <a:solidFill>
                    <a:schemeClr val="tx1"/>
                  </a:solidFill>
                  <a:latin typeface="Chicago" charset="0"/>
                  <a:ea typeface="宋体" charset="0"/>
                  <a:cs typeface="宋体" charset="0"/>
                </a:rPr>
                <a:t>.</a:t>
              </a:r>
            </a:p>
          </p:txBody>
        </p:sp>
        <p:sp>
          <p:nvSpPr>
            <p:cNvPr id="452681" name="Text Box 73"/>
            <p:cNvSpPr txBox="1">
              <a:spLocks noChangeArrowheads="1"/>
            </p:cNvSpPr>
            <p:nvPr/>
          </p:nvSpPr>
          <p:spPr bwMode="auto">
            <a:xfrm>
              <a:off x="3074" y="1807"/>
              <a:ext cx="824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ja-JP" altLang="en-US" sz="2000">
                  <a:latin typeface="Chicago" charset="0"/>
                  <a:ea typeface="MS PGothic" charset="0"/>
                  <a:cs typeface="MS PGothic" charset="0"/>
                </a:rPr>
                <a:t>亚历山大</a:t>
              </a:r>
              <a:endParaRPr lang="zh-CN" altLang="en-US" sz="2000">
                <a:latin typeface="Chicago" charset="0"/>
                <a:ea typeface="宋体" charset="0"/>
                <a:cs typeface="宋体" charset="0"/>
              </a:endParaRPr>
            </a:p>
          </p:txBody>
        </p:sp>
        <p:sp>
          <p:nvSpPr>
            <p:cNvPr id="452682" name="Text Box 74"/>
            <p:cNvSpPr txBox="1">
              <a:spLocks noChangeArrowheads="1"/>
            </p:cNvSpPr>
            <p:nvPr/>
          </p:nvSpPr>
          <p:spPr bwMode="auto">
            <a:xfrm>
              <a:off x="4184" y="1806"/>
              <a:ext cx="467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ja-JP" altLang="en-US" sz="2000">
                  <a:latin typeface="Chicago" charset="0"/>
                  <a:ea typeface="MS PGothic" charset="0"/>
                  <a:cs typeface="MS PGothic" charset="0"/>
                </a:rPr>
                <a:t>大帝</a:t>
              </a:r>
              <a:endParaRPr lang="zh-CN" altLang="en-US" sz="2000">
                <a:latin typeface="Chicago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452695" name="Text Box 87"/>
          <p:cNvSpPr txBox="1">
            <a:spLocks noChangeArrowheads="1"/>
          </p:cNvSpPr>
          <p:nvPr/>
        </p:nvSpPr>
        <p:spPr bwMode="auto">
          <a:xfrm>
            <a:off x="8593138" y="64198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ea typeface="宋体" charset="0"/>
                <a:cs typeface="宋体" charset="0"/>
              </a:rPr>
              <a:t>5</a:t>
            </a:r>
          </a:p>
        </p:txBody>
      </p:sp>
      <p:sp>
        <p:nvSpPr>
          <p:cNvPr id="452696" name="Rectangle 88"/>
          <p:cNvSpPr>
            <a:spLocks noChangeArrowheads="1"/>
          </p:cNvSpPr>
          <p:nvPr/>
        </p:nvSpPr>
        <p:spPr bwMode="auto">
          <a:xfrm>
            <a:off x="8093075" y="6515100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32</a:t>
            </a:r>
          </a:p>
        </p:txBody>
      </p:sp>
      <p:grpSp>
        <p:nvGrpSpPr>
          <p:cNvPr id="452737" name="Group 129"/>
          <p:cNvGrpSpPr>
            <a:grpSpLocks/>
          </p:cNvGrpSpPr>
          <p:nvPr/>
        </p:nvGrpSpPr>
        <p:grpSpPr bwMode="auto">
          <a:xfrm>
            <a:off x="7931150" y="3429000"/>
            <a:ext cx="984250" cy="550863"/>
            <a:chOff x="4996" y="2160"/>
            <a:chExt cx="620" cy="347"/>
          </a:xfrm>
        </p:grpSpPr>
        <p:grpSp>
          <p:nvGrpSpPr>
            <p:cNvPr id="452738" name="Group 130"/>
            <p:cNvGrpSpPr>
              <a:grpSpLocks/>
            </p:cNvGrpSpPr>
            <p:nvPr/>
          </p:nvGrpSpPr>
          <p:grpSpPr bwMode="auto">
            <a:xfrm>
              <a:off x="4996" y="2160"/>
              <a:ext cx="620" cy="347"/>
              <a:chOff x="4996" y="2160"/>
              <a:chExt cx="620" cy="347"/>
            </a:xfrm>
          </p:grpSpPr>
          <p:grpSp>
            <p:nvGrpSpPr>
              <p:cNvPr id="452739" name="Group 131"/>
              <p:cNvGrpSpPr>
                <a:grpSpLocks/>
              </p:cNvGrpSpPr>
              <p:nvPr/>
            </p:nvGrpSpPr>
            <p:grpSpPr bwMode="auto">
              <a:xfrm>
                <a:off x="5016" y="2175"/>
                <a:ext cx="600" cy="332"/>
                <a:chOff x="5016" y="2175"/>
                <a:chExt cx="600" cy="332"/>
              </a:xfrm>
            </p:grpSpPr>
            <p:sp>
              <p:nvSpPr>
                <p:cNvPr id="452740" name="AutoShape 132"/>
                <p:cNvSpPr>
                  <a:spLocks noChangeArrowheads="1"/>
                </p:cNvSpPr>
                <p:nvPr/>
              </p:nvSpPr>
              <p:spPr bwMode="auto">
                <a:xfrm>
                  <a:off x="5017" y="2175"/>
                  <a:ext cx="460" cy="226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E7EC26"/>
                </a:solidFill>
                <a:ln w="381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2741" name="Rectangle 133"/>
                <p:cNvSpPr>
                  <a:spLocks noChangeArrowheads="1"/>
                </p:cNvSpPr>
                <p:nvPr/>
              </p:nvSpPr>
              <p:spPr bwMode="auto">
                <a:xfrm>
                  <a:off x="5016" y="2258"/>
                  <a:ext cx="600" cy="249"/>
                </a:xfrm>
                <a:prstGeom prst="rect">
                  <a:avLst/>
                </a:prstGeom>
                <a:solidFill>
                  <a:srgbClr val="FFFF00"/>
                </a:solidFill>
                <a:ln w="3810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2742" name="AutoShape 134"/>
                <p:cNvSpPr>
                  <a:spLocks noChangeArrowheads="1"/>
                </p:cNvSpPr>
                <p:nvPr/>
              </p:nvSpPr>
              <p:spPr bwMode="auto">
                <a:xfrm>
                  <a:off x="5029" y="2191"/>
                  <a:ext cx="436" cy="226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38100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2743" name="Line 135"/>
                <p:cNvSpPr>
                  <a:spLocks noChangeShapeType="1"/>
                </p:cNvSpPr>
                <p:nvPr/>
              </p:nvSpPr>
              <p:spPr bwMode="auto">
                <a:xfrm>
                  <a:off x="5043" y="2356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2744" name="Line 136"/>
                <p:cNvSpPr>
                  <a:spLocks noChangeShapeType="1"/>
                </p:cNvSpPr>
                <p:nvPr/>
              </p:nvSpPr>
              <p:spPr bwMode="auto">
                <a:xfrm>
                  <a:off x="5043" y="2452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52745" name="Rectangle 137"/>
              <p:cNvSpPr>
                <a:spLocks noChangeArrowheads="1"/>
              </p:cNvSpPr>
              <p:nvPr/>
            </p:nvSpPr>
            <p:spPr bwMode="auto">
              <a:xfrm>
                <a:off x="5113" y="2160"/>
                <a:ext cx="258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静默</a:t>
                </a:r>
              </a:p>
            </p:txBody>
          </p:sp>
          <p:sp>
            <p:nvSpPr>
              <p:cNvPr id="452746" name="Rectangle 138"/>
              <p:cNvSpPr>
                <a:spLocks noChangeArrowheads="1"/>
              </p:cNvSpPr>
              <p:nvPr/>
            </p:nvSpPr>
            <p:spPr bwMode="auto">
              <a:xfrm>
                <a:off x="4996" y="2237"/>
                <a:ext cx="618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900">
                    <a:solidFill>
                      <a:srgbClr val="000000"/>
                    </a:solidFill>
                    <a:latin typeface="MS PGothic" charset="0"/>
                    <a:ea typeface="宋体" charset="0"/>
                    <a:cs typeface="宋体" charset="0"/>
                  </a:rPr>
                  <a:t>希腊王亚历山大</a:t>
                </a:r>
              </a:p>
            </p:txBody>
          </p:sp>
        </p:grpSp>
        <p:sp>
          <p:nvSpPr>
            <p:cNvPr id="452747" name="Text Box 139"/>
            <p:cNvSpPr txBox="1">
              <a:spLocks noChangeArrowheads="1"/>
            </p:cNvSpPr>
            <p:nvPr/>
          </p:nvSpPr>
          <p:spPr bwMode="auto">
            <a:xfrm>
              <a:off x="5102" y="2335"/>
              <a:ext cx="423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900">
                  <a:solidFill>
                    <a:srgbClr val="000000"/>
                  </a:solidFill>
                  <a:latin typeface="MS PGothic" charset="0"/>
                  <a:ea typeface="宋体" charset="0"/>
                  <a:cs typeface="宋体" charset="0"/>
                </a:rPr>
                <a:t>罗马系统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2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2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2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2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2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2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2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2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2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2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3000" fill="hold"/>
                                        <p:tgtEl>
                                          <p:spTgt spid="452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0" fill="hold"/>
                                        <p:tgtEl>
                                          <p:spTgt spid="452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2627" grpId="0" autoUpdateAnimBg="0"/>
      <p:bldP spid="452628" grpId="0" autoUpdateAnimBg="0"/>
      <p:bldP spid="452629" grpId="0" autoUpdateAnimBg="0"/>
      <p:bldP spid="452632" grpId="0" autoUpdateAnimBg="0"/>
      <p:bldP spid="452633" grpId="0" animBg="1" autoUpdateAnimBg="0"/>
      <p:bldP spid="452650" grpId="0" autoUpdateAnimBg="0"/>
      <p:bldP spid="452651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570" name="Freeform 2"/>
          <p:cNvSpPr>
            <a:spLocks/>
          </p:cNvSpPr>
          <p:nvPr/>
        </p:nvSpPr>
        <p:spPr bwMode="auto">
          <a:xfrm>
            <a:off x="5002213" y="2144713"/>
            <a:ext cx="204787" cy="77787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571" name="AutoShape 3"/>
          <p:cNvSpPr>
            <a:spLocks noChangeArrowheads="1"/>
          </p:cNvSpPr>
          <p:nvPr/>
        </p:nvSpPr>
        <p:spPr bwMode="auto">
          <a:xfrm>
            <a:off x="4291013" y="2036763"/>
            <a:ext cx="730250" cy="903287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572" name="Rectangle 4"/>
          <p:cNvSpPr>
            <a:spLocks noChangeArrowheads="1"/>
          </p:cNvSpPr>
          <p:nvPr/>
        </p:nvSpPr>
        <p:spPr bwMode="auto">
          <a:xfrm>
            <a:off x="4289425" y="2193925"/>
            <a:ext cx="952500" cy="104933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573" name="Freeform 5"/>
          <p:cNvSpPr>
            <a:spLocks/>
          </p:cNvSpPr>
          <p:nvPr/>
        </p:nvSpPr>
        <p:spPr bwMode="auto">
          <a:xfrm>
            <a:off x="4884738" y="3557588"/>
            <a:ext cx="204787" cy="77787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574" name="Rectangle 6"/>
          <p:cNvSpPr>
            <a:spLocks noChangeArrowheads="1"/>
          </p:cNvSpPr>
          <p:nvPr/>
        </p:nvSpPr>
        <p:spPr bwMode="auto">
          <a:xfrm>
            <a:off x="4465638" y="3887788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575" name="Freeform 7"/>
          <p:cNvSpPr>
            <a:spLocks/>
          </p:cNvSpPr>
          <p:nvPr/>
        </p:nvSpPr>
        <p:spPr bwMode="auto">
          <a:xfrm>
            <a:off x="4879975" y="3517900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576" name="AutoShape 8"/>
          <p:cNvSpPr>
            <a:spLocks noChangeArrowheads="1"/>
          </p:cNvSpPr>
          <p:nvPr/>
        </p:nvSpPr>
        <p:spPr bwMode="auto">
          <a:xfrm>
            <a:off x="4302125" y="3432175"/>
            <a:ext cx="730250" cy="290513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577" name="Rectangle 9"/>
          <p:cNvSpPr>
            <a:spLocks noChangeArrowheads="1"/>
          </p:cNvSpPr>
          <p:nvPr/>
        </p:nvSpPr>
        <p:spPr bwMode="auto">
          <a:xfrm>
            <a:off x="4303713" y="3579813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578" name="AutoShape 10"/>
          <p:cNvSpPr>
            <a:spLocks noChangeArrowheads="1"/>
          </p:cNvSpPr>
          <p:nvPr/>
        </p:nvSpPr>
        <p:spPr bwMode="auto">
          <a:xfrm>
            <a:off x="4249738" y="552450"/>
            <a:ext cx="730250" cy="1090613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579" name="Rectangle 11"/>
          <p:cNvSpPr>
            <a:spLocks noChangeArrowheads="1"/>
          </p:cNvSpPr>
          <p:nvPr/>
        </p:nvSpPr>
        <p:spPr bwMode="auto">
          <a:xfrm>
            <a:off x="4248150" y="736600"/>
            <a:ext cx="952500" cy="11318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580" name="AutoShape 12"/>
          <p:cNvSpPr>
            <a:spLocks noChangeArrowheads="1"/>
          </p:cNvSpPr>
          <p:nvPr/>
        </p:nvSpPr>
        <p:spPr bwMode="auto">
          <a:xfrm>
            <a:off x="4265613" y="574675"/>
            <a:ext cx="695325" cy="10890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581" name="AutoShape 13"/>
          <p:cNvSpPr>
            <a:spLocks noChangeArrowheads="1"/>
          </p:cNvSpPr>
          <p:nvPr/>
        </p:nvSpPr>
        <p:spPr bwMode="auto">
          <a:xfrm>
            <a:off x="4306888" y="2062163"/>
            <a:ext cx="695325" cy="90328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CN">
                <a:ea typeface="宋体" charset="0"/>
                <a:cs typeface="宋体" charset="0"/>
              </a:rPr>
              <a:t> </a:t>
            </a:r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621582" name="AutoShape 14"/>
          <p:cNvSpPr>
            <a:spLocks noChangeArrowheads="1"/>
          </p:cNvSpPr>
          <p:nvPr/>
        </p:nvSpPr>
        <p:spPr bwMode="auto">
          <a:xfrm>
            <a:off x="4324350" y="3463925"/>
            <a:ext cx="688975" cy="290513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583" name="Rectangle 15"/>
          <p:cNvSpPr>
            <a:spLocks noChangeArrowheads="1"/>
          </p:cNvSpPr>
          <p:nvPr/>
        </p:nvSpPr>
        <p:spPr bwMode="auto">
          <a:xfrm>
            <a:off x="4529138" y="5208588"/>
            <a:ext cx="254000" cy="1158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584" name="Rectangle 16"/>
          <p:cNvSpPr>
            <a:spLocks noChangeArrowheads="1"/>
          </p:cNvSpPr>
          <p:nvPr/>
        </p:nvSpPr>
        <p:spPr bwMode="auto">
          <a:xfrm>
            <a:off x="4473575" y="5160963"/>
            <a:ext cx="29527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8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40</a:t>
            </a:r>
          </a:p>
        </p:txBody>
      </p:sp>
      <p:sp>
        <p:nvSpPr>
          <p:cNvPr id="621585" name="AutoShape 17"/>
          <p:cNvSpPr>
            <a:spLocks noChangeArrowheads="1"/>
          </p:cNvSpPr>
          <p:nvPr/>
        </p:nvSpPr>
        <p:spPr bwMode="auto">
          <a:xfrm>
            <a:off x="4302125" y="4262438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586" name="Rectangle 18"/>
          <p:cNvSpPr>
            <a:spLocks noChangeArrowheads="1"/>
          </p:cNvSpPr>
          <p:nvPr/>
        </p:nvSpPr>
        <p:spPr bwMode="auto">
          <a:xfrm>
            <a:off x="4300538" y="4421188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587" name="AutoShape 19"/>
          <p:cNvSpPr>
            <a:spLocks noChangeArrowheads="1"/>
          </p:cNvSpPr>
          <p:nvPr/>
        </p:nvSpPr>
        <p:spPr bwMode="auto">
          <a:xfrm>
            <a:off x="4321175" y="4291013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588" name="Freeform 20"/>
          <p:cNvSpPr>
            <a:spLocks/>
          </p:cNvSpPr>
          <p:nvPr/>
        </p:nvSpPr>
        <p:spPr bwMode="auto">
          <a:xfrm>
            <a:off x="4887913" y="5776913"/>
            <a:ext cx="204787" cy="77787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589" name="Rectangle 21"/>
          <p:cNvSpPr>
            <a:spLocks noChangeArrowheads="1"/>
          </p:cNvSpPr>
          <p:nvPr/>
        </p:nvSpPr>
        <p:spPr bwMode="auto">
          <a:xfrm>
            <a:off x="4468813" y="6107113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590" name="Freeform 22"/>
          <p:cNvSpPr>
            <a:spLocks/>
          </p:cNvSpPr>
          <p:nvPr/>
        </p:nvSpPr>
        <p:spPr bwMode="auto">
          <a:xfrm>
            <a:off x="4883150" y="5737225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591" name="AutoShape 23"/>
          <p:cNvSpPr>
            <a:spLocks noChangeArrowheads="1"/>
          </p:cNvSpPr>
          <p:nvPr/>
        </p:nvSpPr>
        <p:spPr bwMode="auto">
          <a:xfrm>
            <a:off x="4311650" y="5651500"/>
            <a:ext cx="736600" cy="290513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592" name="Rectangle 24"/>
          <p:cNvSpPr>
            <a:spLocks noChangeArrowheads="1"/>
          </p:cNvSpPr>
          <p:nvPr/>
        </p:nvSpPr>
        <p:spPr bwMode="auto">
          <a:xfrm>
            <a:off x="4306888" y="5799138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593" name="AutoShape 25"/>
          <p:cNvSpPr>
            <a:spLocks noChangeArrowheads="1"/>
          </p:cNvSpPr>
          <p:nvPr/>
        </p:nvSpPr>
        <p:spPr bwMode="auto">
          <a:xfrm>
            <a:off x="4327525" y="5676900"/>
            <a:ext cx="711200" cy="290513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594" name="Line 26"/>
          <p:cNvSpPr>
            <a:spLocks noChangeShapeType="1"/>
          </p:cNvSpPr>
          <p:nvPr/>
        </p:nvSpPr>
        <p:spPr bwMode="auto">
          <a:xfrm>
            <a:off x="4294188" y="1011238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595" name="Line 27"/>
          <p:cNvSpPr>
            <a:spLocks noChangeShapeType="1"/>
          </p:cNvSpPr>
          <p:nvPr/>
        </p:nvSpPr>
        <p:spPr bwMode="auto">
          <a:xfrm>
            <a:off x="4294188" y="1176338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596" name="Line 28"/>
          <p:cNvSpPr>
            <a:spLocks noChangeShapeType="1"/>
          </p:cNvSpPr>
          <p:nvPr/>
        </p:nvSpPr>
        <p:spPr bwMode="auto">
          <a:xfrm>
            <a:off x="4294188" y="1328738"/>
            <a:ext cx="863600" cy="269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597" name="Line 29"/>
          <p:cNvSpPr>
            <a:spLocks noChangeShapeType="1"/>
          </p:cNvSpPr>
          <p:nvPr/>
        </p:nvSpPr>
        <p:spPr bwMode="auto">
          <a:xfrm>
            <a:off x="4298950" y="1493838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598" name="Line 30"/>
          <p:cNvSpPr>
            <a:spLocks noChangeShapeType="1"/>
          </p:cNvSpPr>
          <p:nvPr/>
        </p:nvSpPr>
        <p:spPr bwMode="auto">
          <a:xfrm>
            <a:off x="4294188" y="1658938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599" name="Line 31"/>
          <p:cNvSpPr>
            <a:spLocks noChangeShapeType="1"/>
          </p:cNvSpPr>
          <p:nvPr/>
        </p:nvSpPr>
        <p:spPr bwMode="auto">
          <a:xfrm>
            <a:off x="4294188" y="1811338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600" name="Rectangle 32"/>
          <p:cNvSpPr>
            <a:spLocks noChangeArrowheads="1"/>
          </p:cNvSpPr>
          <p:nvPr/>
        </p:nvSpPr>
        <p:spPr bwMode="auto">
          <a:xfrm>
            <a:off x="4360863" y="842963"/>
            <a:ext cx="6381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首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次犯罪</a:t>
            </a:r>
          </a:p>
        </p:txBody>
      </p:sp>
      <p:sp>
        <p:nvSpPr>
          <p:cNvPr id="621601" name="Rectangle 33"/>
          <p:cNvSpPr>
            <a:spLocks noChangeArrowheads="1"/>
          </p:cNvSpPr>
          <p:nvPr/>
        </p:nvSpPr>
        <p:spPr bwMode="auto">
          <a:xfrm>
            <a:off x="4356100" y="995363"/>
            <a:ext cx="6381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福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音初现</a:t>
            </a:r>
          </a:p>
        </p:txBody>
      </p:sp>
      <p:sp>
        <p:nvSpPr>
          <p:cNvPr id="621602" name="Rectangle 34"/>
          <p:cNvSpPr>
            <a:spLocks noChangeArrowheads="1"/>
          </p:cNvSpPr>
          <p:nvPr/>
        </p:nvSpPr>
        <p:spPr bwMode="auto">
          <a:xfrm>
            <a:off x="4351338" y="1160463"/>
            <a:ext cx="6381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首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个家庭</a:t>
            </a:r>
          </a:p>
        </p:txBody>
      </p:sp>
      <p:sp>
        <p:nvSpPr>
          <p:cNvPr id="621603" name="Rectangle 35"/>
          <p:cNvSpPr>
            <a:spLocks noChangeArrowheads="1"/>
          </p:cNvSpPr>
          <p:nvPr/>
        </p:nvSpPr>
        <p:spPr bwMode="auto">
          <a:xfrm>
            <a:off x="4356100" y="1325563"/>
            <a:ext cx="6381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首起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谋杀</a:t>
            </a:r>
          </a:p>
        </p:txBody>
      </p:sp>
      <p:sp>
        <p:nvSpPr>
          <p:cNvPr id="621604" name="Rectangle 36"/>
          <p:cNvSpPr>
            <a:spLocks noChangeArrowheads="1"/>
          </p:cNvSpPr>
          <p:nvPr/>
        </p:nvSpPr>
        <p:spPr bwMode="auto">
          <a:xfrm>
            <a:off x="4167188" y="1490663"/>
            <a:ext cx="8604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      洪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水</a:t>
            </a:r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/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彩虹</a:t>
            </a:r>
          </a:p>
        </p:txBody>
      </p:sp>
      <p:sp>
        <p:nvSpPr>
          <p:cNvPr id="621605" name="Rectangle 37"/>
          <p:cNvSpPr>
            <a:spLocks noChangeArrowheads="1"/>
          </p:cNvSpPr>
          <p:nvPr/>
        </p:nvSpPr>
        <p:spPr bwMode="auto">
          <a:xfrm>
            <a:off x="4398963" y="1630363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巴别塔</a:t>
            </a:r>
          </a:p>
        </p:txBody>
      </p:sp>
      <p:sp>
        <p:nvSpPr>
          <p:cNvPr id="621606" name="Rectangle 38"/>
          <p:cNvSpPr>
            <a:spLocks noChangeArrowheads="1"/>
          </p:cNvSpPr>
          <p:nvPr/>
        </p:nvSpPr>
        <p:spPr bwMode="auto">
          <a:xfrm>
            <a:off x="4364038" y="522288"/>
            <a:ext cx="4095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创造</a:t>
            </a:r>
            <a:endParaRPr lang="zh-CN" altLang="en-US" sz="900">
              <a:solidFill>
                <a:srgbClr val="000000"/>
              </a:solidFill>
              <a:latin typeface="Chicago" charset="0"/>
              <a:ea typeface="宋体" charset="0"/>
              <a:cs typeface="宋体" charset="0"/>
            </a:endParaRPr>
          </a:p>
        </p:txBody>
      </p:sp>
      <p:sp>
        <p:nvSpPr>
          <p:cNvPr id="621607" name="Rectangle 39"/>
          <p:cNvSpPr>
            <a:spLocks noChangeArrowheads="1"/>
          </p:cNvSpPr>
          <p:nvPr/>
        </p:nvSpPr>
        <p:spPr bwMode="auto">
          <a:xfrm>
            <a:off x="4165600" y="715963"/>
            <a:ext cx="8699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8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       </a:t>
            </a:r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首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对男</a:t>
            </a:r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/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女</a:t>
            </a:r>
          </a:p>
        </p:txBody>
      </p:sp>
      <p:sp>
        <p:nvSpPr>
          <p:cNvPr id="621608" name="Line 40"/>
          <p:cNvSpPr>
            <a:spLocks noChangeShapeType="1"/>
          </p:cNvSpPr>
          <p:nvPr/>
        </p:nvSpPr>
        <p:spPr bwMode="auto">
          <a:xfrm>
            <a:off x="4351338" y="2595563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609" name="Line 41"/>
          <p:cNvSpPr>
            <a:spLocks noChangeShapeType="1"/>
          </p:cNvSpPr>
          <p:nvPr/>
        </p:nvSpPr>
        <p:spPr bwMode="auto">
          <a:xfrm>
            <a:off x="4351338" y="2798763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610" name="Rectangle 42"/>
          <p:cNvSpPr>
            <a:spLocks noChangeArrowheads="1"/>
          </p:cNvSpPr>
          <p:nvPr/>
        </p:nvSpPr>
        <p:spPr bwMode="auto">
          <a:xfrm>
            <a:off x="4373563" y="2419350"/>
            <a:ext cx="752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地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－裔－福</a:t>
            </a:r>
          </a:p>
        </p:txBody>
      </p:sp>
      <p:sp>
        <p:nvSpPr>
          <p:cNvPr id="621611" name="Rectangle 43"/>
          <p:cNvSpPr>
            <a:spLocks noChangeArrowheads="1"/>
          </p:cNvSpPr>
          <p:nvPr/>
        </p:nvSpPr>
        <p:spPr bwMode="auto">
          <a:xfrm>
            <a:off x="4448175" y="2800350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雅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－以</a:t>
            </a:r>
          </a:p>
        </p:txBody>
      </p:sp>
      <p:sp>
        <p:nvSpPr>
          <p:cNvPr id="621612" name="Rectangle 44"/>
          <p:cNvSpPr>
            <a:spLocks noChangeArrowheads="1"/>
          </p:cNvSpPr>
          <p:nvPr/>
        </p:nvSpPr>
        <p:spPr bwMode="auto">
          <a:xfrm>
            <a:off x="4552950" y="3003550"/>
            <a:ext cx="295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12</a:t>
            </a:r>
          </a:p>
        </p:txBody>
      </p:sp>
      <p:sp>
        <p:nvSpPr>
          <p:cNvPr id="621613" name="Rectangle 45"/>
          <p:cNvSpPr>
            <a:spLocks noChangeArrowheads="1"/>
          </p:cNvSpPr>
          <p:nvPr/>
        </p:nvSpPr>
        <p:spPr bwMode="auto">
          <a:xfrm>
            <a:off x="4476750" y="2233613"/>
            <a:ext cx="4095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呼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召</a:t>
            </a:r>
          </a:p>
        </p:txBody>
      </p:sp>
      <p:sp>
        <p:nvSpPr>
          <p:cNvPr id="621614" name="Rectangle 46"/>
          <p:cNvSpPr>
            <a:spLocks noChangeArrowheads="1"/>
          </p:cNvSpPr>
          <p:nvPr/>
        </p:nvSpPr>
        <p:spPr bwMode="auto">
          <a:xfrm>
            <a:off x="4343400" y="2049463"/>
            <a:ext cx="6381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亚</a:t>
            </a:r>
            <a:r>
              <a:rPr lang="zh-CN" altLang="en-US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伯拉罕</a:t>
            </a:r>
          </a:p>
        </p:txBody>
      </p:sp>
      <p:sp>
        <p:nvSpPr>
          <p:cNvPr id="621615" name="Rectangle 47"/>
          <p:cNvSpPr>
            <a:spLocks noChangeArrowheads="1"/>
          </p:cNvSpPr>
          <p:nvPr/>
        </p:nvSpPr>
        <p:spPr bwMode="auto">
          <a:xfrm>
            <a:off x="4445000" y="2613025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以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－以</a:t>
            </a:r>
          </a:p>
        </p:txBody>
      </p:sp>
      <p:sp>
        <p:nvSpPr>
          <p:cNvPr id="621616" name="Line 48"/>
          <p:cNvSpPr>
            <a:spLocks noChangeShapeType="1"/>
          </p:cNvSpPr>
          <p:nvPr/>
        </p:nvSpPr>
        <p:spPr bwMode="auto">
          <a:xfrm>
            <a:off x="4348163" y="38163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617" name="Line 49"/>
          <p:cNvSpPr>
            <a:spLocks noChangeShapeType="1"/>
          </p:cNvSpPr>
          <p:nvPr/>
        </p:nvSpPr>
        <p:spPr bwMode="auto">
          <a:xfrm>
            <a:off x="4344988" y="4002088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618" name="Rectangle 50"/>
          <p:cNvSpPr>
            <a:spLocks noChangeArrowheads="1"/>
          </p:cNvSpPr>
          <p:nvPr/>
        </p:nvSpPr>
        <p:spPr bwMode="auto">
          <a:xfrm>
            <a:off x="4413250" y="3405188"/>
            <a:ext cx="4095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约</a:t>
            </a:r>
            <a:r>
              <a:rPr lang="zh-CN" altLang="en-US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瑟</a:t>
            </a:r>
          </a:p>
        </p:txBody>
      </p:sp>
      <p:sp>
        <p:nvSpPr>
          <p:cNvPr id="621619" name="Line 51"/>
          <p:cNvSpPr>
            <a:spLocks noChangeShapeType="1"/>
          </p:cNvSpPr>
          <p:nvPr/>
        </p:nvSpPr>
        <p:spPr bwMode="auto">
          <a:xfrm>
            <a:off x="4344988" y="2405063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620" name="Line 52"/>
          <p:cNvSpPr>
            <a:spLocks noChangeShapeType="1"/>
          </p:cNvSpPr>
          <p:nvPr/>
        </p:nvSpPr>
        <p:spPr bwMode="auto">
          <a:xfrm>
            <a:off x="4344988" y="2982913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621" name="Line 53"/>
          <p:cNvSpPr>
            <a:spLocks noChangeShapeType="1"/>
          </p:cNvSpPr>
          <p:nvPr/>
        </p:nvSpPr>
        <p:spPr bwMode="auto">
          <a:xfrm>
            <a:off x="4344988" y="3179763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622" name="Line 54"/>
          <p:cNvSpPr>
            <a:spLocks noChangeShapeType="1"/>
          </p:cNvSpPr>
          <p:nvPr/>
        </p:nvSpPr>
        <p:spPr bwMode="auto">
          <a:xfrm>
            <a:off x="4344988" y="4579938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623" name="Line 55"/>
          <p:cNvSpPr>
            <a:spLocks noChangeShapeType="1"/>
          </p:cNvSpPr>
          <p:nvPr/>
        </p:nvSpPr>
        <p:spPr bwMode="auto">
          <a:xfrm>
            <a:off x="4344988" y="4757738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624" name="Line 56"/>
          <p:cNvSpPr>
            <a:spLocks noChangeShapeType="1"/>
          </p:cNvSpPr>
          <p:nvPr/>
        </p:nvSpPr>
        <p:spPr bwMode="auto">
          <a:xfrm>
            <a:off x="4344988" y="4935538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625" name="Line 57"/>
          <p:cNvSpPr>
            <a:spLocks noChangeShapeType="1"/>
          </p:cNvSpPr>
          <p:nvPr/>
        </p:nvSpPr>
        <p:spPr bwMode="auto">
          <a:xfrm>
            <a:off x="4344988" y="5113338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626" name="Line 58"/>
          <p:cNvSpPr>
            <a:spLocks noChangeShapeType="1"/>
          </p:cNvSpPr>
          <p:nvPr/>
        </p:nvSpPr>
        <p:spPr bwMode="auto">
          <a:xfrm>
            <a:off x="4357688" y="5291138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627" name="Rectangle 59"/>
          <p:cNvSpPr>
            <a:spLocks noChangeArrowheads="1"/>
          </p:cNvSpPr>
          <p:nvPr/>
        </p:nvSpPr>
        <p:spPr bwMode="auto">
          <a:xfrm>
            <a:off x="4473575" y="4235450"/>
            <a:ext cx="4095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摩</a:t>
            </a:r>
            <a:r>
              <a:rPr lang="zh-CN" altLang="en-US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西</a:t>
            </a:r>
          </a:p>
        </p:txBody>
      </p:sp>
      <p:sp>
        <p:nvSpPr>
          <p:cNvPr id="621628" name="Line 60"/>
          <p:cNvSpPr>
            <a:spLocks noChangeShapeType="1"/>
          </p:cNvSpPr>
          <p:nvPr/>
        </p:nvSpPr>
        <p:spPr bwMode="auto">
          <a:xfrm>
            <a:off x="4338638" y="5468938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629" name="Line 61"/>
          <p:cNvSpPr>
            <a:spLocks noChangeShapeType="1"/>
          </p:cNvSpPr>
          <p:nvPr/>
        </p:nvSpPr>
        <p:spPr bwMode="auto">
          <a:xfrm>
            <a:off x="4294188" y="877888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630" name="Line 62"/>
          <p:cNvSpPr>
            <a:spLocks noChangeShapeType="1"/>
          </p:cNvSpPr>
          <p:nvPr/>
        </p:nvSpPr>
        <p:spPr bwMode="auto">
          <a:xfrm>
            <a:off x="4338638" y="6021388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631" name="Line 63"/>
          <p:cNvSpPr>
            <a:spLocks noChangeShapeType="1"/>
          </p:cNvSpPr>
          <p:nvPr/>
        </p:nvSpPr>
        <p:spPr bwMode="auto">
          <a:xfrm>
            <a:off x="4338638" y="6211888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632" name="Rectangle 64"/>
          <p:cNvSpPr>
            <a:spLocks noChangeArrowheads="1"/>
          </p:cNvSpPr>
          <p:nvPr/>
        </p:nvSpPr>
        <p:spPr bwMode="auto">
          <a:xfrm>
            <a:off x="4379913" y="5624513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约书亚</a:t>
            </a:r>
            <a:endParaRPr lang="zh-CN" altLang="en-US" sz="900">
              <a:solidFill>
                <a:srgbClr val="000000"/>
              </a:solidFill>
              <a:latin typeface="Chicago" charset="0"/>
              <a:ea typeface="宋体" charset="0"/>
              <a:cs typeface="宋体" charset="0"/>
            </a:endParaRPr>
          </a:p>
        </p:txBody>
      </p:sp>
      <p:sp>
        <p:nvSpPr>
          <p:cNvPr id="621633" name="AutoShape 65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634" name="Freeform 66"/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635" name="Freeform 67"/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636" name="Freeform 68"/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637" name="Freeform 69"/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638" name="Freeform 70"/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639" name="Freeform 71"/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640" name="Freeform 72"/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641" name="Freeform 73"/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642" name="Freeform 74"/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643" name="Freeform 75"/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644" name="Freeform 76"/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645" name="Freeform 77"/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646" name="Freeform 78"/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647" name="Freeform 79"/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648" name="Freeform 80"/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649" name="Freeform 81"/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650" name="Freeform 82"/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651" name="Freeform 83"/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652" name="Freeform 84"/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653" name="Freeform 85"/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654" name="Freeform 86"/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655" name="Freeform 87"/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656" name="Freeform 88"/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657" name="Freeform 89"/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658" name="Freeform 90"/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659" name="Freeform 91"/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660" name="Freeform 92"/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661" name="Freeform 93"/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662" name="Freeform 94"/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663" name="Freeform 95"/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664" name="Freeform 96"/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665" name="Freeform 97"/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666" name="Freeform 98"/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667" name="Freeform 99"/>
          <p:cNvSpPr>
            <a:spLocks/>
          </p:cNvSpPr>
          <p:nvPr/>
        </p:nvSpPr>
        <p:spPr bwMode="auto">
          <a:xfrm>
            <a:off x="6424613" y="1473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668" name="Freeform 100"/>
          <p:cNvSpPr>
            <a:spLocks/>
          </p:cNvSpPr>
          <p:nvPr/>
        </p:nvSpPr>
        <p:spPr bwMode="auto">
          <a:xfrm>
            <a:off x="6424613" y="1346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669" name="Freeform 101"/>
          <p:cNvSpPr>
            <a:spLocks/>
          </p:cNvSpPr>
          <p:nvPr/>
        </p:nvSpPr>
        <p:spPr bwMode="auto">
          <a:xfrm>
            <a:off x="6424613" y="13081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670" name="Freeform 102"/>
          <p:cNvSpPr>
            <a:spLocks/>
          </p:cNvSpPr>
          <p:nvPr/>
        </p:nvSpPr>
        <p:spPr bwMode="auto">
          <a:xfrm>
            <a:off x="6424613" y="11811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671" name="Freeform 103"/>
          <p:cNvSpPr>
            <a:spLocks/>
          </p:cNvSpPr>
          <p:nvPr/>
        </p:nvSpPr>
        <p:spPr bwMode="auto">
          <a:xfrm>
            <a:off x="6424613" y="120015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672" name="Freeform 104"/>
          <p:cNvSpPr>
            <a:spLocks/>
          </p:cNvSpPr>
          <p:nvPr/>
        </p:nvSpPr>
        <p:spPr bwMode="auto">
          <a:xfrm>
            <a:off x="6424613" y="10731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673" name="Freeform 105"/>
          <p:cNvSpPr>
            <a:spLocks/>
          </p:cNvSpPr>
          <p:nvPr/>
        </p:nvSpPr>
        <p:spPr bwMode="auto">
          <a:xfrm>
            <a:off x="6424613" y="103505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674" name="Freeform 106"/>
          <p:cNvSpPr>
            <a:spLocks/>
          </p:cNvSpPr>
          <p:nvPr/>
        </p:nvSpPr>
        <p:spPr bwMode="auto">
          <a:xfrm>
            <a:off x="6424613" y="9080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675" name="Freeform 107"/>
          <p:cNvSpPr>
            <a:spLocks/>
          </p:cNvSpPr>
          <p:nvPr/>
        </p:nvSpPr>
        <p:spPr bwMode="auto">
          <a:xfrm>
            <a:off x="6424613" y="85725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676" name="Freeform 108"/>
          <p:cNvSpPr>
            <a:spLocks/>
          </p:cNvSpPr>
          <p:nvPr/>
        </p:nvSpPr>
        <p:spPr bwMode="auto">
          <a:xfrm>
            <a:off x="6424613" y="7302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677" name="Freeform 109"/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21678" name="Picture 110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9013" y="965200"/>
            <a:ext cx="342900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21679" name="Picture 111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21680" name="Line 112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681" name="Freeform 113"/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682" name="Rectangle 114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1200">
                <a:solidFill>
                  <a:srgbClr val="000000"/>
                </a:solidFill>
                <a:latin typeface="Times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621683" name="Rectangle 115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684" name="Rectangle 116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685" name="Rectangle 117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686" name="Rectangle 118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687" name="Rectangle 119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2400">
                <a:solidFill>
                  <a:srgbClr val="000000"/>
                </a:solidFill>
                <a:latin typeface="Times" charset="0"/>
                <a:ea typeface="宋体" charset="0"/>
                <a:cs typeface="宋体" charset="0"/>
              </a:rPr>
              <a:t>S</a:t>
            </a:r>
          </a:p>
        </p:txBody>
      </p:sp>
      <p:sp>
        <p:nvSpPr>
          <p:cNvPr id="621688" name="Rectangle 120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621689" name="Line 121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690" name="Rectangle 122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691" name="Rectangle 123"/>
          <p:cNvSpPr>
            <a:spLocks noChangeArrowheads="1"/>
          </p:cNvSpPr>
          <p:nvPr/>
        </p:nvSpPr>
        <p:spPr bwMode="auto">
          <a:xfrm>
            <a:off x="5930900" y="1520825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692" name="Text Box 124"/>
          <p:cNvSpPr txBox="1">
            <a:spLocks noChangeArrowheads="1"/>
          </p:cNvSpPr>
          <p:nvPr/>
        </p:nvSpPr>
        <p:spPr bwMode="auto">
          <a:xfrm rot="-5400000">
            <a:off x="4975225" y="2311401"/>
            <a:ext cx="2427287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solidFill>
                  <a:srgbClr val="EEFF4B"/>
                </a:solidFill>
                <a:latin typeface="Times" charset="0"/>
                <a:ea typeface="宋体" charset="0"/>
                <a:cs typeface="宋体" charset="0"/>
              </a:rPr>
              <a:t>3 </a:t>
            </a:r>
            <a:r>
              <a:rPr lang="zh-CN" altLang="en-US" sz="2800">
                <a:solidFill>
                  <a:srgbClr val="EEFF4B"/>
                </a:solidFill>
                <a:latin typeface="Times" charset="0"/>
                <a:ea typeface="宋体" charset="0"/>
                <a:cs typeface="宋体" charset="0"/>
              </a:rPr>
              <a:t>个时期</a:t>
            </a:r>
          </a:p>
        </p:txBody>
      </p:sp>
      <p:sp>
        <p:nvSpPr>
          <p:cNvPr id="621693" name="Rectangle 125"/>
          <p:cNvSpPr>
            <a:spLocks noChangeArrowheads="1"/>
          </p:cNvSpPr>
          <p:nvPr/>
        </p:nvSpPr>
        <p:spPr bwMode="auto">
          <a:xfrm rot="-5400000">
            <a:off x="59674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694" name="Rectangle 126"/>
          <p:cNvSpPr>
            <a:spLocks noChangeArrowheads="1"/>
          </p:cNvSpPr>
          <p:nvPr/>
        </p:nvSpPr>
        <p:spPr bwMode="auto">
          <a:xfrm rot="-5400000">
            <a:off x="59642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695" name="Text Box 127"/>
          <p:cNvSpPr txBox="1">
            <a:spLocks noChangeArrowheads="1"/>
          </p:cNvSpPr>
          <p:nvPr/>
        </p:nvSpPr>
        <p:spPr bwMode="auto">
          <a:xfrm rot="-5385664">
            <a:off x="5925344" y="4448969"/>
            <a:ext cx="476250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solidFill>
                  <a:srgbClr val="EEFF4B"/>
                </a:solidFill>
                <a:latin typeface="Times" charset="0"/>
                <a:ea typeface="宋体" charset="0"/>
                <a:cs typeface="宋体" charset="0"/>
              </a:rPr>
              <a:t>默</a:t>
            </a:r>
            <a:endParaRPr lang="zh-CN" altLang="en-US" sz="2800">
              <a:solidFill>
                <a:srgbClr val="EEFF4B"/>
              </a:solidFill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21696" name="Text Box 128"/>
          <p:cNvSpPr txBox="1">
            <a:spLocks noChangeArrowheads="1"/>
          </p:cNvSpPr>
          <p:nvPr/>
        </p:nvSpPr>
        <p:spPr bwMode="auto">
          <a:xfrm rot="-5400000">
            <a:off x="5985669" y="5479256"/>
            <a:ext cx="403225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solidFill>
                  <a:srgbClr val="EEFF4B"/>
                </a:solidFill>
                <a:latin typeface="Times" charset="0"/>
                <a:ea typeface="宋体" charset="0"/>
                <a:cs typeface="宋体" charset="0"/>
              </a:rPr>
              <a:t>主</a:t>
            </a:r>
            <a:endParaRPr lang="zh-CN" altLang="en-US" sz="2800">
              <a:solidFill>
                <a:srgbClr val="EEFF4B"/>
              </a:solidFill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21697" name="Rectangle 129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698" name="Text Box 130"/>
          <p:cNvSpPr txBox="1">
            <a:spLocks noChangeArrowheads="1"/>
          </p:cNvSpPr>
          <p:nvPr/>
        </p:nvSpPr>
        <p:spPr bwMode="auto">
          <a:xfrm rot="-5388536">
            <a:off x="2743200" y="3609975"/>
            <a:ext cx="1966913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solidFill>
                  <a:srgbClr val="EEFF4B"/>
                </a:solidFill>
                <a:latin typeface="宋体" charset="0"/>
                <a:ea typeface="宋体" charset="0"/>
                <a:cs typeface="宋体" charset="0"/>
              </a:rPr>
              <a:t>4 个</a:t>
            </a:r>
            <a:r>
              <a:rPr lang="zh-CN" altLang="en-US" sz="2800">
                <a:solidFill>
                  <a:srgbClr val="EEFF4B"/>
                </a:solidFill>
                <a:latin typeface="宋体" charset="0"/>
                <a:ea typeface="宋体" charset="0"/>
                <a:cs typeface="宋体" charset="0"/>
              </a:rPr>
              <a:t>人物</a:t>
            </a:r>
          </a:p>
        </p:txBody>
      </p:sp>
      <p:sp>
        <p:nvSpPr>
          <p:cNvPr id="621699" name="Rectangle 131"/>
          <p:cNvSpPr>
            <a:spLocks noChangeArrowheads="1"/>
          </p:cNvSpPr>
          <p:nvPr/>
        </p:nvSpPr>
        <p:spPr bwMode="auto">
          <a:xfrm>
            <a:off x="3151188" y="5438775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700" name="Rectangle 132"/>
          <p:cNvSpPr>
            <a:spLocks noChangeArrowheads="1"/>
          </p:cNvSpPr>
          <p:nvPr/>
        </p:nvSpPr>
        <p:spPr bwMode="auto">
          <a:xfrm rot="-5400000">
            <a:off x="3462338" y="895350"/>
            <a:ext cx="603250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701" name="Text Box 133"/>
          <p:cNvSpPr txBox="1">
            <a:spLocks noChangeArrowheads="1"/>
          </p:cNvSpPr>
          <p:nvPr/>
        </p:nvSpPr>
        <p:spPr bwMode="auto">
          <a:xfrm rot="-5400000">
            <a:off x="3560763" y="1023938"/>
            <a:ext cx="341312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solidFill>
                  <a:srgbClr val="EEFF4B"/>
                </a:solidFill>
                <a:latin typeface="Times" charset="0"/>
                <a:ea typeface="宋体" charset="0"/>
                <a:cs typeface="宋体" charset="0"/>
              </a:rPr>
              <a:t>造</a:t>
            </a:r>
            <a:endParaRPr lang="zh-CN" altLang="en-US" sz="2800">
              <a:solidFill>
                <a:srgbClr val="EEFF4B"/>
              </a:solidFill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21702" name="Freeform 134"/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703" name="Rectangle 135"/>
          <p:cNvSpPr>
            <a:spLocks noChangeArrowheads="1"/>
          </p:cNvSpPr>
          <p:nvPr/>
        </p:nvSpPr>
        <p:spPr bwMode="auto">
          <a:xfrm>
            <a:off x="6330950" y="590550"/>
            <a:ext cx="193675" cy="904875"/>
          </a:xfrm>
          <a:prstGeom prst="rect">
            <a:avLst/>
          </a:prstGeom>
          <a:solidFill>
            <a:srgbClr val="54545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704" name="Freeform 136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708" name="Rectangle 140"/>
          <p:cNvSpPr>
            <a:spLocks noChangeArrowheads="1"/>
          </p:cNvSpPr>
          <p:nvPr/>
        </p:nvSpPr>
        <p:spPr bwMode="auto">
          <a:xfrm>
            <a:off x="7269163" y="4330700"/>
            <a:ext cx="1006475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10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(</a:t>
            </a:r>
            <a:r>
              <a:rPr lang="zh-CN" altLang="en-US" sz="10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约主前</a:t>
            </a:r>
            <a:r>
              <a:rPr lang="en-US" altLang="zh-CN" sz="10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500</a:t>
            </a:r>
            <a:r>
              <a:rPr lang="zh-CN" altLang="en-US" sz="10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年</a:t>
            </a:r>
            <a:r>
              <a:rPr lang="en-US" altLang="zh-CN" sz="10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)</a:t>
            </a:r>
          </a:p>
        </p:txBody>
      </p:sp>
      <p:sp>
        <p:nvSpPr>
          <p:cNvPr id="621709" name="Rectangle 141"/>
          <p:cNvSpPr>
            <a:spLocks noChangeArrowheads="1"/>
          </p:cNvSpPr>
          <p:nvPr/>
        </p:nvSpPr>
        <p:spPr bwMode="auto">
          <a:xfrm>
            <a:off x="7262813" y="1219200"/>
            <a:ext cx="102870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(</a:t>
            </a:r>
            <a:r>
              <a:rPr lang="zh-CN" altLang="en-US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约主前</a:t>
            </a:r>
            <a:r>
              <a:rPr lang="en-US" altLang="zh-CN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1000</a:t>
            </a:r>
            <a:r>
              <a:rPr lang="zh-CN" altLang="en-US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年</a:t>
            </a:r>
            <a:r>
              <a:rPr lang="en-US" altLang="zh-CN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)</a:t>
            </a:r>
          </a:p>
        </p:txBody>
      </p:sp>
      <p:sp>
        <p:nvSpPr>
          <p:cNvPr id="621713" name="Rectangle 145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714" name="AutoShape 146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715" name="Rectangle 147"/>
          <p:cNvSpPr>
            <a:spLocks noChangeArrowheads="1"/>
          </p:cNvSpPr>
          <p:nvPr/>
        </p:nvSpPr>
        <p:spPr bwMode="auto">
          <a:xfrm>
            <a:off x="6610350" y="5102225"/>
            <a:ext cx="6381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12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主耶稣</a:t>
            </a:r>
          </a:p>
        </p:txBody>
      </p:sp>
      <p:sp>
        <p:nvSpPr>
          <p:cNvPr id="621716" name="Line 148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717" name="Line 149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718" name="Line 150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719" name="Line 151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720" name="Line 152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721" name="Line 153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722" name="AutoShape 154"/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723" name="Rectangle 155"/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724" name="AutoShape 156"/>
          <p:cNvSpPr>
            <a:spLocks noChangeArrowheads="1"/>
          </p:cNvSpPr>
          <p:nvPr/>
        </p:nvSpPr>
        <p:spPr bwMode="auto">
          <a:xfrm>
            <a:off x="6613525" y="647700"/>
            <a:ext cx="692150" cy="2508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725" name="Rectangle 157"/>
          <p:cNvSpPr>
            <a:spLocks noChangeArrowheads="1"/>
          </p:cNvSpPr>
          <p:nvPr/>
        </p:nvSpPr>
        <p:spPr bwMode="auto">
          <a:xfrm>
            <a:off x="6570663" y="561975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无</a:t>
            </a:r>
            <a:r>
              <a:rPr lang="zh-CN" altLang="en-US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政府</a:t>
            </a:r>
          </a:p>
        </p:txBody>
      </p:sp>
      <p:sp>
        <p:nvSpPr>
          <p:cNvPr id="621726" name="Line 158"/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727" name="Line 159"/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728" name="Line 160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729" name="Text Box 161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en-US">
              <a:solidFill>
                <a:schemeClr val="tx1"/>
              </a:solidFill>
              <a:ea typeface="宋体" charset="0"/>
              <a:cs typeface="宋体" charset="0"/>
            </a:endParaRPr>
          </a:p>
        </p:txBody>
      </p:sp>
      <p:sp>
        <p:nvSpPr>
          <p:cNvPr id="621730" name="Text Box 162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621731" name="Freeform 163"/>
          <p:cNvSpPr>
            <a:spLocks/>
          </p:cNvSpPr>
          <p:nvPr/>
        </p:nvSpPr>
        <p:spPr bwMode="auto">
          <a:xfrm>
            <a:off x="5280025" y="2857500"/>
            <a:ext cx="15875" cy="58738"/>
          </a:xfrm>
          <a:custGeom>
            <a:avLst/>
            <a:gdLst>
              <a:gd name="T0" fmla="*/ 72 w 85"/>
              <a:gd name="T1" fmla="*/ 153 h 318"/>
              <a:gd name="T2" fmla="*/ 64 w 85"/>
              <a:gd name="T3" fmla="*/ 69 h 318"/>
              <a:gd name="T4" fmla="*/ 47 w 85"/>
              <a:gd name="T5" fmla="*/ 43 h 318"/>
              <a:gd name="T6" fmla="*/ 55 w 85"/>
              <a:gd name="T7" fmla="*/ 69 h 318"/>
              <a:gd name="T8" fmla="*/ 64 w 85"/>
              <a:gd name="T9" fmla="*/ 27 h 318"/>
              <a:gd name="T10" fmla="*/ 38 w 85"/>
              <a:gd name="T11" fmla="*/ 10 h 318"/>
              <a:gd name="T12" fmla="*/ 38 w 85"/>
              <a:gd name="T13" fmla="*/ 43 h 318"/>
              <a:gd name="T14" fmla="*/ 47 w 85"/>
              <a:gd name="T15" fmla="*/ 187 h 318"/>
              <a:gd name="T16" fmla="*/ 30 w 85"/>
              <a:gd name="T17" fmla="*/ 161 h 318"/>
              <a:gd name="T18" fmla="*/ 38 w 85"/>
              <a:gd name="T19" fmla="*/ 128 h 318"/>
              <a:gd name="T20" fmla="*/ 47 w 85"/>
              <a:gd name="T21" fmla="*/ 161 h 318"/>
              <a:gd name="T22" fmla="*/ 38 w 85"/>
              <a:gd name="T23" fmla="*/ 102 h 318"/>
              <a:gd name="T24" fmla="*/ 47 w 85"/>
              <a:gd name="T25" fmla="*/ 153 h 318"/>
              <a:gd name="T26" fmla="*/ 38 w 85"/>
              <a:gd name="T27" fmla="*/ 119 h 318"/>
              <a:gd name="T28" fmla="*/ 47 w 85"/>
              <a:gd name="T29" fmla="*/ 144 h 318"/>
              <a:gd name="T30" fmla="*/ 55 w 85"/>
              <a:gd name="T31" fmla="*/ 170 h 318"/>
              <a:gd name="T32" fmla="*/ 72 w 85"/>
              <a:gd name="T33" fmla="*/ 203 h 318"/>
              <a:gd name="T34" fmla="*/ 80 w 85"/>
              <a:gd name="T35" fmla="*/ 229 h 318"/>
              <a:gd name="T36" fmla="*/ 72 w 85"/>
              <a:gd name="T37" fmla="*/ 279 h 318"/>
              <a:gd name="T38" fmla="*/ 64 w 85"/>
              <a:gd name="T39" fmla="*/ 271 h 318"/>
              <a:gd name="T40" fmla="*/ 55 w 85"/>
              <a:gd name="T41" fmla="*/ 313 h 318"/>
              <a:gd name="T42" fmla="*/ 38 w 85"/>
              <a:gd name="T43" fmla="*/ 288 h 318"/>
              <a:gd name="T44" fmla="*/ 30 w 85"/>
              <a:gd name="T45" fmla="*/ 203 h 318"/>
              <a:gd name="T46" fmla="*/ 22 w 85"/>
              <a:gd name="T47" fmla="*/ 246 h 318"/>
              <a:gd name="T48" fmla="*/ 5 w 85"/>
              <a:gd name="T49" fmla="*/ 212 h 318"/>
              <a:gd name="T50" fmla="*/ 38 w 85"/>
              <a:gd name="T51" fmla="*/ 144 h 318"/>
              <a:gd name="T52" fmla="*/ 64 w 85"/>
              <a:gd name="T53" fmla="*/ 170 h 318"/>
              <a:gd name="T54" fmla="*/ 72 w 85"/>
              <a:gd name="T55" fmla="*/ 220 h 318"/>
              <a:gd name="T56" fmla="*/ 64 w 85"/>
              <a:gd name="T57" fmla="*/ 187 h 318"/>
              <a:gd name="T58" fmla="*/ 64 w 85"/>
              <a:gd name="T59" fmla="*/ 10 h 318"/>
              <a:gd name="T60" fmla="*/ 47 w 85"/>
              <a:gd name="T61" fmla="*/ 35 h 318"/>
              <a:gd name="T62" fmla="*/ 22 w 85"/>
              <a:gd name="T63" fmla="*/ 43 h 318"/>
              <a:gd name="T64" fmla="*/ 38 w 85"/>
              <a:gd name="T65" fmla="*/ 94 h 318"/>
              <a:gd name="T66" fmla="*/ 55 w 85"/>
              <a:gd name="T67" fmla="*/ 136 h 318"/>
              <a:gd name="T68" fmla="*/ 72 w 85"/>
              <a:gd name="T69" fmla="*/ 153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85" h="318">
                <a:moveTo>
                  <a:pt x="72" y="153"/>
                </a:moveTo>
                <a:cubicBezTo>
                  <a:pt x="69" y="125"/>
                  <a:pt x="70" y="96"/>
                  <a:pt x="64" y="69"/>
                </a:cubicBezTo>
                <a:cubicBezTo>
                  <a:pt x="61" y="58"/>
                  <a:pt x="57" y="43"/>
                  <a:pt x="47" y="43"/>
                </a:cubicBezTo>
                <a:cubicBezTo>
                  <a:pt x="37" y="43"/>
                  <a:pt x="55" y="69"/>
                  <a:pt x="55" y="69"/>
                </a:cubicBezTo>
                <a:cubicBezTo>
                  <a:pt x="58" y="55"/>
                  <a:pt x="67" y="40"/>
                  <a:pt x="64" y="27"/>
                </a:cubicBezTo>
                <a:cubicBezTo>
                  <a:pt x="61" y="17"/>
                  <a:pt x="41" y="0"/>
                  <a:pt x="38" y="10"/>
                </a:cubicBezTo>
                <a:cubicBezTo>
                  <a:pt x="30" y="27"/>
                  <a:pt x="61" y="111"/>
                  <a:pt x="38" y="43"/>
                </a:cubicBezTo>
                <a:cubicBezTo>
                  <a:pt x="46" y="96"/>
                  <a:pt x="56" y="134"/>
                  <a:pt x="47" y="187"/>
                </a:cubicBezTo>
                <a:cubicBezTo>
                  <a:pt x="41" y="178"/>
                  <a:pt x="31" y="171"/>
                  <a:pt x="30" y="161"/>
                </a:cubicBezTo>
                <a:cubicBezTo>
                  <a:pt x="28" y="149"/>
                  <a:pt x="26" y="128"/>
                  <a:pt x="38" y="128"/>
                </a:cubicBezTo>
                <a:cubicBezTo>
                  <a:pt x="49" y="128"/>
                  <a:pt x="47" y="172"/>
                  <a:pt x="47" y="161"/>
                </a:cubicBezTo>
                <a:cubicBezTo>
                  <a:pt x="47" y="141"/>
                  <a:pt x="38" y="121"/>
                  <a:pt x="38" y="102"/>
                </a:cubicBezTo>
                <a:cubicBezTo>
                  <a:pt x="38" y="84"/>
                  <a:pt x="47" y="135"/>
                  <a:pt x="47" y="153"/>
                </a:cubicBezTo>
                <a:cubicBezTo>
                  <a:pt x="47" y="164"/>
                  <a:pt x="38" y="130"/>
                  <a:pt x="38" y="119"/>
                </a:cubicBezTo>
                <a:cubicBezTo>
                  <a:pt x="38" y="110"/>
                  <a:pt x="44" y="135"/>
                  <a:pt x="47" y="144"/>
                </a:cubicBezTo>
                <a:cubicBezTo>
                  <a:pt x="49" y="152"/>
                  <a:pt x="52" y="161"/>
                  <a:pt x="55" y="170"/>
                </a:cubicBezTo>
                <a:cubicBezTo>
                  <a:pt x="73" y="83"/>
                  <a:pt x="55" y="148"/>
                  <a:pt x="72" y="203"/>
                </a:cubicBezTo>
                <a:cubicBezTo>
                  <a:pt x="74" y="211"/>
                  <a:pt x="77" y="220"/>
                  <a:pt x="80" y="229"/>
                </a:cubicBezTo>
                <a:cubicBezTo>
                  <a:pt x="77" y="245"/>
                  <a:pt x="85" y="269"/>
                  <a:pt x="72" y="279"/>
                </a:cubicBezTo>
                <a:cubicBezTo>
                  <a:pt x="66" y="282"/>
                  <a:pt x="39" y="202"/>
                  <a:pt x="64" y="271"/>
                </a:cubicBezTo>
                <a:cubicBezTo>
                  <a:pt x="61" y="285"/>
                  <a:pt x="66" y="305"/>
                  <a:pt x="55" y="313"/>
                </a:cubicBezTo>
                <a:cubicBezTo>
                  <a:pt x="46" y="318"/>
                  <a:pt x="40" y="297"/>
                  <a:pt x="38" y="288"/>
                </a:cubicBezTo>
                <a:cubicBezTo>
                  <a:pt x="31" y="260"/>
                  <a:pt x="32" y="231"/>
                  <a:pt x="30" y="203"/>
                </a:cubicBezTo>
                <a:cubicBezTo>
                  <a:pt x="27" y="217"/>
                  <a:pt x="35" y="241"/>
                  <a:pt x="22" y="246"/>
                </a:cubicBezTo>
                <a:cubicBezTo>
                  <a:pt x="10" y="250"/>
                  <a:pt x="6" y="224"/>
                  <a:pt x="5" y="212"/>
                </a:cubicBezTo>
                <a:cubicBezTo>
                  <a:pt x="0" y="173"/>
                  <a:pt x="15" y="167"/>
                  <a:pt x="38" y="144"/>
                </a:cubicBezTo>
                <a:cubicBezTo>
                  <a:pt x="46" y="152"/>
                  <a:pt x="58" y="158"/>
                  <a:pt x="64" y="170"/>
                </a:cubicBezTo>
                <a:cubicBezTo>
                  <a:pt x="70" y="185"/>
                  <a:pt x="72" y="203"/>
                  <a:pt x="72" y="220"/>
                </a:cubicBezTo>
                <a:cubicBezTo>
                  <a:pt x="72" y="231"/>
                  <a:pt x="66" y="198"/>
                  <a:pt x="64" y="187"/>
                </a:cubicBezTo>
                <a:cubicBezTo>
                  <a:pt x="78" y="124"/>
                  <a:pt x="84" y="73"/>
                  <a:pt x="64" y="10"/>
                </a:cubicBezTo>
                <a:cubicBezTo>
                  <a:pt x="58" y="18"/>
                  <a:pt x="54" y="28"/>
                  <a:pt x="47" y="35"/>
                </a:cubicBezTo>
                <a:cubicBezTo>
                  <a:pt x="40" y="40"/>
                  <a:pt x="23" y="34"/>
                  <a:pt x="22" y="43"/>
                </a:cubicBezTo>
                <a:cubicBezTo>
                  <a:pt x="19" y="60"/>
                  <a:pt x="38" y="94"/>
                  <a:pt x="38" y="94"/>
                </a:cubicBezTo>
                <a:cubicBezTo>
                  <a:pt x="57" y="39"/>
                  <a:pt x="38" y="80"/>
                  <a:pt x="55" y="136"/>
                </a:cubicBezTo>
                <a:cubicBezTo>
                  <a:pt x="57" y="143"/>
                  <a:pt x="66" y="147"/>
                  <a:pt x="72" y="153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732" name="Freeform 164"/>
          <p:cNvSpPr>
            <a:spLocks/>
          </p:cNvSpPr>
          <p:nvPr/>
        </p:nvSpPr>
        <p:spPr bwMode="auto">
          <a:xfrm>
            <a:off x="5284788" y="5881688"/>
            <a:ext cx="15875" cy="58737"/>
          </a:xfrm>
          <a:custGeom>
            <a:avLst/>
            <a:gdLst>
              <a:gd name="T0" fmla="*/ 72 w 85"/>
              <a:gd name="T1" fmla="*/ 153 h 318"/>
              <a:gd name="T2" fmla="*/ 64 w 85"/>
              <a:gd name="T3" fmla="*/ 69 h 318"/>
              <a:gd name="T4" fmla="*/ 47 w 85"/>
              <a:gd name="T5" fmla="*/ 43 h 318"/>
              <a:gd name="T6" fmla="*/ 55 w 85"/>
              <a:gd name="T7" fmla="*/ 69 h 318"/>
              <a:gd name="T8" fmla="*/ 64 w 85"/>
              <a:gd name="T9" fmla="*/ 27 h 318"/>
              <a:gd name="T10" fmla="*/ 38 w 85"/>
              <a:gd name="T11" fmla="*/ 10 h 318"/>
              <a:gd name="T12" fmla="*/ 38 w 85"/>
              <a:gd name="T13" fmla="*/ 43 h 318"/>
              <a:gd name="T14" fmla="*/ 47 w 85"/>
              <a:gd name="T15" fmla="*/ 187 h 318"/>
              <a:gd name="T16" fmla="*/ 30 w 85"/>
              <a:gd name="T17" fmla="*/ 161 h 318"/>
              <a:gd name="T18" fmla="*/ 38 w 85"/>
              <a:gd name="T19" fmla="*/ 128 h 318"/>
              <a:gd name="T20" fmla="*/ 47 w 85"/>
              <a:gd name="T21" fmla="*/ 161 h 318"/>
              <a:gd name="T22" fmla="*/ 38 w 85"/>
              <a:gd name="T23" fmla="*/ 102 h 318"/>
              <a:gd name="T24" fmla="*/ 47 w 85"/>
              <a:gd name="T25" fmla="*/ 153 h 318"/>
              <a:gd name="T26" fmla="*/ 38 w 85"/>
              <a:gd name="T27" fmla="*/ 119 h 318"/>
              <a:gd name="T28" fmla="*/ 47 w 85"/>
              <a:gd name="T29" fmla="*/ 144 h 318"/>
              <a:gd name="T30" fmla="*/ 55 w 85"/>
              <a:gd name="T31" fmla="*/ 170 h 318"/>
              <a:gd name="T32" fmla="*/ 72 w 85"/>
              <a:gd name="T33" fmla="*/ 203 h 318"/>
              <a:gd name="T34" fmla="*/ 80 w 85"/>
              <a:gd name="T35" fmla="*/ 229 h 318"/>
              <a:gd name="T36" fmla="*/ 72 w 85"/>
              <a:gd name="T37" fmla="*/ 279 h 318"/>
              <a:gd name="T38" fmla="*/ 64 w 85"/>
              <a:gd name="T39" fmla="*/ 271 h 318"/>
              <a:gd name="T40" fmla="*/ 55 w 85"/>
              <a:gd name="T41" fmla="*/ 313 h 318"/>
              <a:gd name="T42" fmla="*/ 38 w 85"/>
              <a:gd name="T43" fmla="*/ 288 h 318"/>
              <a:gd name="T44" fmla="*/ 30 w 85"/>
              <a:gd name="T45" fmla="*/ 203 h 318"/>
              <a:gd name="T46" fmla="*/ 22 w 85"/>
              <a:gd name="T47" fmla="*/ 246 h 318"/>
              <a:gd name="T48" fmla="*/ 5 w 85"/>
              <a:gd name="T49" fmla="*/ 212 h 318"/>
              <a:gd name="T50" fmla="*/ 38 w 85"/>
              <a:gd name="T51" fmla="*/ 144 h 318"/>
              <a:gd name="T52" fmla="*/ 64 w 85"/>
              <a:gd name="T53" fmla="*/ 170 h 318"/>
              <a:gd name="T54" fmla="*/ 72 w 85"/>
              <a:gd name="T55" fmla="*/ 220 h 318"/>
              <a:gd name="T56" fmla="*/ 64 w 85"/>
              <a:gd name="T57" fmla="*/ 187 h 318"/>
              <a:gd name="T58" fmla="*/ 64 w 85"/>
              <a:gd name="T59" fmla="*/ 10 h 318"/>
              <a:gd name="T60" fmla="*/ 47 w 85"/>
              <a:gd name="T61" fmla="*/ 35 h 318"/>
              <a:gd name="T62" fmla="*/ 22 w 85"/>
              <a:gd name="T63" fmla="*/ 43 h 318"/>
              <a:gd name="T64" fmla="*/ 38 w 85"/>
              <a:gd name="T65" fmla="*/ 94 h 318"/>
              <a:gd name="T66" fmla="*/ 55 w 85"/>
              <a:gd name="T67" fmla="*/ 136 h 318"/>
              <a:gd name="T68" fmla="*/ 72 w 85"/>
              <a:gd name="T69" fmla="*/ 153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85" h="318">
                <a:moveTo>
                  <a:pt x="72" y="153"/>
                </a:moveTo>
                <a:cubicBezTo>
                  <a:pt x="69" y="125"/>
                  <a:pt x="70" y="96"/>
                  <a:pt x="64" y="69"/>
                </a:cubicBezTo>
                <a:cubicBezTo>
                  <a:pt x="61" y="58"/>
                  <a:pt x="57" y="43"/>
                  <a:pt x="47" y="43"/>
                </a:cubicBezTo>
                <a:cubicBezTo>
                  <a:pt x="37" y="43"/>
                  <a:pt x="55" y="69"/>
                  <a:pt x="55" y="69"/>
                </a:cubicBezTo>
                <a:cubicBezTo>
                  <a:pt x="58" y="55"/>
                  <a:pt x="67" y="40"/>
                  <a:pt x="64" y="27"/>
                </a:cubicBezTo>
                <a:cubicBezTo>
                  <a:pt x="61" y="17"/>
                  <a:pt x="41" y="0"/>
                  <a:pt x="38" y="10"/>
                </a:cubicBezTo>
                <a:cubicBezTo>
                  <a:pt x="30" y="27"/>
                  <a:pt x="61" y="111"/>
                  <a:pt x="38" y="43"/>
                </a:cubicBezTo>
                <a:cubicBezTo>
                  <a:pt x="46" y="96"/>
                  <a:pt x="56" y="134"/>
                  <a:pt x="47" y="187"/>
                </a:cubicBezTo>
                <a:cubicBezTo>
                  <a:pt x="41" y="178"/>
                  <a:pt x="31" y="171"/>
                  <a:pt x="30" y="161"/>
                </a:cubicBezTo>
                <a:cubicBezTo>
                  <a:pt x="28" y="149"/>
                  <a:pt x="26" y="128"/>
                  <a:pt x="38" y="128"/>
                </a:cubicBezTo>
                <a:cubicBezTo>
                  <a:pt x="49" y="128"/>
                  <a:pt x="47" y="172"/>
                  <a:pt x="47" y="161"/>
                </a:cubicBezTo>
                <a:cubicBezTo>
                  <a:pt x="47" y="141"/>
                  <a:pt x="38" y="121"/>
                  <a:pt x="38" y="102"/>
                </a:cubicBezTo>
                <a:cubicBezTo>
                  <a:pt x="38" y="84"/>
                  <a:pt x="47" y="135"/>
                  <a:pt x="47" y="153"/>
                </a:cubicBezTo>
                <a:cubicBezTo>
                  <a:pt x="47" y="164"/>
                  <a:pt x="38" y="130"/>
                  <a:pt x="38" y="119"/>
                </a:cubicBezTo>
                <a:cubicBezTo>
                  <a:pt x="38" y="110"/>
                  <a:pt x="44" y="135"/>
                  <a:pt x="47" y="144"/>
                </a:cubicBezTo>
                <a:cubicBezTo>
                  <a:pt x="49" y="152"/>
                  <a:pt x="52" y="161"/>
                  <a:pt x="55" y="170"/>
                </a:cubicBezTo>
                <a:cubicBezTo>
                  <a:pt x="73" y="83"/>
                  <a:pt x="55" y="148"/>
                  <a:pt x="72" y="203"/>
                </a:cubicBezTo>
                <a:cubicBezTo>
                  <a:pt x="74" y="211"/>
                  <a:pt x="77" y="220"/>
                  <a:pt x="80" y="229"/>
                </a:cubicBezTo>
                <a:cubicBezTo>
                  <a:pt x="77" y="245"/>
                  <a:pt x="85" y="269"/>
                  <a:pt x="72" y="279"/>
                </a:cubicBezTo>
                <a:cubicBezTo>
                  <a:pt x="66" y="282"/>
                  <a:pt x="39" y="202"/>
                  <a:pt x="64" y="271"/>
                </a:cubicBezTo>
                <a:cubicBezTo>
                  <a:pt x="61" y="285"/>
                  <a:pt x="66" y="305"/>
                  <a:pt x="55" y="313"/>
                </a:cubicBezTo>
                <a:cubicBezTo>
                  <a:pt x="46" y="318"/>
                  <a:pt x="40" y="297"/>
                  <a:pt x="38" y="288"/>
                </a:cubicBezTo>
                <a:cubicBezTo>
                  <a:pt x="31" y="260"/>
                  <a:pt x="32" y="231"/>
                  <a:pt x="30" y="203"/>
                </a:cubicBezTo>
                <a:cubicBezTo>
                  <a:pt x="27" y="217"/>
                  <a:pt x="35" y="241"/>
                  <a:pt x="22" y="246"/>
                </a:cubicBezTo>
                <a:cubicBezTo>
                  <a:pt x="10" y="250"/>
                  <a:pt x="6" y="224"/>
                  <a:pt x="5" y="212"/>
                </a:cubicBezTo>
                <a:cubicBezTo>
                  <a:pt x="0" y="173"/>
                  <a:pt x="15" y="167"/>
                  <a:pt x="38" y="144"/>
                </a:cubicBezTo>
                <a:cubicBezTo>
                  <a:pt x="46" y="152"/>
                  <a:pt x="58" y="158"/>
                  <a:pt x="64" y="170"/>
                </a:cubicBezTo>
                <a:cubicBezTo>
                  <a:pt x="70" y="185"/>
                  <a:pt x="72" y="203"/>
                  <a:pt x="72" y="220"/>
                </a:cubicBezTo>
                <a:cubicBezTo>
                  <a:pt x="72" y="231"/>
                  <a:pt x="66" y="198"/>
                  <a:pt x="64" y="187"/>
                </a:cubicBezTo>
                <a:cubicBezTo>
                  <a:pt x="78" y="124"/>
                  <a:pt x="84" y="73"/>
                  <a:pt x="64" y="10"/>
                </a:cubicBezTo>
                <a:cubicBezTo>
                  <a:pt x="58" y="18"/>
                  <a:pt x="54" y="28"/>
                  <a:pt x="47" y="35"/>
                </a:cubicBezTo>
                <a:cubicBezTo>
                  <a:pt x="40" y="40"/>
                  <a:pt x="23" y="34"/>
                  <a:pt x="22" y="43"/>
                </a:cubicBezTo>
                <a:cubicBezTo>
                  <a:pt x="19" y="60"/>
                  <a:pt x="38" y="94"/>
                  <a:pt x="38" y="94"/>
                </a:cubicBezTo>
                <a:cubicBezTo>
                  <a:pt x="57" y="39"/>
                  <a:pt x="38" y="80"/>
                  <a:pt x="55" y="136"/>
                </a:cubicBezTo>
                <a:cubicBezTo>
                  <a:pt x="57" y="143"/>
                  <a:pt x="66" y="147"/>
                  <a:pt x="72" y="153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733" name="Freeform 165"/>
          <p:cNvSpPr>
            <a:spLocks/>
          </p:cNvSpPr>
          <p:nvPr/>
        </p:nvSpPr>
        <p:spPr bwMode="auto">
          <a:xfrm>
            <a:off x="7348538" y="708025"/>
            <a:ext cx="204787" cy="65088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734" name="Freeform 166"/>
          <p:cNvSpPr>
            <a:spLocks/>
          </p:cNvSpPr>
          <p:nvPr/>
        </p:nvSpPr>
        <p:spPr bwMode="auto">
          <a:xfrm>
            <a:off x="7335838" y="708025"/>
            <a:ext cx="217487" cy="77788"/>
          </a:xfrm>
          <a:custGeom>
            <a:avLst/>
            <a:gdLst>
              <a:gd name="T0" fmla="*/ 136 w 137"/>
              <a:gd name="T1" fmla="*/ 48 h 49"/>
              <a:gd name="T2" fmla="*/ 0 w 137"/>
              <a:gd name="T3" fmla="*/ 48 h 49"/>
              <a:gd name="T4" fmla="*/ 0 w 137"/>
              <a:gd name="T5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7" h="49">
                <a:moveTo>
                  <a:pt x="136" y="48"/>
                </a:moveTo>
                <a:lnTo>
                  <a:pt x="0" y="48"/>
                </a:lnTo>
                <a:lnTo>
                  <a:pt x="0" y="0"/>
                </a:lnTo>
              </a:path>
            </a:pathLst>
          </a:custGeom>
          <a:noFill/>
          <a:ln w="254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735" name="Rectangle 167"/>
          <p:cNvSpPr>
            <a:spLocks noChangeArrowheads="1"/>
          </p:cNvSpPr>
          <p:nvPr/>
        </p:nvSpPr>
        <p:spPr bwMode="auto">
          <a:xfrm>
            <a:off x="6880225" y="971550"/>
            <a:ext cx="35242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8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350</a:t>
            </a:r>
          </a:p>
        </p:txBody>
      </p:sp>
      <p:sp>
        <p:nvSpPr>
          <p:cNvPr id="621736" name="Freeform 168"/>
          <p:cNvSpPr>
            <a:spLocks/>
          </p:cNvSpPr>
          <p:nvPr/>
        </p:nvSpPr>
        <p:spPr bwMode="auto">
          <a:xfrm>
            <a:off x="7348538" y="6953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737" name="AutoShape 169"/>
          <p:cNvSpPr>
            <a:spLocks noChangeArrowheads="1"/>
          </p:cNvSpPr>
          <p:nvPr/>
        </p:nvSpPr>
        <p:spPr bwMode="auto">
          <a:xfrm>
            <a:off x="6569075" y="568325"/>
            <a:ext cx="730250" cy="2444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738" name="Rectangle 170"/>
          <p:cNvSpPr>
            <a:spLocks noChangeArrowheads="1"/>
          </p:cNvSpPr>
          <p:nvPr/>
        </p:nvSpPr>
        <p:spPr bwMode="auto">
          <a:xfrm>
            <a:off x="6567488" y="725488"/>
            <a:ext cx="952500" cy="43338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739" name="AutoShape 171"/>
          <p:cNvSpPr>
            <a:spLocks noChangeArrowheads="1"/>
          </p:cNvSpPr>
          <p:nvPr/>
        </p:nvSpPr>
        <p:spPr bwMode="auto">
          <a:xfrm>
            <a:off x="6588125" y="593725"/>
            <a:ext cx="692150" cy="2444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740" name="Line 172"/>
          <p:cNvSpPr>
            <a:spLocks noChangeShapeType="1"/>
          </p:cNvSpPr>
          <p:nvPr/>
        </p:nvSpPr>
        <p:spPr bwMode="auto">
          <a:xfrm>
            <a:off x="6618288" y="9302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741" name="Line 173"/>
          <p:cNvSpPr>
            <a:spLocks noChangeShapeType="1"/>
          </p:cNvSpPr>
          <p:nvPr/>
        </p:nvSpPr>
        <p:spPr bwMode="auto">
          <a:xfrm>
            <a:off x="6611938" y="110172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742" name="Rectangle 174"/>
          <p:cNvSpPr>
            <a:spLocks noChangeArrowheads="1"/>
          </p:cNvSpPr>
          <p:nvPr/>
        </p:nvSpPr>
        <p:spPr bwMode="auto">
          <a:xfrm>
            <a:off x="6697663" y="549275"/>
            <a:ext cx="4095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chemeClr val="bg2"/>
                </a:solidFill>
                <a:latin typeface="Sand" charset="0"/>
                <a:ea typeface="宋体" charset="0"/>
                <a:cs typeface="宋体" charset="0"/>
              </a:rPr>
              <a:t>无</a:t>
            </a:r>
            <a:r>
              <a:rPr lang="zh-CN" altLang="en-US" sz="900">
                <a:solidFill>
                  <a:schemeClr val="bg2"/>
                </a:solidFill>
                <a:latin typeface="Sand" charset="0"/>
                <a:ea typeface="宋体" charset="0"/>
                <a:cs typeface="宋体" charset="0"/>
              </a:rPr>
              <a:t>王</a:t>
            </a:r>
            <a:endParaRPr lang="zh-CN" altLang="en-US" sz="900">
              <a:solidFill>
                <a:srgbClr val="000000"/>
              </a:solidFill>
              <a:latin typeface="Chicago" charset="0"/>
              <a:ea typeface="宋体" charset="0"/>
              <a:cs typeface="宋体" charset="0"/>
            </a:endParaRPr>
          </a:p>
        </p:txBody>
      </p:sp>
      <p:sp>
        <p:nvSpPr>
          <p:cNvPr id="621743" name="Freeform 175"/>
          <p:cNvSpPr>
            <a:spLocks/>
          </p:cNvSpPr>
          <p:nvPr/>
        </p:nvSpPr>
        <p:spPr bwMode="auto">
          <a:xfrm>
            <a:off x="7332663" y="1392238"/>
            <a:ext cx="204787" cy="77787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744" name="Freeform 176"/>
          <p:cNvSpPr>
            <a:spLocks/>
          </p:cNvSpPr>
          <p:nvPr/>
        </p:nvSpPr>
        <p:spPr bwMode="auto">
          <a:xfrm>
            <a:off x="7343775" y="3446463"/>
            <a:ext cx="204788" cy="65087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745" name="Freeform 177"/>
          <p:cNvSpPr>
            <a:spLocks/>
          </p:cNvSpPr>
          <p:nvPr/>
        </p:nvSpPr>
        <p:spPr bwMode="auto">
          <a:xfrm>
            <a:off x="7343775" y="3433763"/>
            <a:ext cx="204788" cy="77787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746" name="Text Box 178"/>
          <p:cNvSpPr txBox="1">
            <a:spLocks noChangeArrowheads="1"/>
          </p:cNvSpPr>
          <p:nvPr/>
        </p:nvSpPr>
        <p:spPr bwMode="auto">
          <a:xfrm>
            <a:off x="8658225" y="64055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latin typeface="Kosher-Normal" charset="0"/>
              <a:ea typeface="宋体" charset="0"/>
              <a:cs typeface="宋体" charset="0"/>
            </a:endParaRPr>
          </a:p>
        </p:txBody>
      </p:sp>
      <p:sp>
        <p:nvSpPr>
          <p:cNvPr id="621747" name="Freeform 179"/>
          <p:cNvSpPr>
            <a:spLocks/>
          </p:cNvSpPr>
          <p:nvPr/>
        </p:nvSpPr>
        <p:spPr bwMode="auto">
          <a:xfrm>
            <a:off x="8726488" y="3306763"/>
            <a:ext cx="204787" cy="65087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748" name="Freeform 180"/>
          <p:cNvSpPr>
            <a:spLocks/>
          </p:cNvSpPr>
          <p:nvPr/>
        </p:nvSpPr>
        <p:spPr bwMode="auto">
          <a:xfrm>
            <a:off x="8726488" y="3294063"/>
            <a:ext cx="204787" cy="77787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749" name="Rectangle 181"/>
          <p:cNvSpPr>
            <a:spLocks noChangeArrowheads="1"/>
          </p:cNvSpPr>
          <p:nvPr/>
        </p:nvSpPr>
        <p:spPr bwMode="auto">
          <a:xfrm>
            <a:off x="557213" y="2457450"/>
            <a:ext cx="3121025" cy="9461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5400" b="0">
                <a:solidFill>
                  <a:srgbClr val="FAFD00"/>
                </a:solidFill>
                <a:latin typeface="Times" charset="0"/>
                <a:ea typeface="宋体" charset="0"/>
                <a:cs typeface="宋体" charset="0"/>
              </a:rPr>
              <a:t>造 7 默主 </a:t>
            </a:r>
          </a:p>
        </p:txBody>
      </p:sp>
      <p:sp>
        <p:nvSpPr>
          <p:cNvPr id="621750" name="Rectangle 182"/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5400" b="0">
                <a:solidFill>
                  <a:srgbClr val="00FF00"/>
                </a:solidFill>
                <a:latin typeface="Times" charset="0"/>
                <a:ea typeface="宋体" charset="0"/>
                <a:cs typeface="宋体" charset="0"/>
              </a:rPr>
              <a:t>7 = 4 + 3 </a:t>
            </a:r>
          </a:p>
        </p:txBody>
      </p:sp>
      <p:sp>
        <p:nvSpPr>
          <p:cNvPr id="621751" name="Line 183"/>
          <p:cNvSpPr>
            <a:spLocks noChangeShapeType="1"/>
          </p:cNvSpPr>
          <p:nvPr/>
        </p:nvSpPr>
        <p:spPr bwMode="auto">
          <a:xfrm>
            <a:off x="1566863" y="2924175"/>
            <a:ext cx="279400" cy="0"/>
          </a:xfrm>
          <a:prstGeom prst="line">
            <a:avLst/>
          </a:prstGeom>
          <a:noFill/>
          <a:ln w="25400">
            <a:solidFill>
              <a:srgbClr val="FAFD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21752" name="Group 184"/>
          <p:cNvGrpSpPr>
            <a:grpSpLocks/>
          </p:cNvGrpSpPr>
          <p:nvPr/>
        </p:nvGrpSpPr>
        <p:grpSpPr bwMode="auto">
          <a:xfrm>
            <a:off x="5102225" y="2174875"/>
            <a:ext cx="673100" cy="585788"/>
            <a:chOff x="3198" y="1434"/>
            <a:chExt cx="424" cy="369"/>
          </a:xfrm>
        </p:grpSpPr>
        <p:grpSp>
          <p:nvGrpSpPr>
            <p:cNvPr id="621753" name="Group 185"/>
            <p:cNvGrpSpPr>
              <a:grpSpLocks/>
            </p:cNvGrpSpPr>
            <p:nvPr/>
          </p:nvGrpSpPr>
          <p:grpSpPr bwMode="auto">
            <a:xfrm>
              <a:off x="3243" y="1434"/>
              <a:ext cx="346" cy="369"/>
              <a:chOff x="3243" y="1434"/>
              <a:chExt cx="346" cy="369"/>
            </a:xfrm>
          </p:grpSpPr>
          <p:grpSp>
            <p:nvGrpSpPr>
              <p:cNvPr id="621754" name="Group 186"/>
              <p:cNvGrpSpPr>
                <a:grpSpLocks/>
              </p:cNvGrpSpPr>
              <p:nvPr/>
            </p:nvGrpSpPr>
            <p:grpSpPr bwMode="auto">
              <a:xfrm>
                <a:off x="3258" y="1434"/>
                <a:ext cx="331" cy="369"/>
                <a:chOff x="1084" y="711"/>
                <a:chExt cx="2950" cy="2769"/>
              </a:xfrm>
            </p:grpSpPr>
            <p:grpSp>
              <p:nvGrpSpPr>
                <p:cNvPr id="621755" name="Group 187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621756" name="Group 188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621757" name="Freeform 189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21758" name="Freeform 190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621759" name="Picture 191"/>
                  <p:cNvPicPr>
                    <a:picLocks noChangeArrowheads="1"/>
                  </p:cNvPicPr>
                  <p:nvPr/>
                </p:nvPicPr>
                <p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621760" name="Freeform 192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1761" name="Freeform 193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1762" name="Freeform 194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1763" name="Freeform 195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1764" name="Freeform 196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21765" name="Rectangle 197"/>
              <p:cNvSpPr>
                <a:spLocks noChangeArrowheads="1"/>
              </p:cNvSpPr>
              <p:nvPr/>
            </p:nvSpPr>
            <p:spPr bwMode="auto">
              <a:xfrm>
                <a:off x="3243" y="1479"/>
                <a:ext cx="306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1200" i="1">
                    <a:solidFill>
                      <a:schemeClr val="bg2"/>
                    </a:solidFill>
                    <a:latin typeface="Arial Black" charset="0"/>
                    <a:ea typeface="宋体" charset="0"/>
                    <a:cs typeface="宋体" charset="0"/>
                  </a:rPr>
                  <a:t>亚约</a:t>
                </a:r>
                <a:endParaRPr lang="en-US" altLang="zh-CN" sz="1200" i="1">
                  <a:solidFill>
                    <a:schemeClr val="bg2"/>
                  </a:solidFill>
                  <a:latin typeface="Arial Black" charset="0"/>
                  <a:ea typeface="宋体" charset="0"/>
                  <a:cs typeface="宋体" charset="0"/>
                </a:endParaRPr>
              </a:p>
            </p:txBody>
          </p:sp>
        </p:grpSp>
        <p:sp>
          <p:nvSpPr>
            <p:cNvPr id="621766" name="Text Box 198"/>
            <p:cNvSpPr txBox="1">
              <a:spLocks noChangeArrowheads="1"/>
            </p:cNvSpPr>
            <p:nvPr/>
          </p:nvSpPr>
          <p:spPr bwMode="auto">
            <a:xfrm>
              <a:off x="3198" y="1480"/>
              <a:ext cx="42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29783" dir="1514402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altLang="zh-CN" sz="1200" i="1">
                <a:solidFill>
                  <a:schemeClr val="bg2"/>
                </a:solidFill>
                <a:latin typeface="Arial Black" charset="0"/>
                <a:ea typeface="宋体" charset="0"/>
                <a:cs typeface="宋体" charset="0"/>
              </a:endParaRPr>
            </a:p>
          </p:txBody>
        </p:sp>
      </p:grpSp>
      <p:grpSp>
        <p:nvGrpSpPr>
          <p:cNvPr id="621767" name="Group 199"/>
          <p:cNvGrpSpPr>
            <a:grpSpLocks/>
          </p:cNvGrpSpPr>
          <p:nvPr/>
        </p:nvGrpSpPr>
        <p:grpSpPr bwMode="auto">
          <a:xfrm>
            <a:off x="7410450" y="1341438"/>
            <a:ext cx="685800" cy="574675"/>
            <a:chOff x="4716" y="845"/>
            <a:chExt cx="432" cy="362"/>
          </a:xfrm>
        </p:grpSpPr>
        <p:grpSp>
          <p:nvGrpSpPr>
            <p:cNvPr id="621768" name="Group 200"/>
            <p:cNvGrpSpPr>
              <a:grpSpLocks/>
            </p:cNvGrpSpPr>
            <p:nvPr/>
          </p:nvGrpSpPr>
          <p:grpSpPr bwMode="auto">
            <a:xfrm>
              <a:off x="4785" y="879"/>
              <a:ext cx="318" cy="328"/>
              <a:chOff x="1084" y="711"/>
              <a:chExt cx="2950" cy="2769"/>
            </a:xfrm>
          </p:grpSpPr>
          <p:grpSp>
            <p:nvGrpSpPr>
              <p:cNvPr id="621769" name="Group 201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621770" name="Group 202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621771" name="Freeform 203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5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1772" name="Freeform 204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5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621773" name="Picture 205"/>
                <p:cNvPicPr>
                  <a:picLocks noChangeArrowheads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BE844A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621774" name="Freeform 206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775" name="Freeform 207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776" name="Freeform 208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777" name="Freeform 209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778" name="Freeform 210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21779" name="Group 211"/>
            <p:cNvGrpSpPr>
              <a:grpSpLocks/>
            </p:cNvGrpSpPr>
            <p:nvPr/>
          </p:nvGrpSpPr>
          <p:grpSpPr bwMode="auto">
            <a:xfrm>
              <a:off x="4716" y="845"/>
              <a:ext cx="432" cy="317"/>
              <a:chOff x="4704" y="908"/>
              <a:chExt cx="506" cy="311"/>
            </a:xfrm>
          </p:grpSpPr>
          <p:sp>
            <p:nvSpPr>
              <p:cNvPr id="621780" name="Freeform 212"/>
              <p:cNvSpPr>
                <a:spLocks/>
              </p:cNvSpPr>
              <p:nvPr/>
            </p:nvSpPr>
            <p:spPr bwMode="auto">
              <a:xfrm>
                <a:off x="4823" y="107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1781" name="Text Box 213"/>
              <p:cNvSpPr txBox="1">
                <a:spLocks noChangeArrowheads="1"/>
              </p:cNvSpPr>
              <p:nvPr/>
            </p:nvSpPr>
            <p:spPr bwMode="auto">
              <a:xfrm>
                <a:off x="4729" y="953"/>
                <a:ext cx="422" cy="18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29783" dir="1514402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endParaRPr lang="zh-CN" altLang="en-US" sz="1400" i="1">
                  <a:ea typeface="宋体" charset="0"/>
                  <a:cs typeface="宋体" charset="0"/>
                </a:endParaRPr>
              </a:p>
            </p:txBody>
          </p:sp>
          <p:sp>
            <p:nvSpPr>
              <p:cNvPr id="621782" name="AutoShape 214"/>
              <p:cNvSpPr>
                <a:spLocks noChangeArrowheads="1"/>
              </p:cNvSpPr>
              <p:nvPr/>
            </p:nvSpPr>
            <p:spPr bwMode="auto">
              <a:xfrm>
                <a:off x="4704" y="908"/>
                <a:ext cx="506" cy="311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  <a:effectLst>
                <a:outerShdw blurRad="63500" dist="63500" dir="2212194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487" tIns="44450" rIns="90487" bIns="44450" anchor="ctr">
                <a:sp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621783" name="Group 215"/>
          <p:cNvGrpSpPr>
            <a:grpSpLocks/>
          </p:cNvGrpSpPr>
          <p:nvPr/>
        </p:nvGrpSpPr>
        <p:grpSpPr bwMode="auto">
          <a:xfrm>
            <a:off x="5219700" y="5089525"/>
            <a:ext cx="525463" cy="585788"/>
            <a:chOff x="3288" y="3158"/>
            <a:chExt cx="331" cy="369"/>
          </a:xfrm>
        </p:grpSpPr>
        <p:grpSp>
          <p:nvGrpSpPr>
            <p:cNvPr id="621784" name="Group 216"/>
            <p:cNvGrpSpPr>
              <a:grpSpLocks/>
            </p:cNvGrpSpPr>
            <p:nvPr/>
          </p:nvGrpSpPr>
          <p:grpSpPr bwMode="auto">
            <a:xfrm>
              <a:off x="3288" y="3158"/>
              <a:ext cx="331" cy="369"/>
              <a:chOff x="1084" y="711"/>
              <a:chExt cx="2950" cy="2769"/>
            </a:xfrm>
          </p:grpSpPr>
          <p:grpSp>
            <p:nvGrpSpPr>
              <p:cNvPr id="621785" name="Group 217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621786" name="Group 218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621787" name="Freeform 219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5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1788" name="Freeform 220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5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621789" name="Picture 221"/>
                <p:cNvPicPr>
                  <a:picLocks noChangeArrowheads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BE844A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621790" name="Freeform 222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791" name="Freeform 223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792" name="Freeform 224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793" name="Freeform 225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794" name="Freeform 226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21795" name="Rectangle 227"/>
            <p:cNvSpPr>
              <a:spLocks noChangeArrowheads="1"/>
            </p:cNvSpPr>
            <p:nvPr/>
          </p:nvSpPr>
          <p:spPr bwMode="auto">
            <a:xfrm>
              <a:off x="3288" y="3203"/>
              <a:ext cx="114" cy="19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altLang="zh-CN" sz="1400" i="1">
                <a:solidFill>
                  <a:schemeClr val="tx1"/>
                </a:solidFill>
                <a:latin typeface="Arial Black" charset="0"/>
                <a:ea typeface="宋体" charset="0"/>
                <a:cs typeface="宋体" charset="0"/>
              </a:endParaRPr>
            </a:p>
          </p:txBody>
        </p:sp>
      </p:grpSp>
      <p:grpSp>
        <p:nvGrpSpPr>
          <p:cNvPr id="621796" name="Group 228"/>
          <p:cNvGrpSpPr>
            <a:grpSpLocks/>
          </p:cNvGrpSpPr>
          <p:nvPr/>
        </p:nvGrpSpPr>
        <p:grpSpPr bwMode="auto">
          <a:xfrm>
            <a:off x="7448550" y="2195513"/>
            <a:ext cx="673100" cy="585787"/>
            <a:chOff x="4740" y="1383"/>
            <a:chExt cx="424" cy="369"/>
          </a:xfrm>
        </p:grpSpPr>
        <p:grpSp>
          <p:nvGrpSpPr>
            <p:cNvPr id="621797" name="Group 229"/>
            <p:cNvGrpSpPr>
              <a:grpSpLocks/>
            </p:cNvGrpSpPr>
            <p:nvPr/>
          </p:nvGrpSpPr>
          <p:grpSpPr bwMode="auto">
            <a:xfrm>
              <a:off x="4782" y="1383"/>
              <a:ext cx="331" cy="369"/>
              <a:chOff x="1567" y="1192"/>
              <a:chExt cx="331" cy="369"/>
            </a:xfrm>
          </p:grpSpPr>
          <p:grpSp>
            <p:nvGrpSpPr>
              <p:cNvPr id="621798" name="Group 230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621799" name="Group 231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621800" name="Group 232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621801" name="Freeform 233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21802" name="Freeform 234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621803" name="Picture 235"/>
                  <p:cNvPicPr>
                    <a:picLocks noChangeArrowheads="1"/>
                  </p:cNvPicPr>
                  <p:nvPr/>
                </p:nvPicPr>
                <p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621804" name="Freeform 236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1805" name="Freeform 237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1806" name="Freeform 238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1807" name="Freeform 239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1808" name="Freeform 240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21809" name="Rectangle 241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endParaRPr lang="en-US" altLang="zh-CN" b="0" i="1">
                  <a:solidFill>
                    <a:schemeClr val="bg2"/>
                  </a:solidFill>
                  <a:latin typeface="Helvetica" charset="0"/>
                  <a:ea typeface="宋体" charset="0"/>
                  <a:cs typeface="宋体" charset="0"/>
                </a:endParaRPr>
              </a:p>
            </p:txBody>
          </p:sp>
        </p:grpSp>
        <p:sp>
          <p:nvSpPr>
            <p:cNvPr id="621810" name="Text Box 242"/>
            <p:cNvSpPr txBox="1">
              <a:spLocks noChangeArrowheads="1"/>
            </p:cNvSpPr>
            <p:nvPr/>
          </p:nvSpPr>
          <p:spPr bwMode="auto">
            <a:xfrm>
              <a:off x="4740" y="1434"/>
              <a:ext cx="424" cy="192"/>
            </a:xfrm>
            <a:prstGeom prst="rect">
              <a:avLst/>
            </a:prstGeom>
            <a:noFill/>
            <a:ln>
              <a:noFill/>
            </a:ln>
            <a:effectLst>
              <a:outerShdw blurRad="63500" dist="29783" dir="151440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altLang="zh-CN" sz="1400" i="1">
                <a:solidFill>
                  <a:schemeClr val="tx1"/>
                </a:solidFill>
                <a:latin typeface="Arial Black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621811" name="Rectangle 243"/>
          <p:cNvSpPr>
            <a:spLocks noChangeArrowheads="1"/>
          </p:cNvSpPr>
          <p:nvPr/>
        </p:nvSpPr>
        <p:spPr bwMode="auto">
          <a:xfrm>
            <a:off x="5221288" y="5180013"/>
            <a:ext cx="485775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46662" dir="2115817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1200" i="1">
                <a:solidFill>
                  <a:schemeClr val="bg2"/>
                </a:solidFill>
                <a:latin typeface="Kosher-Normal" charset="0"/>
                <a:ea typeface="宋体" charset="0"/>
                <a:cs typeface="宋体" charset="0"/>
              </a:rPr>
              <a:t>地</a:t>
            </a:r>
            <a:r>
              <a:rPr lang="zh-CN" altLang="en-US" sz="1200" i="1">
                <a:solidFill>
                  <a:schemeClr val="bg2"/>
                </a:solidFill>
                <a:latin typeface="Kosher-Normal" charset="0"/>
                <a:ea typeface="宋体" charset="0"/>
                <a:cs typeface="宋体" charset="0"/>
              </a:rPr>
              <a:t>约</a:t>
            </a:r>
            <a:endParaRPr lang="zh-CN" altLang="en-US" sz="1200" i="1">
              <a:solidFill>
                <a:schemeClr val="bg2"/>
              </a:solidFill>
              <a:latin typeface="Helvetica" charset="0"/>
              <a:ea typeface="宋体" charset="0"/>
              <a:cs typeface="宋体" charset="0"/>
            </a:endParaRPr>
          </a:p>
        </p:txBody>
      </p:sp>
      <p:sp>
        <p:nvSpPr>
          <p:cNvPr id="621812" name="Rectangle 244"/>
          <p:cNvSpPr>
            <a:spLocks noChangeArrowheads="1"/>
          </p:cNvSpPr>
          <p:nvPr/>
        </p:nvSpPr>
        <p:spPr bwMode="auto">
          <a:xfrm>
            <a:off x="4422775" y="3641725"/>
            <a:ext cx="504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   </a:t>
            </a:r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为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奴</a:t>
            </a:r>
          </a:p>
        </p:txBody>
      </p:sp>
      <p:sp>
        <p:nvSpPr>
          <p:cNvPr id="621813" name="Rectangle 245"/>
          <p:cNvSpPr>
            <a:spLocks noChangeArrowheads="1"/>
          </p:cNvSpPr>
          <p:nvPr/>
        </p:nvSpPr>
        <p:spPr bwMode="auto">
          <a:xfrm>
            <a:off x="4543425" y="3830638"/>
            <a:ext cx="3524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430</a:t>
            </a:r>
          </a:p>
        </p:txBody>
      </p:sp>
      <p:sp>
        <p:nvSpPr>
          <p:cNvPr id="621814" name="Rectangle 246"/>
          <p:cNvSpPr>
            <a:spLocks noChangeArrowheads="1"/>
          </p:cNvSpPr>
          <p:nvPr/>
        </p:nvSpPr>
        <p:spPr bwMode="auto">
          <a:xfrm>
            <a:off x="4471988" y="4398963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出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埃及</a:t>
            </a:r>
          </a:p>
        </p:txBody>
      </p:sp>
      <p:sp>
        <p:nvSpPr>
          <p:cNvPr id="621815" name="Rectangle 247"/>
          <p:cNvSpPr>
            <a:spLocks noChangeArrowheads="1"/>
          </p:cNvSpPr>
          <p:nvPr/>
        </p:nvSpPr>
        <p:spPr bwMode="auto">
          <a:xfrm>
            <a:off x="4483100" y="4570413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西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奈山</a:t>
            </a:r>
          </a:p>
        </p:txBody>
      </p:sp>
      <p:sp>
        <p:nvSpPr>
          <p:cNvPr id="621816" name="Rectangle 248"/>
          <p:cNvSpPr>
            <a:spLocks noChangeArrowheads="1"/>
          </p:cNvSpPr>
          <p:nvPr/>
        </p:nvSpPr>
        <p:spPr bwMode="auto">
          <a:xfrm>
            <a:off x="4327525" y="4926013"/>
            <a:ext cx="8667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加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低斯巴尼亚</a:t>
            </a:r>
          </a:p>
        </p:txBody>
      </p:sp>
      <p:sp>
        <p:nvSpPr>
          <p:cNvPr id="621817" name="Rectangle 249"/>
          <p:cNvSpPr>
            <a:spLocks noChangeArrowheads="1"/>
          </p:cNvSpPr>
          <p:nvPr/>
        </p:nvSpPr>
        <p:spPr bwMode="auto">
          <a:xfrm>
            <a:off x="4371975" y="5294313"/>
            <a:ext cx="6699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 </a:t>
            </a:r>
            <a:r>
              <a:rPr lang="en-US" altLang="zh-CN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 5</a:t>
            </a:r>
            <a:r>
              <a:rPr lang="zh-CN" altLang="en-US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篇讲章</a:t>
            </a:r>
            <a:endParaRPr lang="en-US" altLang="zh-CN" sz="900">
              <a:solidFill>
                <a:srgbClr val="000000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621818" name="Rectangle 250"/>
          <p:cNvSpPr>
            <a:spLocks noChangeArrowheads="1"/>
          </p:cNvSpPr>
          <p:nvPr/>
        </p:nvSpPr>
        <p:spPr bwMode="auto">
          <a:xfrm>
            <a:off x="4414838" y="4754563"/>
            <a:ext cx="752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德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－民－礼</a:t>
            </a:r>
          </a:p>
        </p:txBody>
      </p:sp>
      <p:sp>
        <p:nvSpPr>
          <p:cNvPr id="621819" name="Rectangle 251"/>
          <p:cNvSpPr>
            <a:spLocks noChangeArrowheads="1"/>
          </p:cNvSpPr>
          <p:nvPr/>
        </p:nvSpPr>
        <p:spPr bwMode="auto">
          <a:xfrm>
            <a:off x="4619625" y="5110163"/>
            <a:ext cx="295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40</a:t>
            </a:r>
          </a:p>
        </p:txBody>
      </p:sp>
      <p:sp>
        <p:nvSpPr>
          <p:cNvPr id="621820" name="Rectangle 252"/>
          <p:cNvSpPr>
            <a:spLocks noChangeArrowheads="1"/>
          </p:cNvSpPr>
          <p:nvPr/>
        </p:nvSpPr>
        <p:spPr bwMode="auto">
          <a:xfrm>
            <a:off x="4900613" y="2006600"/>
            <a:ext cx="102870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(</a:t>
            </a:r>
            <a:r>
              <a:rPr lang="zh-CN" altLang="en-US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约主前</a:t>
            </a:r>
            <a:r>
              <a:rPr lang="en-US" altLang="zh-CN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2000</a:t>
            </a:r>
            <a:r>
              <a:rPr lang="zh-CN" altLang="en-US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年</a:t>
            </a:r>
            <a:r>
              <a:rPr lang="en-US" altLang="zh-CN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)</a:t>
            </a:r>
          </a:p>
        </p:txBody>
      </p:sp>
      <p:sp>
        <p:nvSpPr>
          <p:cNvPr id="621821" name="Rectangle 253"/>
          <p:cNvSpPr>
            <a:spLocks noChangeArrowheads="1"/>
          </p:cNvSpPr>
          <p:nvPr/>
        </p:nvSpPr>
        <p:spPr bwMode="auto">
          <a:xfrm>
            <a:off x="4913313" y="4241800"/>
            <a:ext cx="102870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(</a:t>
            </a:r>
            <a:r>
              <a:rPr lang="zh-CN" altLang="en-US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约主前</a:t>
            </a:r>
            <a:r>
              <a:rPr lang="en-US" altLang="zh-CN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1500</a:t>
            </a:r>
            <a:r>
              <a:rPr lang="zh-CN" altLang="en-US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年</a:t>
            </a:r>
            <a:r>
              <a:rPr lang="en-US" altLang="zh-CN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)</a:t>
            </a:r>
          </a:p>
        </p:txBody>
      </p:sp>
      <p:sp>
        <p:nvSpPr>
          <p:cNvPr id="621822" name="Rectangle 254"/>
          <p:cNvSpPr>
            <a:spLocks noChangeArrowheads="1"/>
          </p:cNvSpPr>
          <p:nvPr/>
        </p:nvSpPr>
        <p:spPr bwMode="auto">
          <a:xfrm>
            <a:off x="4368800" y="5837238"/>
            <a:ext cx="7842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耶利哥</a:t>
            </a:r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/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艾城</a:t>
            </a:r>
          </a:p>
        </p:txBody>
      </p:sp>
      <p:sp>
        <p:nvSpPr>
          <p:cNvPr id="621823" name="Rectangle 255"/>
          <p:cNvSpPr>
            <a:spLocks noChangeArrowheads="1"/>
          </p:cNvSpPr>
          <p:nvPr/>
        </p:nvSpPr>
        <p:spPr bwMode="auto">
          <a:xfrm>
            <a:off x="4298950" y="6027738"/>
            <a:ext cx="7651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    分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配土地</a:t>
            </a:r>
          </a:p>
        </p:txBody>
      </p:sp>
      <p:sp>
        <p:nvSpPr>
          <p:cNvPr id="621824" name="Rectangle 256"/>
          <p:cNvSpPr>
            <a:spLocks noChangeArrowheads="1"/>
          </p:cNvSpPr>
          <p:nvPr/>
        </p:nvSpPr>
        <p:spPr bwMode="auto">
          <a:xfrm>
            <a:off x="6796088" y="738188"/>
            <a:ext cx="4445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ja-JP" altLang="en-US" sz="900">
                <a:solidFill>
                  <a:schemeClr val="bg2"/>
                </a:solidFill>
                <a:ea typeface="宋体" charset="0"/>
                <a:cs typeface="宋体" charset="0"/>
              </a:rPr>
              <a:t>士师</a:t>
            </a:r>
            <a:r>
              <a:rPr lang="zh-CN" altLang="en-US" sz="1000">
                <a:solidFill>
                  <a:schemeClr val="bg2"/>
                </a:solidFill>
                <a:latin typeface="Helvetica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621825" name="Rectangle 257"/>
          <p:cNvSpPr>
            <a:spLocks noChangeArrowheads="1"/>
          </p:cNvSpPr>
          <p:nvPr/>
        </p:nvSpPr>
        <p:spPr bwMode="auto">
          <a:xfrm>
            <a:off x="6797675" y="920750"/>
            <a:ext cx="3524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350</a:t>
            </a:r>
          </a:p>
        </p:txBody>
      </p:sp>
      <p:grpSp>
        <p:nvGrpSpPr>
          <p:cNvPr id="621826" name="Group 258"/>
          <p:cNvGrpSpPr>
            <a:grpSpLocks/>
          </p:cNvGrpSpPr>
          <p:nvPr/>
        </p:nvGrpSpPr>
        <p:grpSpPr bwMode="auto">
          <a:xfrm>
            <a:off x="6505575" y="1270000"/>
            <a:ext cx="1200150" cy="1855788"/>
            <a:chOff x="4098" y="800"/>
            <a:chExt cx="756" cy="1169"/>
          </a:xfrm>
        </p:grpSpPr>
        <p:grpSp>
          <p:nvGrpSpPr>
            <p:cNvPr id="621827" name="Group 259"/>
            <p:cNvGrpSpPr>
              <a:grpSpLocks/>
            </p:cNvGrpSpPr>
            <p:nvPr/>
          </p:nvGrpSpPr>
          <p:grpSpPr bwMode="auto">
            <a:xfrm>
              <a:off x="4098" y="800"/>
              <a:ext cx="756" cy="1169"/>
              <a:chOff x="4098" y="800"/>
              <a:chExt cx="756" cy="1169"/>
            </a:xfrm>
          </p:grpSpPr>
          <p:sp>
            <p:nvSpPr>
              <p:cNvPr id="621828" name="AutoShape 260"/>
              <p:cNvSpPr>
                <a:spLocks noChangeArrowheads="1"/>
              </p:cNvSpPr>
              <p:nvPr/>
            </p:nvSpPr>
            <p:spPr bwMode="auto">
              <a:xfrm>
                <a:off x="4150" y="815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829" name="Rectangle 261"/>
              <p:cNvSpPr>
                <a:spLocks noChangeArrowheads="1"/>
              </p:cNvSpPr>
              <p:nvPr/>
            </p:nvSpPr>
            <p:spPr bwMode="auto">
              <a:xfrm>
                <a:off x="4148" y="916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830" name="Line 262"/>
              <p:cNvSpPr>
                <a:spLocks noChangeShapeType="1"/>
              </p:cNvSpPr>
              <p:nvPr/>
            </p:nvSpPr>
            <p:spPr bwMode="auto">
              <a:xfrm>
                <a:off x="4188" y="101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831" name="Rectangle 263"/>
              <p:cNvSpPr>
                <a:spLocks noChangeArrowheads="1"/>
              </p:cNvSpPr>
              <p:nvPr/>
            </p:nvSpPr>
            <p:spPr bwMode="auto">
              <a:xfrm>
                <a:off x="4382" y="883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832" name="Rectangle 264"/>
              <p:cNvSpPr>
                <a:spLocks noChangeArrowheads="1"/>
              </p:cNvSpPr>
              <p:nvPr/>
            </p:nvSpPr>
            <p:spPr bwMode="auto">
              <a:xfrm>
                <a:off x="4162" y="869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833" name="Line 265"/>
              <p:cNvSpPr>
                <a:spLocks noChangeShapeType="1"/>
              </p:cNvSpPr>
              <p:nvPr/>
            </p:nvSpPr>
            <p:spPr bwMode="auto">
              <a:xfrm>
                <a:off x="4188" y="1131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834" name="Line 266"/>
              <p:cNvSpPr>
                <a:spLocks noChangeShapeType="1"/>
              </p:cNvSpPr>
              <p:nvPr/>
            </p:nvSpPr>
            <p:spPr bwMode="auto">
              <a:xfrm>
                <a:off x="4188" y="124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835" name="Line 267"/>
              <p:cNvSpPr>
                <a:spLocks noChangeShapeType="1"/>
              </p:cNvSpPr>
              <p:nvPr/>
            </p:nvSpPr>
            <p:spPr bwMode="auto">
              <a:xfrm>
                <a:off x="4188" y="135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836" name="Line 268"/>
              <p:cNvSpPr>
                <a:spLocks noChangeShapeType="1"/>
              </p:cNvSpPr>
              <p:nvPr/>
            </p:nvSpPr>
            <p:spPr bwMode="auto">
              <a:xfrm>
                <a:off x="4189" y="168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837" name="Line 269"/>
              <p:cNvSpPr>
                <a:spLocks noChangeShapeType="1"/>
              </p:cNvSpPr>
              <p:nvPr/>
            </p:nvSpPr>
            <p:spPr bwMode="auto">
              <a:xfrm>
                <a:off x="4188" y="1459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838" name="Line 270"/>
              <p:cNvSpPr>
                <a:spLocks noChangeShapeType="1"/>
              </p:cNvSpPr>
              <p:nvPr/>
            </p:nvSpPr>
            <p:spPr bwMode="auto">
              <a:xfrm>
                <a:off x="4188" y="179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839" name="Line 271"/>
              <p:cNvSpPr>
                <a:spLocks noChangeShapeType="1"/>
              </p:cNvSpPr>
              <p:nvPr/>
            </p:nvSpPr>
            <p:spPr bwMode="auto">
              <a:xfrm>
                <a:off x="4188" y="190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840" name="Line 272"/>
              <p:cNvSpPr>
                <a:spLocks noChangeShapeType="1"/>
              </p:cNvSpPr>
              <p:nvPr/>
            </p:nvSpPr>
            <p:spPr bwMode="auto">
              <a:xfrm>
                <a:off x="4188" y="1571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841" name="Line 273"/>
              <p:cNvSpPr>
                <a:spLocks noChangeShapeType="1"/>
              </p:cNvSpPr>
              <p:nvPr/>
            </p:nvSpPr>
            <p:spPr bwMode="auto">
              <a:xfrm>
                <a:off x="4453" y="1183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842" name="Line 274"/>
              <p:cNvSpPr>
                <a:spLocks noChangeShapeType="1"/>
              </p:cNvSpPr>
              <p:nvPr/>
            </p:nvSpPr>
            <p:spPr bwMode="auto">
              <a:xfrm>
                <a:off x="4445" y="1139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843" name="Rectangle 275"/>
              <p:cNvSpPr>
                <a:spLocks noChangeArrowheads="1"/>
              </p:cNvSpPr>
              <p:nvPr/>
            </p:nvSpPr>
            <p:spPr bwMode="auto">
              <a:xfrm>
                <a:off x="4170" y="800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zh-CN" altLang="en-US" sz="900">
                    <a:solidFill>
                      <a:schemeClr val="bg2"/>
                    </a:solidFill>
                    <a:latin typeface="Times" charset="0"/>
                    <a:ea typeface="宋体" charset="0"/>
                    <a:cs typeface="宋体" charset="0"/>
                  </a:rPr>
                  <a:t>   王朝</a:t>
                </a:r>
                <a:endParaRPr lang="zh-CN" altLang="en-US" sz="900" b="0">
                  <a:ea typeface="宋体" charset="0"/>
                  <a:cs typeface="宋体" charset="0"/>
                </a:endParaRPr>
              </a:p>
            </p:txBody>
          </p:sp>
          <p:sp>
            <p:nvSpPr>
              <p:cNvPr id="621844" name="Rectangle 276"/>
              <p:cNvSpPr>
                <a:spLocks noChangeArrowheads="1"/>
              </p:cNvSpPr>
              <p:nvPr/>
            </p:nvSpPr>
            <p:spPr bwMode="auto">
              <a:xfrm>
                <a:off x="4229" y="870"/>
                <a:ext cx="114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endParaRPr lang="zh-CN" altLang="en-US" sz="900" b="0">
                  <a:ea typeface="宋体" charset="0"/>
                  <a:cs typeface="宋体" charset="0"/>
                </a:endParaRPr>
              </a:p>
            </p:txBody>
          </p:sp>
          <p:sp>
            <p:nvSpPr>
              <p:cNvPr id="621845" name="Rectangle 277"/>
              <p:cNvSpPr>
                <a:spLocks noChangeArrowheads="1"/>
              </p:cNvSpPr>
              <p:nvPr/>
            </p:nvSpPr>
            <p:spPr bwMode="auto">
              <a:xfrm>
                <a:off x="4098" y="1008"/>
                <a:ext cx="75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endParaRPr lang="zh-CN" altLang="en-US" sz="900" b="0">
                  <a:ea typeface="宋体" charset="0"/>
                  <a:cs typeface="宋体" charset="0"/>
                </a:endParaRPr>
              </a:p>
            </p:txBody>
          </p:sp>
          <p:sp>
            <p:nvSpPr>
              <p:cNvPr id="621846" name="Rectangle 278"/>
              <p:cNvSpPr>
                <a:spLocks noChangeArrowheads="1"/>
              </p:cNvSpPr>
              <p:nvPr/>
            </p:nvSpPr>
            <p:spPr bwMode="auto">
              <a:xfrm>
                <a:off x="4189" y="1116"/>
                <a:ext cx="114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endParaRPr lang="zh-CN" altLang="en-US" sz="900" b="0">
                  <a:ea typeface="宋体" charset="0"/>
                  <a:cs typeface="宋体" charset="0"/>
                </a:endParaRPr>
              </a:p>
            </p:txBody>
          </p:sp>
          <p:sp>
            <p:nvSpPr>
              <p:cNvPr id="621847" name="Rectangle 279"/>
              <p:cNvSpPr>
                <a:spLocks noChangeArrowheads="1"/>
              </p:cNvSpPr>
              <p:nvPr/>
            </p:nvSpPr>
            <p:spPr bwMode="auto">
              <a:xfrm>
                <a:off x="4127" y="1225"/>
                <a:ext cx="654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endParaRPr lang="zh-CN" altLang="en-US" sz="900" b="0">
                  <a:ea typeface="宋体" charset="0"/>
                  <a:cs typeface="宋体" charset="0"/>
                </a:endParaRPr>
              </a:p>
            </p:txBody>
          </p:sp>
          <p:sp>
            <p:nvSpPr>
              <p:cNvPr id="621848" name="Text Box 280"/>
              <p:cNvSpPr txBox="1">
                <a:spLocks noChangeArrowheads="1"/>
              </p:cNvSpPr>
              <p:nvPr/>
            </p:nvSpPr>
            <p:spPr bwMode="auto">
              <a:xfrm>
                <a:off x="4189" y="1343"/>
                <a:ext cx="536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zh-CN" altLang="en-US" sz="900" b="0">
                  <a:ea typeface="宋体" charset="0"/>
                  <a:cs typeface="宋体" charset="0"/>
                </a:endParaRPr>
              </a:p>
            </p:txBody>
          </p:sp>
          <p:sp>
            <p:nvSpPr>
              <p:cNvPr id="621849" name="Text Box 281"/>
              <p:cNvSpPr txBox="1">
                <a:spLocks noChangeArrowheads="1"/>
              </p:cNvSpPr>
              <p:nvPr/>
            </p:nvSpPr>
            <p:spPr bwMode="auto">
              <a:xfrm>
                <a:off x="4185" y="1784"/>
                <a:ext cx="394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zh-CN" altLang="en-US" sz="900" b="0">
                  <a:ea typeface="宋体" charset="0"/>
                  <a:cs typeface="宋体" charset="0"/>
                </a:endParaRPr>
              </a:p>
            </p:txBody>
          </p:sp>
          <p:sp>
            <p:nvSpPr>
              <p:cNvPr id="621850" name="Text Box 282"/>
              <p:cNvSpPr txBox="1">
                <a:spLocks noChangeArrowheads="1"/>
              </p:cNvSpPr>
              <p:nvPr/>
            </p:nvSpPr>
            <p:spPr bwMode="auto">
              <a:xfrm>
                <a:off x="4281" y="1437"/>
                <a:ext cx="406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zh-CN" altLang="en-US" sz="900" b="0">
                  <a:ea typeface="宋体" charset="0"/>
                  <a:cs typeface="宋体" charset="0"/>
                </a:endParaRPr>
              </a:p>
            </p:txBody>
          </p:sp>
          <p:sp>
            <p:nvSpPr>
              <p:cNvPr id="621851" name="Text Box 283"/>
              <p:cNvSpPr txBox="1">
                <a:spLocks noChangeArrowheads="1"/>
              </p:cNvSpPr>
              <p:nvPr/>
            </p:nvSpPr>
            <p:spPr bwMode="auto">
              <a:xfrm>
                <a:off x="4171" y="1549"/>
                <a:ext cx="593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zh-CN" altLang="en-US" sz="900" b="0">
                  <a:ea typeface="宋体" charset="0"/>
                  <a:cs typeface="宋体" charset="0"/>
                </a:endParaRPr>
              </a:p>
            </p:txBody>
          </p:sp>
          <p:sp>
            <p:nvSpPr>
              <p:cNvPr id="621852" name="Text Box 284"/>
              <p:cNvSpPr txBox="1">
                <a:spLocks noChangeArrowheads="1"/>
              </p:cNvSpPr>
              <p:nvPr/>
            </p:nvSpPr>
            <p:spPr bwMode="auto">
              <a:xfrm>
                <a:off x="4193" y="1669"/>
                <a:ext cx="527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zh-CN" altLang="en-US" sz="900" b="0">
                  <a:ea typeface="宋体" charset="0"/>
                  <a:cs typeface="宋体" charset="0"/>
                </a:endParaRPr>
              </a:p>
            </p:txBody>
          </p:sp>
          <p:sp>
            <p:nvSpPr>
              <p:cNvPr id="621853" name="Text Box 285"/>
              <p:cNvSpPr txBox="1">
                <a:spLocks noChangeArrowheads="1"/>
              </p:cNvSpPr>
              <p:nvPr/>
            </p:nvSpPr>
            <p:spPr bwMode="auto">
              <a:xfrm>
                <a:off x="4393" y="1782"/>
                <a:ext cx="376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zh-CN" altLang="en-US" sz="900" b="0">
                  <a:ea typeface="宋体" charset="0"/>
                  <a:cs typeface="宋体" charset="0"/>
                </a:endParaRPr>
              </a:p>
            </p:txBody>
          </p:sp>
        </p:grpSp>
        <p:sp>
          <p:nvSpPr>
            <p:cNvPr id="621854" name="Rectangle 286"/>
            <p:cNvSpPr>
              <a:spLocks noChangeArrowheads="1"/>
            </p:cNvSpPr>
            <p:nvPr/>
          </p:nvSpPr>
          <p:spPr bwMode="auto">
            <a:xfrm>
              <a:off x="4202" y="906"/>
              <a:ext cx="45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zh-CN" altLang="en-US" sz="900">
                  <a:solidFill>
                    <a:schemeClr val="bg2"/>
                  </a:solidFill>
                  <a:ea typeface="宋体" charset="0"/>
                  <a:cs typeface="宋体" charset="0"/>
                </a:rPr>
                <a:t>扫</a:t>
              </a:r>
              <a:r>
                <a:rPr lang="en-US" altLang="zh-CN" sz="900">
                  <a:solidFill>
                    <a:schemeClr val="bg2"/>
                  </a:solidFill>
                  <a:ea typeface="宋体" charset="0"/>
                  <a:cs typeface="宋体" charset="0"/>
                </a:rPr>
                <a:t>—</a:t>
              </a:r>
              <a:r>
                <a:rPr lang="zh-CN" altLang="en-US" sz="900">
                  <a:solidFill>
                    <a:schemeClr val="bg2"/>
                  </a:solidFill>
                  <a:ea typeface="宋体" charset="0"/>
                  <a:cs typeface="宋体" charset="0"/>
                </a:rPr>
                <a:t>卫</a:t>
              </a:r>
              <a:r>
                <a:rPr lang="en-US" altLang="zh-CN" sz="900">
                  <a:solidFill>
                    <a:schemeClr val="bg2"/>
                  </a:solidFill>
                  <a:ea typeface="宋体" charset="0"/>
                  <a:cs typeface="宋体" charset="0"/>
                </a:rPr>
                <a:t>—</a:t>
              </a:r>
              <a:r>
                <a:rPr lang="zh-CN" altLang="en-US" sz="900">
                  <a:solidFill>
                    <a:schemeClr val="bg2"/>
                  </a:solidFill>
                  <a:ea typeface="宋体" charset="0"/>
                  <a:cs typeface="宋体" charset="0"/>
                </a:rPr>
                <a:t>罗</a:t>
              </a:r>
              <a:endParaRPr lang="zh-CN" altLang="en-US" sz="900" b="0">
                <a:ea typeface="宋体" charset="0"/>
                <a:cs typeface="宋体" charset="0"/>
              </a:endParaRPr>
            </a:p>
          </p:txBody>
        </p:sp>
      </p:grpSp>
      <p:sp>
        <p:nvSpPr>
          <p:cNvPr id="621855" name="Rectangle 287"/>
          <p:cNvSpPr>
            <a:spLocks noChangeArrowheads="1"/>
          </p:cNvSpPr>
          <p:nvPr/>
        </p:nvSpPr>
        <p:spPr bwMode="auto">
          <a:xfrm>
            <a:off x="6529388" y="1622425"/>
            <a:ext cx="9810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9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en-US" altLang="zh-CN" sz="9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charset="0"/>
                <a:ea typeface="宋体" charset="0"/>
                <a:cs typeface="宋体" charset="0"/>
              </a:rPr>
              <a:t>••• </a:t>
            </a:r>
            <a:r>
              <a:rPr lang="zh-CN" altLang="en-US" sz="9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charset="0"/>
                <a:ea typeface="宋体" charset="0"/>
                <a:cs typeface="宋体" charset="0"/>
              </a:rPr>
              <a:t>分裂 </a:t>
            </a:r>
            <a:r>
              <a:rPr lang="en-US" altLang="zh-CN" sz="9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charset="0"/>
                <a:ea typeface="宋体" charset="0"/>
                <a:cs typeface="宋体" charset="0"/>
              </a:rPr>
              <a:t>••• </a:t>
            </a:r>
          </a:p>
        </p:txBody>
      </p:sp>
      <p:sp>
        <p:nvSpPr>
          <p:cNvPr id="621856" name="Rectangle 288"/>
          <p:cNvSpPr>
            <a:spLocks noChangeArrowheads="1"/>
          </p:cNvSpPr>
          <p:nvPr/>
        </p:nvSpPr>
        <p:spPr bwMode="auto">
          <a:xfrm>
            <a:off x="6694488" y="1782763"/>
            <a:ext cx="6953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ja-JP" altLang="en-US" sz="900">
                <a:solidFill>
                  <a:schemeClr val="bg2"/>
                </a:solidFill>
                <a:latin typeface="宋体" charset="0"/>
                <a:ea typeface="宋体" charset="0"/>
                <a:cs typeface="宋体" charset="0"/>
              </a:rPr>
              <a:t>北</a:t>
            </a:r>
            <a:r>
              <a:rPr lang="zh-CN" altLang="en-US" sz="900">
                <a:solidFill>
                  <a:schemeClr val="bg2"/>
                </a:solidFill>
                <a:latin typeface="宋体" charset="0"/>
                <a:ea typeface="宋体" charset="0"/>
                <a:cs typeface="宋体" charset="0"/>
              </a:rPr>
              <a:t>     </a:t>
            </a:r>
            <a:r>
              <a:rPr lang="ja-JP" altLang="en-US" sz="900">
                <a:solidFill>
                  <a:schemeClr val="bg2"/>
                </a:solidFill>
                <a:latin typeface="宋体" charset="0"/>
                <a:ea typeface="宋体" charset="0"/>
                <a:cs typeface="宋体" charset="0"/>
              </a:rPr>
              <a:t>南</a:t>
            </a:r>
            <a:endParaRPr lang="zh-CN" altLang="en-US" sz="900">
              <a:solidFill>
                <a:srgbClr val="000000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621857" name="Rectangle 289"/>
          <p:cNvSpPr>
            <a:spLocks noChangeArrowheads="1"/>
          </p:cNvSpPr>
          <p:nvPr/>
        </p:nvSpPr>
        <p:spPr bwMode="auto">
          <a:xfrm>
            <a:off x="6586538" y="1960563"/>
            <a:ext cx="10382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ja-JP" altLang="en-US" sz="900">
                <a:solidFill>
                  <a:schemeClr val="bg2"/>
                </a:solidFill>
                <a:latin typeface="宋体" charset="0"/>
                <a:ea typeface="宋体" charset="0"/>
                <a:cs typeface="宋体" charset="0"/>
              </a:rPr>
              <a:t>以色列</a:t>
            </a:r>
            <a:r>
              <a:rPr lang="zh-CN" altLang="en-US" sz="900">
                <a:solidFill>
                  <a:schemeClr val="bg2"/>
                </a:solidFill>
                <a:latin typeface="宋体" charset="0"/>
                <a:ea typeface="宋体" charset="0"/>
                <a:cs typeface="宋体" charset="0"/>
              </a:rPr>
              <a:t>  </a:t>
            </a:r>
            <a:r>
              <a:rPr lang="ja-JP" altLang="en-US" sz="900">
                <a:solidFill>
                  <a:schemeClr val="bg2"/>
                </a:solidFill>
                <a:latin typeface="宋体" charset="0"/>
                <a:ea typeface="宋体" charset="0"/>
                <a:cs typeface="宋体" charset="0"/>
              </a:rPr>
              <a:t>犹大</a:t>
            </a:r>
            <a:endParaRPr lang="zh-CN" altLang="en-US" sz="900">
              <a:solidFill>
                <a:schemeClr val="bg2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621858" name="Text Box 290"/>
          <p:cNvSpPr txBox="1">
            <a:spLocks noChangeArrowheads="1"/>
          </p:cNvSpPr>
          <p:nvPr/>
        </p:nvSpPr>
        <p:spPr bwMode="auto">
          <a:xfrm>
            <a:off x="6667500" y="2147888"/>
            <a:ext cx="8509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900">
                <a:solidFill>
                  <a:schemeClr val="bg2"/>
                </a:solidFill>
                <a:latin typeface="宋体" charset="0"/>
                <a:ea typeface="宋体" charset="0"/>
                <a:cs typeface="宋体" charset="0"/>
              </a:rPr>
              <a:t>10      2</a:t>
            </a:r>
          </a:p>
        </p:txBody>
      </p:sp>
      <p:sp>
        <p:nvSpPr>
          <p:cNvPr id="621859" name="Rectangle 291"/>
          <p:cNvSpPr>
            <a:spLocks noChangeArrowheads="1"/>
          </p:cNvSpPr>
          <p:nvPr/>
        </p:nvSpPr>
        <p:spPr bwMode="auto">
          <a:xfrm>
            <a:off x="6540500" y="2319338"/>
            <a:ext cx="1069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zh-CN" altLang="en-US" sz="9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charset="0"/>
                <a:ea typeface="宋体" charset="0"/>
                <a:cs typeface="宋体" charset="0"/>
              </a:rPr>
              <a:t>先知</a:t>
            </a:r>
            <a:endParaRPr lang="en-US" altLang="zh-CN" sz="9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621860" name="Text Box 292"/>
          <p:cNvSpPr txBox="1">
            <a:spLocks noChangeArrowheads="1"/>
          </p:cNvSpPr>
          <p:nvPr/>
        </p:nvSpPr>
        <p:spPr bwMode="auto">
          <a:xfrm>
            <a:off x="6623050" y="2492375"/>
            <a:ext cx="9286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900">
                <a:solidFill>
                  <a:schemeClr val="bg2"/>
                </a:solidFill>
                <a:latin typeface="宋体" charset="0"/>
                <a:ea typeface="宋体" charset="0"/>
                <a:cs typeface="宋体" charset="0"/>
              </a:rPr>
              <a:t>20</a:t>
            </a:r>
            <a:r>
              <a:rPr lang="ja-JP" altLang="en-US" sz="900">
                <a:solidFill>
                  <a:schemeClr val="bg2"/>
                </a:solidFill>
                <a:latin typeface="宋体" charset="0"/>
                <a:ea typeface="宋体" charset="0"/>
                <a:cs typeface="宋体" charset="0"/>
              </a:rPr>
              <a:t>耶</a:t>
            </a:r>
            <a:r>
              <a:rPr lang="zh-CN" altLang="en-US" sz="900">
                <a:solidFill>
                  <a:schemeClr val="bg2"/>
                </a:solidFill>
                <a:latin typeface="宋体" charset="0"/>
                <a:ea typeface="宋体" charset="0"/>
                <a:cs typeface="宋体" charset="0"/>
              </a:rPr>
              <a:t>   </a:t>
            </a:r>
            <a:r>
              <a:rPr lang="en-US" altLang="zh-CN" sz="900">
                <a:solidFill>
                  <a:schemeClr val="bg2"/>
                </a:solidFill>
                <a:latin typeface="宋体" charset="0"/>
                <a:ea typeface="宋体" charset="0"/>
                <a:cs typeface="宋体" charset="0"/>
              </a:rPr>
              <a:t>20</a:t>
            </a:r>
            <a:r>
              <a:rPr lang="ja-JP" altLang="en-US" sz="900">
                <a:solidFill>
                  <a:schemeClr val="bg2"/>
                </a:solidFill>
                <a:latin typeface="宋体" charset="0"/>
                <a:ea typeface="宋体" charset="0"/>
                <a:cs typeface="宋体" charset="0"/>
              </a:rPr>
              <a:t>罗</a:t>
            </a:r>
            <a:endParaRPr lang="zh-CN" altLang="en-US" sz="900" b="0"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621861" name="Text Box 293"/>
          <p:cNvSpPr txBox="1">
            <a:spLocks noChangeArrowheads="1"/>
          </p:cNvSpPr>
          <p:nvPr/>
        </p:nvSpPr>
        <p:spPr bwMode="auto">
          <a:xfrm>
            <a:off x="6650038" y="2679700"/>
            <a:ext cx="40322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900">
                <a:solidFill>
                  <a:schemeClr val="bg2"/>
                </a:solidFill>
                <a:latin typeface="宋体" charset="0"/>
                <a:ea typeface="宋体" charset="0"/>
                <a:cs typeface="宋体" charset="0"/>
              </a:rPr>
              <a:t>200</a:t>
            </a:r>
            <a:endParaRPr lang="zh-CN" altLang="en-US" sz="900">
              <a:solidFill>
                <a:schemeClr val="bg2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621862" name="Text Box 294"/>
          <p:cNvSpPr txBox="1">
            <a:spLocks noChangeArrowheads="1"/>
          </p:cNvSpPr>
          <p:nvPr/>
        </p:nvSpPr>
        <p:spPr bwMode="auto">
          <a:xfrm>
            <a:off x="6632575" y="2849563"/>
            <a:ext cx="608013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900">
                <a:solidFill>
                  <a:schemeClr val="bg2"/>
                </a:solidFill>
                <a:latin typeface="宋体" charset="0"/>
                <a:ea typeface="宋体" charset="0"/>
                <a:cs typeface="宋体" charset="0"/>
              </a:rPr>
              <a:t>亚述</a:t>
            </a:r>
            <a:endParaRPr lang="zh-CN" altLang="en-US" sz="900" b="0">
              <a:ea typeface="宋体" charset="0"/>
              <a:cs typeface="宋体" charset="0"/>
            </a:endParaRPr>
          </a:p>
        </p:txBody>
      </p:sp>
      <p:sp>
        <p:nvSpPr>
          <p:cNvPr id="621863" name="Text Box 295"/>
          <p:cNvSpPr txBox="1">
            <a:spLocks noChangeArrowheads="1"/>
          </p:cNvSpPr>
          <p:nvPr/>
        </p:nvSpPr>
        <p:spPr bwMode="auto">
          <a:xfrm rot="10800000" flipV="1">
            <a:off x="7073900" y="2670175"/>
            <a:ext cx="5365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900">
                <a:solidFill>
                  <a:schemeClr val="bg2"/>
                </a:solidFill>
                <a:latin typeface="宋体" charset="0"/>
                <a:ea typeface="宋体" charset="0"/>
                <a:cs typeface="宋体" charset="0"/>
              </a:rPr>
              <a:t>350</a:t>
            </a:r>
          </a:p>
        </p:txBody>
      </p:sp>
      <p:sp>
        <p:nvSpPr>
          <p:cNvPr id="621864" name="Text Box 296"/>
          <p:cNvSpPr txBox="1">
            <a:spLocks noChangeArrowheads="1"/>
          </p:cNvSpPr>
          <p:nvPr/>
        </p:nvSpPr>
        <p:spPr bwMode="auto">
          <a:xfrm>
            <a:off x="6970713" y="2868613"/>
            <a:ext cx="682625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ja-JP" altLang="en-US" sz="900">
                <a:solidFill>
                  <a:schemeClr val="bg2"/>
                </a:solidFill>
                <a:latin typeface="Times New Roman" charset="0"/>
                <a:ea typeface="宋体" charset="0"/>
                <a:cs typeface="宋体" charset="0"/>
              </a:rPr>
              <a:t>巴比伦</a:t>
            </a:r>
            <a:endParaRPr lang="zh-CN" altLang="en-US" sz="900">
              <a:solidFill>
                <a:schemeClr val="bg2"/>
              </a:solidFill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621865" name="Rectangle 297"/>
          <p:cNvSpPr>
            <a:spLocks noChangeArrowheads="1"/>
          </p:cNvSpPr>
          <p:nvPr/>
        </p:nvSpPr>
        <p:spPr bwMode="auto">
          <a:xfrm>
            <a:off x="7485063" y="1470025"/>
            <a:ext cx="4889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 sz="1200" i="1">
                <a:solidFill>
                  <a:schemeClr val="bg2"/>
                </a:solidFill>
                <a:latin typeface="Kosher-Normal" charset="0"/>
                <a:ea typeface="宋体" charset="0"/>
                <a:cs typeface="宋体" charset="0"/>
              </a:rPr>
              <a:t>卫约</a:t>
            </a:r>
          </a:p>
        </p:txBody>
      </p:sp>
      <p:sp>
        <p:nvSpPr>
          <p:cNvPr id="621866" name="Rectangle 298"/>
          <p:cNvSpPr>
            <a:spLocks noChangeArrowheads="1"/>
          </p:cNvSpPr>
          <p:nvPr/>
        </p:nvSpPr>
        <p:spPr bwMode="auto">
          <a:xfrm>
            <a:off x="7496175" y="2300288"/>
            <a:ext cx="488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 sz="1200" i="1">
                <a:solidFill>
                  <a:schemeClr val="bg2"/>
                </a:solidFill>
                <a:latin typeface="Kosher-Normal" charset="0"/>
                <a:ea typeface="宋体" charset="0"/>
                <a:cs typeface="宋体" charset="0"/>
              </a:rPr>
              <a:t>新约</a:t>
            </a:r>
          </a:p>
        </p:txBody>
      </p:sp>
      <p:sp>
        <p:nvSpPr>
          <p:cNvPr id="621867" name="Text Box 299"/>
          <p:cNvSpPr txBox="1">
            <a:spLocks noChangeArrowheads="1"/>
          </p:cNvSpPr>
          <p:nvPr/>
        </p:nvSpPr>
        <p:spPr bwMode="auto">
          <a:xfrm>
            <a:off x="1758950" y="0"/>
            <a:ext cx="3363913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创世记</a:t>
            </a: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 - </a:t>
            </a:r>
            <a:r>
              <a:rPr lang="ja-JP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以斯帖记</a:t>
            </a:r>
            <a:r>
              <a:rPr lang="ja-JP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zh-CN" altLang="en-US" sz="1400">
                <a:solidFill>
                  <a:schemeClr val="tx1"/>
                </a:solidFill>
                <a:ea typeface="宋体" charset="0"/>
                <a:cs typeface="宋体" charset="0"/>
              </a:rPr>
              <a:t>（玛拉基书）</a:t>
            </a:r>
          </a:p>
        </p:txBody>
      </p:sp>
      <p:grpSp>
        <p:nvGrpSpPr>
          <p:cNvPr id="621868" name="Group 300"/>
          <p:cNvGrpSpPr>
            <a:grpSpLocks/>
          </p:cNvGrpSpPr>
          <p:nvPr/>
        </p:nvGrpSpPr>
        <p:grpSpPr bwMode="auto">
          <a:xfrm>
            <a:off x="6481763" y="3225800"/>
            <a:ext cx="1404937" cy="1116013"/>
            <a:chOff x="4965" y="1942"/>
            <a:chExt cx="885" cy="703"/>
          </a:xfrm>
        </p:grpSpPr>
        <p:grpSp>
          <p:nvGrpSpPr>
            <p:cNvPr id="621869" name="Group 301"/>
            <p:cNvGrpSpPr>
              <a:grpSpLocks/>
            </p:cNvGrpSpPr>
            <p:nvPr/>
          </p:nvGrpSpPr>
          <p:grpSpPr bwMode="auto">
            <a:xfrm>
              <a:off x="5021" y="1942"/>
              <a:ext cx="829" cy="703"/>
              <a:chOff x="5021" y="1942"/>
              <a:chExt cx="829" cy="703"/>
            </a:xfrm>
          </p:grpSpPr>
          <p:grpSp>
            <p:nvGrpSpPr>
              <p:cNvPr id="621870" name="Group 302"/>
              <p:cNvGrpSpPr>
                <a:grpSpLocks/>
              </p:cNvGrpSpPr>
              <p:nvPr/>
            </p:nvGrpSpPr>
            <p:grpSpPr bwMode="auto">
              <a:xfrm>
                <a:off x="5021" y="1942"/>
                <a:ext cx="659" cy="703"/>
                <a:chOff x="5021" y="1942"/>
                <a:chExt cx="659" cy="703"/>
              </a:xfrm>
            </p:grpSpPr>
            <p:grpSp>
              <p:nvGrpSpPr>
                <p:cNvPr id="621871" name="Group 303"/>
                <p:cNvGrpSpPr>
                  <a:grpSpLocks/>
                </p:cNvGrpSpPr>
                <p:nvPr/>
              </p:nvGrpSpPr>
              <p:grpSpPr bwMode="auto">
                <a:xfrm>
                  <a:off x="5021" y="1942"/>
                  <a:ext cx="659" cy="703"/>
                  <a:chOff x="5021" y="1942"/>
                  <a:chExt cx="659" cy="703"/>
                </a:xfrm>
              </p:grpSpPr>
              <p:sp>
                <p:nvSpPr>
                  <p:cNvPr id="621872" name="Freeform 304"/>
                  <p:cNvSpPr>
                    <a:spLocks/>
                  </p:cNvSpPr>
                  <p:nvPr/>
                </p:nvSpPr>
                <p:spPr bwMode="auto">
                  <a:xfrm>
                    <a:off x="5497" y="2083"/>
                    <a:ext cx="129" cy="41"/>
                  </a:xfrm>
                  <a:custGeom>
                    <a:avLst/>
                    <a:gdLst>
                      <a:gd name="T0" fmla="*/ 128 w 129"/>
                      <a:gd name="T1" fmla="*/ 40 h 41"/>
                      <a:gd name="T2" fmla="*/ 0 w 129"/>
                      <a:gd name="T3" fmla="*/ 40 h 41"/>
                      <a:gd name="T4" fmla="*/ 0 w 129"/>
                      <a:gd name="T5" fmla="*/ 0 h 41"/>
                      <a:gd name="T6" fmla="*/ 128 w 129"/>
                      <a:gd name="T7" fmla="*/ 40 h 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29" h="41">
                        <a:moveTo>
                          <a:pt x="128" y="40"/>
                        </a:moveTo>
                        <a:lnTo>
                          <a:pt x="0" y="40"/>
                        </a:lnTo>
                        <a:lnTo>
                          <a:pt x="0" y="0"/>
                        </a:lnTo>
                        <a:lnTo>
                          <a:pt x="128" y="40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12700" cap="rnd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21873" name="Freeform 305"/>
                  <p:cNvSpPr>
                    <a:spLocks/>
                  </p:cNvSpPr>
                  <p:nvPr/>
                </p:nvSpPr>
                <p:spPr bwMode="auto">
                  <a:xfrm>
                    <a:off x="5497" y="2075"/>
                    <a:ext cx="129" cy="49"/>
                  </a:xfrm>
                  <a:custGeom>
                    <a:avLst/>
                    <a:gdLst>
                      <a:gd name="T0" fmla="*/ 128 w 129"/>
                      <a:gd name="T1" fmla="*/ 48 h 49"/>
                      <a:gd name="T2" fmla="*/ 0 w 129"/>
                      <a:gd name="T3" fmla="*/ 48 h 49"/>
                      <a:gd name="T4" fmla="*/ 0 w 129"/>
                      <a:gd name="T5" fmla="*/ 0 h 49"/>
                      <a:gd name="T6" fmla="*/ 128 w 129"/>
                      <a:gd name="T7" fmla="*/ 48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29" h="49">
                        <a:moveTo>
                          <a:pt x="128" y="48"/>
                        </a:moveTo>
                        <a:lnTo>
                          <a:pt x="0" y="48"/>
                        </a:lnTo>
                        <a:lnTo>
                          <a:pt x="0" y="0"/>
                        </a:lnTo>
                        <a:lnTo>
                          <a:pt x="128" y="48"/>
                        </a:lnTo>
                      </a:path>
                    </a:pathLst>
                  </a:custGeom>
                  <a:solidFill>
                    <a:srgbClr val="5F5F5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12700" cap="rnd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21874" name="AutoShape 306"/>
                  <p:cNvSpPr>
                    <a:spLocks noChangeArrowheads="1"/>
                  </p:cNvSpPr>
                  <p:nvPr/>
                </p:nvSpPr>
                <p:spPr bwMode="auto">
                  <a:xfrm>
                    <a:off x="5034" y="1961"/>
                    <a:ext cx="468" cy="265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FF00"/>
                  </a:solidFill>
                  <a:ln w="381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1875" name="Rectangle 307"/>
                  <p:cNvSpPr>
                    <a:spLocks noChangeArrowheads="1"/>
                  </p:cNvSpPr>
                  <p:nvPr/>
                </p:nvSpPr>
                <p:spPr bwMode="auto">
                  <a:xfrm>
                    <a:off x="5037" y="2074"/>
                    <a:ext cx="611" cy="571"/>
                  </a:xfrm>
                  <a:prstGeom prst="rect">
                    <a:avLst/>
                  </a:prstGeom>
                  <a:solidFill>
                    <a:srgbClr val="FFFF00"/>
                  </a:solidFill>
                  <a:ln w="381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1876" name="Line 308"/>
                  <p:cNvSpPr>
                    <a:spLocks noChangeShapeType="1"/>
                  </p:cNvSpPr>
                  <p:nvPr/>
                </p:nvSpPr>
                <p:spPr bwMode="auto">
                  <a:xfrm>
                    <a:off x="5069" y="2231"/>
                    <a:ext cx="544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1877" name="Line 309"/>
                  <p:cNvSpPr>
                    <a:spLocks noChangeShapeType="1"/>
                  </p:cNvSpPr>
                  <p:nvPr/>
                </p:nvSpPr>
                <p:spPr bwMode="auto">
                  <a:xfrm>
                    <a:off x="5069" y="2343"/>
                    <a:ext cx="544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1878" name="Line 310"/>
                  <p:cNvSpPr>
                    <a:spLocks noChangeShapeType="1"/>
                  </p:cNvSpPr>
                  <p:nvPr/>
                </p:nvSpPr>
                <p:spPr bwMode="auto">
                  <a:xfrm>
                    <a:off x="5069" y="2591"/>
                    <a:ext cx="544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1879" name="Line 311"/>
                  <p:cNvSpPr>
                    <a:spLocks noChangeShapeType="1"/>
                  </p:cNvSpPr>
                  <p:nvPr/>
                </p:nvSpPr>
                <p:spPr bwMode="auto">
                  <a:xfrm>
                    <a:off x="5069" y="2467"/>
                    <a:ext cx="544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1880" name="Rectangle 312"/>
                  <p:cNvSpPr>
                    <a:spLocks noChangeArrowheads="1"/>
                  </p:cNvSpPr>
                  <p:nvPr/>
                </p:nvSpPr>
                <p:spPr bwMode="auto">
                  <a:xfrm>
                    <a:off x="5168" y="2104"/>
                    <a:ext cx="114" cy="17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endParaRPr lang="zh-CN" altLang="en-US" sz="1200">
                      <a:solidFill>
                        <a:schemeClr val="bg2"/>
                      </a:solidFill>
                      <a:latin typeface="Times" charset="0"/>
                      <a:ea typeface="宋体" charset="0"/>
                      <a:cs typeface="宋体" charset="0"/>
                    </a:endParaRPr>
                  </a:p>
                </p:txBody>
              </p:sp>
              <p:sp>
                <p:nvSpPr>
                  <p:cNvPr id="621881" name="Rectangle 313"/>
                  <p:cNvSpPr>
                    <a:spLocks noChangeArrowheads="1"/>
                  </p:cNvSpPr>
                  <p:nvPr/>
                </p:nvSpPr>
                <p:spPr bwMode="auto">
                  <a:xfrm>
                    <a:off x="5086" y="2208"/>
                    <a:ext cx="114" cy="17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endParaRPr lang="zh-CN" altLang="en-US" sz="1200">
                      <a:solidFill>
                        <a:schemeClr val="bg2"/>
                      </a:solidFill>
                      <a:latin typeface="Times New Roman" charset="0"/>
                      <a:ea typeface="宋体" charset="0"/>
                      <a:cs typeface="宋体" charset="0"/>
                    </a:endParaRPr>
                  </a:p>
                </p:txBody>
              </p:sp>
              <p:sp>
                <p:nvSpPr>
                  <p:cNvPr id="621882" name="Rectangle 314"/>
                  <p:cNvSpPr>
                    <a:spLocks noChangeArrowheads="1"/>
                  </p:cNvSpPr>
                  <p:nvPr/>
                </p:nvSpPr>
                <p:spPr bwMode="auto">
                  <a:xfrm>
                    <a:off x="5119" y="2479"/>
                    <a:ext cx="524" cy="15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00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90487" tIns="44450" rIns="90487" bIns="44450">
                    <a:spAutoFit/>
                  </a:bodyPr>
                  <a:lstStyle/>
                  <a:p>
                    <a:endParaRPr lang="zh-CN" altLang="en-US" sz="10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endParaRPr>
                  </a:p>
                </p:txBody>
              </p:sp>
              <p:sp>
                <p:nvSpPr>
                  <p:cNvPr id="621883" name="Rectangle 315"/>
                  <p:cNvSpPr>
                    <a:spLocks noChangeArrowheads="1"/>
                  </p:cNvSpPr>
                  <p:nvPr/>
                </p:nvSpPr>
                <p:spPr bwMode="auto">
                  <a:xfrm>
                    <a:off x="5115" y="2060"/>
                    <a:ext cx="373" cy="70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1884" name="Rectangle 316"/>
                  <p:cNvSpPr>
                    <a:spLocks noChangeArrowheads="1"/>
                  </p:cNvSpPr>
                  <p:nvPr/>
                </p:nvSpPr>
                <p:spPr bwMode="auto">
                  <a:xfrm>
                    <a:off x="5048" y="2047"/>
                    <a:ext cx="373" cy="70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1885" name="Rectangle 317"/>
                  <p:cNvSpPr>
                    <a:spLocks noChangeArrowheads="1"/>
                  </p:cNvSpPr>
                  <p:nvPr/>
                </p:nvSpPr>
                <p:spPr bwMode="auto">
                  <a:xfrm>
                    <a:off x="5021" y="2343"/>
                    <a:ext cx="659" cy="15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00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90487" tIns="44450" rIns="90487" bIns="44450">
                    <a:spAutoFit/>
                  </a:bodyPr>
                  <a:lstStyle/>
                  <a:p>
                    <a:pPr algn="ctr"/>
                    <a:endParaRPr lang="zh-CN" altLang="en-US" sz="1000">
                      <a:solidFill>
                        <a:schemeClr val="bg2"/>
                      </a:solidFill>
                      <a:latin typeface="Times" charset="0"/>
                      <a:ea typeface="宋体" charset="0"/>
                      <a:cs typeface="宋体" charset="0"/>
                    </a:endParaRPr>
                  </a:p>
                </p:txBody>
              </p:sp>
              <p:sp>
                <p:nvSpPr>
                  <p:cNvPr id="621886" name="Text Box 31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038" y="2449"/>
                    <a:ext cx="605" cy="17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endParaRPr lang="zh-CN" altLang="en-US" sz="1200">
                      <a:solidFill>
                        <a:schemeClr val="bg2"/>
                      </a:solidFill>
                      <a:latin typeface="Times New Roman" charset="0"/>
                      <a:ea typeface="宋体" charset="0"/>
                      <a:cs typeface="宋体" charset="0"/>
                    </a:endParaRPr>
                  </a:p>
                </p:txBody>
              </p:sp>
              <p:sp>
                <p:nvSpPr>
                  <p:cNvPr id="621887" name="Rectangle 319"/>
                  <p:cNvSpPr>
                    <a:spLocks noChangeArrowheads="1"/>
                  </p:cNvSpPr>
                  <p:nvPr/>
                </p:nvSpPr>
                <p:spPr bwMode="auto">
                  <a:xfrm>
                    <a:off x="5112" y="1942"/>
                    <a:ext cx="274" cy="15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E7EC26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altLang="zh-CN" sz="1000">
                        <a:solidFill>
                          <a:schemeClr val="bg2"/>
                        </a:solidFill>
                        <a:latin typeface="宋体" charset="0"/>
                        <a:ea typeface="宋体" charset="0"/>
                        <a:cs typeface="宋体" charset="0"/>
                      </a:rPr>
                      <a:t>被</a:t>
                    </a:r>
                    <a:r>
                      <a:rPr lang="zh-CN" altLang="en-US" sz="1000">
                        <a:solidFill>
                          <a:schemeClr val="bg2"/>
                        </a:solidFill>
                        <a:latin typeface="宋体" charset="0"/>
                        <a:ea typeface="宋体" charset="0"/>
                        <a:cs typeface="宋体" charset="0"/>
                      </a:rPr>
                      <a:t>掳</a:t>
                    </a:r>
                  </a:p>
                </p:txBody>
              </p:sp>
            </p:grpSp>
            <p:sp>
              <p:nvSpPr>
                <p:cNvPr id="621888" name="Text Box 320"/>
                <p:cNvSpPr txBox="1">
                  <a:spLocks noChangeArrowheads="1"/>
                </p:cNvSpPr>
                <p:nvPr/>
              </p:nvSpPr>
              <p:spPr bwMode="auto">
                <a:xfrm>
                  <a:off x="5140" y="2107"/>
                  <a:ext cx="532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1000">
                      <a:solidFill>
                        <a:schemeClr val="bg2"/>
                      </a:solidFill>
                      <a:latin typeface="宋体" charset="0"/>
                      <a:ea typeface="宋体" charset="0"/>
                      <a:cs typeface="宋体" charset="0"/>
                    </a:rPr>
                    <a:t> 70</a:t>
                  </a:r>
                  <a:r>
                    <a:rPr lang="ja-JP" altLang="en-US" sz="1000">
                      <a:solidFill>
                        <a:schemeClr val="bg2"/>
                      </a:solidFill>
                      <a:latin typeface="宋体" charset="0"/>
                      <a:ea typeface="宋体" charset="0"/>
                      <a:cs typeface="宋体" charset="0"/>
                    </a:rPr>
                    <a:t>年</a:t>
                  </a:r>
                  <a:endParaRPr lang="zh-CN" altLang="en-US" sz="1000">
                    <a:solidFill>
                      <a:schemeClr val="bg2"/>
                    </a:solidFill>
                    <a:latin typeface="宋体" charset="0"/>
                    <a:ea typeface="宋体" charset="0"/>
                    <a:cs typeface="宋体" charset="0"/>
                  </a:endParaRPr>
                </a:p>
              </p:txBody>
            </p:sp>
            <p:sp>
              <p:nvSpPr>
                <p:cNvPr id="621889" name="Text Box 321"/>
                <p:cNvSpPr txBox="1">
                  <a:spLocks noChangeArrowheads="1"/>
                </p:cNvSpPr>
                <p:nvPr/>
              </p:nvSpPr>
              <p:spPr bwMode="auto">
                <a:xfrm>
                  <a:off x="5122" y="2221"/>
                  <a:ext cx="532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1000">
                      <a:solidFill>
                        <a:schemeClr val="bg2"/>
                      </a:solidFill>
                      <a:latin typeface="宋体" charset="0"/>
                      <a:ea typeface="宋体" charset="0"/>
                      <a:cs typeface="宋体" charset="0"/>
                    </a:rPr>
                    <a:t>3</a:t>
                  </a:r>
                  <a:r>
                    <a:rPr lang="zh-CN" altLang="en-US" sz="1000">
                      <a:solidFill>
                        <a:schemeClr val="bg2"/>
                      </a:solidFill>
                      <a:latin typeface="宋体" charset="0"/>
                      <a:ea typeface="宋体" charset="0"/>
                      <a:cs typeface="宋体" charset="0"/>
                    </a:rPr>
                    <a:t>次</a:t>
                  </a:r>
                  <a:r>
                    <a:rPr lang="ja-JP" altLang="en-US" sz="1000">
                      <a:solidFill>
                        <a:schemeClr val="bg2"/>
                      </a:solidFill>
                      <a:latin typeface="宋体" charset="0"/>
                      <a:ea typeface="宋体" charset="0"/>
                      <a:cs typeface="宋体" charset="0"/>
                    </a:rPr>
                    <a:t>回归</a:t>
                  </a:r>
                  <a:endParaRPr lang="zh-CN" altLang="en-US" sz="1000">
                    <a:solidFill>
                      <a:schemeClr val="bg2"/>
                    </a:solidFill>
                    <a:latin typeface="宋体" charset="0"/>
                    <a:ea typeface="宋体" charset="0"/>
                    <a:cs typeface="宋体" charset="0"/>
                  </a:endParaRPr>
                </a:p>
              </p:txBody>
            </p:sp>
          </p:grpSp>
          <p:sp>
            <p:nvSpPr>
              <p:cNvPr id="621890" name="Text Box 322"/>
              <p:cNvSpPr txBox="1">
                <a:spLocks noChangeArrowheads="1"/>
              </p:cNvSpPr>
              <p:nvPr/>
            </p:nvSpPr>
            <p:spPr bwMode="auto">
              <a:xfrm>
                <a:off x="5041" y="2344"/>
                <a:ext cx="809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1000">
                    <a:solidFill>
                      <a:schemeClr val="bg2"/>
                    </a:solidFill>
                    <a:latin typeface="宋体" charset="0"/>
                    <a:ea typeface="宋体" charset="0"/>
                    <a:cs typeface="宋体" charset="0"/>
                  </a:rPr>
                  <a:t>100</a:t>
                </a:r>
                <a:r>
                  <a:rPr lang="ja-JP" altLang="en-US" sz="1000">
                    <a:solidFill>
                      <a:schemeClr val="bg2"/>
                    </a:solidFill>
                    <a:latin typeface="宋体" charset="0"/>
                    <a:ea typeface="宋体" charset="0"/>
                    <a:cs typeface="宋体" charset="0"/>
                  </a:rPr>
                  <a:t>年</a:t>
                </a:r>
                <a:r>
                  <a:rPr lang="en-US" altLang="zh-CN" sz="1000">
                    <a:solidFill>
                      <a:schemeClr val="bg2"/>
                    </a:solidFill>
                    <a:latin typeface="宋体" charset="0"/>
                    <a:ea typeface="宋体" charset="0"/>
                    <a:cs typeface="宋体" charset="0"/>
                  </a:rPr>
                  <a:t>/50,000</a:t>
                </a:r>
                <a:endParaRPr lang="zh-CN" altLang="en-US" sz="1000">
                  <a:solidFill>
                    <a:schemeClr val="bg2"/>
                  </a:solidFill>
                  <a:latin typeface="宋体" charset="0"/>
                  <a:ea typeface="宋体" charset="0"/>
                  <a:cs typeface="宋体" charset="0"/>
                </a:endParaRPr>
              </a:p>
            </p:txBody>
          </p:sp>
        </p:grpSp>
        <p:sp>
          <p:nvSpPr>
            <p:cNvPr id="621891" name="Text Box 323"/>
            <p:cNvSpPr txBox="1">
              <a:spLocks noChangeArrowheads="1"/>
            </p:cNvSpPr>
            <p:nvPr/>
          </p:nvSpPr>
          <p:spPr bwMode="auto">
            <a:xfrm>
              <a:off x="4965" y="2464"/>
              <a:ext cx="761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110000"/>
                </a:lnSpc>
                <a:spcBef>
                  <a:spcPct val="50000"/>
                </a:spcBef>
              </a:pPr>
              <a:r>
                <a:rPr lang="ja-JP" altLang="en-US" sz="1000">
                  <a:solidFill>
                    <a:schemeClr val="bg2"/>
                  </a:solidFill>
                  <a:latin typeface="宋体" charset="0"/>
                  <a:ea typeface="宋体" charset="0"/>
                  <a:cs typeface="宋体" charset="0"/>
                </a:rPr>
                <a:t>所</a:t>
              </a:r>
              <a:r>
                <a:rPr lang="ja-JP" sz="1000">
                  <a:solidFill>
                    <a:schemeClr val="bg2"/>
                  </a:solidFill>
                  <a:latin typeface="宋体" charset="0"/>
                  <a:ea typeface="宋体" charset="0"/>
                  <a:cs typeface="宋体" charset="0"/>
                </a:rPr>
                <a:t> </a:t>
              </a:r>
              <a:r>
                <a:rPr lang="en-US" altLang="zh-CN" sz="1000">
                  <a:solidFill>
                    <a:schemeClr val="bg2"/>
                  </a:solidFill>
                  <a:latin typeface="宋体" charset="0"/>
                  <a:ea typeface="宋体" charset="0"/>
                  <a:cs typeface="宋体" charset="0"/>
                </a:rPr>
                <a:t>- </a:t>
              </a:r>
              <a:r>
                <a:rPr lang="ja-JP" altLang="en-US" sz="1000">
                  <a:solidFill>
                    <a:schemeClr val="bg2"/>
                  </a:solidFill>
                  <a:latin typeface="宋体" charset="0"/>
                  <a:ea typeface="宋体" charset="0"/>
                  <a:cs typeface="宋体" charset="0"/>
                </a:rPr>
                <a:t>以</a:t>
              </a:r>
              <a:r>
                <a:rPr lang="zh-CN" altLang="en-US" sz="1000">
                  <a:solidFill>
                    <a:schemeClr val="bg2"/>
                  </a:solidFill>
                  <a:latin typeface="宋体" charset="0"/>
                  <a:ea typeface="宋体" charset="0"/>
                  <a:cs typeface="宋体" charset="0"/>
                </a:rPr>
                <a:t> </a:t>
              </a:r>
              <a:r>
                <a:rPr lang="en-US" altLang="zh-CN" sz="1000">
                  <a:solidFill>
                    <a:schemeClr val="bg2"/>
                  </a:solidFill>
                  <a:latin typeface="宋体" charset="0"/>
                  <a:ea typeface="宋体" charset="0"/>
                  <a:cs typeface="宋体" charset="0"/>
                </a:rPr>
                <a:t>- </a:t>
              </a:r>
              <a:r>
                <a:rPr lang="ja-JP" altLang="en-US" sz="1000">
                  <a:solidFill>
                    <a:schemeClr val="bg2"/>
                  </a:solidFill>
                  <a:latin typeface="宋体" charset="0"/>
                  <a:ea typeface="宋体" charset="0"/>
                  <a:cs typeface="宋体" charset="0"/>
                </a:rPr>
                <a:t>尼</a:t>
              </a:r>
              <a:endParaRPr lang="zh-CN" altLang="en-US" sz="1000" b="0">
                <a:ea typeface="宋体" charset="0"/>
                <a:cs typeface="宋体" charset="0"/>
              </a:endParaRPr>
            </a:p>
          </p:txBody>
        </p:sp>
      </p:grpSp>
      <p:sp>
        <p:nvSpPr>
          <p:cNvPr id="621892" name="Rectangle 324"/>
          <p:cNvSpPr>
            <a:spLocks noChangeArrowheads="1"/>
          </p:cNvSpPr>
          <p:nvPr/>
        </p:nvSpPr>
        <p:spPr bwMode="auto">
          <a:xfrm>
            <a:off x="4032250" y="48260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893" name="Rectangle 325"/>
          <p:cNvSpPr>
            <a:spLocks noChangeArrowheads="1"/>
          </p:cNvSpPr>
          <p:nvPr/>
        </p:nvSpPr>
        <p:spPr bwMode="auto">
          <a:xfrm>
            <a:off x="4038600" y="1951038"/>
            <a:ext cx="1625600" cy="43402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894" name="Rectangle 326"/>
          <p:cNvSpPr>
            <a:spLocks noChangeArrowheads="1"/>
          </p:cNvSpPr>
          <p:nvPr/>
        </p:nvSpPr>
        <p:spPr bwMode="auto">
          <a:xfrm>
            <a:off x="6503988" y="460375"/>
            <a:ext cx="1625600" cy="3881438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895" name="Rectangle 327"/>
          <p:cNvSpPr>
            <a:spLocks noChangeArrowheads="1"/>
          </p:cNvSpPr>
          <p:nvPr/>
        </p:nvSpPr>
        <p:spPr bwMode="auto">
          <a:xfrm>
            <a:off x="5173663" y="2246313"/>
            <a:ext cx="485775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46662" dir="2115817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1200" i="1">
                <a:solidFill>
                  <a:schemeClr val="tx1"/>
                </a:solidFill>
                <a:latin typeface="Arial Black" charset="0"/>
                <a:ea typeface="宋体" charset="0"/>
                <a:cs typeface="宋体" charset="0"/>
              </a:rPr>
              <a:t>亚约</a:t>
            </a:r>
            <a:endParaRPr lang="en-US" altLang="zh-CN" sz="1200" i="1">
              <a:solidFill>
                <a:schemeClr val="tx1"/>
              </a:solidFill>
              <a:latin typeface="Arial Black" charset="0"/>
              <a:ea typeface="宋体" charset="0"/>
              <a:cs typeface="宋体" charset="0"/>
            </a:endParaRPr>
          </a:p>
        </p:txBody>
      </p:sp>
      <p:sp>
        <p:nvSpPr>
          <p:cNvPr id="621896" name="Rectangle 328"/>
          <p:cNvSpPr>
            <a:spLocks noChangeArrowheads="1"/>
          </p:cNvSpPr>
          <p:nvPr/>
        </p:nvSpPr>
        <p:spPr bwMode="auto">
          <a:xfrm>
            <a:off x="5221288" y="5180013"/>
            <a:ext cx="485775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46662" dir="2115817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1200" i="1">
                <a:solidFill>
                  <a:schemeClr val="tx1"/>
                </a:solidFill>
                <a:latin typeface="Kosher-Normal" charset="0"/>
                <a:ea typeface="宋体" charset="0"/>
                <a:cs typeface="宋体" charset="0"/>
              </a:rPr>
              <a:t>地</a:t>
            </a:r>
            <a:r>
              <a:rPr lang="zh-CN" altLang="en-US" sz="1200" i="1">
                <a:solidFill>
                  <a:schemeClr val="tx1"/>
                </a:solidFill>
                <a:latin typeface="Kosher-Normal" charset="0"/>
                <a:ea typeface="宋体" charset="0"/>
                <a:cs typeface="宋体" charset="0"/>
              </a:rPr>
              <a:t>约</a:t>
            </a:r>
            <a:endParaRPr lang="zh-CN" altLang="en-US" sz="1200" i="1">
              <a:solidFill>
                <a:schemeClr val="tx1"/>
              </a:solidFill>
              <a:latin typeface="Helvetica" charset="0"/>
              <a:ea typeface="宋体" charset="0"/>
              <a:cs typeface="宋体" charset="0"/>
            </a:endParaRPr>
          </a:p>
        </p:txBody>
      </p:sp>
      <p:sp>
        <p:nvSpPr>
          <p:cNvPr id="621897" name="Rectangle 329"/>
          <p:cNvSpPr>
            <a:spLocks noChangeArrowheads="1"/>
          </p:cNvSpPr>
          <p:nvPr/>
        </p:nvSpPr>
        <p:spPr bwMode="auto">
          <a:xfrm>
            <a:off x="7485063" y="1470025"/>
            <a:ext cx="4889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 sz="1200" i="1">
                <a:solidFill>
                  <a:schemeClr val="tx1"/>
                </a:solidFill>
                <a:latin typeface="Kosher-Normal" charset="0"/>
                <a:ea typeface="宋体" charset="0"/>
                <a:cs typeface="宋体" charset="0"/>
              </a:rPr>
              <a:t>卫约</a:t>
            </a:r>
          </a:p>
        </p:txBody>
      </p:sp>
      <p:sp>
        <p:nvSpPr>
          <p:cNvPr id="621898" name="Rectangle 330"/>
          <p:cNvSpPr>
            <a:spLocks noChangeArrowheads="1"/>
          </p:cNvSpPr>
          <p:nvPr/>
        </p:nvSpPr>
        <p:spPr bwMode="auto">
          <a:xfrm>
            <a:off x="7496175" y="2300288"/>
            <a:ext cx="488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 sz="1200" i="1">
                <a:solidFill>
                  <a:schemeClr val="tx1"/>
                </a:solidFill>
                <a:latin typeface="Kosher-Normal" charset="0"/>
                <a:ea typeface="宋体" charset="0"/>
                <a:cs typeface="宋体" charset="0"/>
              </a:rPr>
              <a:t>新约</a:t>
            </a:r>
          </a:p>
        </p:txBody>
      </p:sp>
      <p:sp>
        <p:nvSpPr>
          <p:cNvPr id="621899" name="Text Box 331"/>
          <p:cNvSpPr txBox="1">
            <a:spLocks noChangeArrowheads="1"/>
          </p:cNvSpPr>
          <p:nvPr/>
        </p:nvSpPr>
        <p:spPr bwMode="auto">
          <a:xfrm>
            <a:off x="8559800" y="6384925"/>
            <a:ext cx="3444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>
                <a:solidFill>
                  <a:schemeClr val="tx1"/>
                </a:solidFill>
                <a:ea typeface="宋体" charset="0"/>
                <a:cs typeface="宋体" charset="0"/>
              </a:rPr>
              <a:t>3</a:t>
            </a:r>
          </a:p>
        </p:txBody>
      </p:sp>
      <p:sp>
        <p:nvSpPr>
          <p:cNvPr id="621900" name="Rectangle 332"/>
          <p:cNvSpPr>
            <a:spLocks noChangeArrowheads="1"/>
          </p:cNvSpPr>
          <p:nvPr/>
        </p:nvSpPr>
        <p:spPr bwMode="auto">
          <a:xfrm>
            <a:off x="8091488" y="652621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33</a:t>
            </a:r>
          </a:p>
        </p:txBody>
      </p:sp>
      <p:sp>
        <p:nvSpPr>
          <p:cNvPr id="621901" name="Oval 333"/>
          <p:cNvSpPr>
            <a:spLocks noChangeArrowheads="1"/>
          </p:cNvSpPr>
          <p:nvPr/>
        </p:nvSpPr>
        <p:spPr bwMode="auto">
          <a:xfrm>
            <a:off x="5053013" y="2090738"/>
            <a:ext cx="787400" cy="66992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902" name="Oval 334"/>
          <p:cNvSpPr>
            <a:spLocks noChangeArrowheads="1"/>
          </p:cNvSpPr>
          <p:nvPr/>
        </p:nvSpPr>
        <p:spPr bwMode="auto">
          <a:xfrm>
            <a:off x="5060950" y="5014913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903" name="Oval 335"/>
          <p:cNvSpPr>
            <a:spLocks noChangeArrowheads="1"/>
          </p:cNvSpPr>
          <p:nvPr/>
        </p:nvSpPr>
        <p:spPr bwMode="auto">
          <a:xfrm>
            <a:off x="7396163" y="1298575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904" name="Oval 336"/>
          <p:cNvSpPr>
            <a:spLocks noChangeArrowheads="1"/>
          </p:cNvSpPr>
          <p:nvPr/>
        </p:nvSpPr>
        <p:spPr bwMode="auto">
          <a:xfrm>
            <a:off x="7399338" y="212090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908" name="Rectangle 340"/>
          <p:cNvSpPr>
            <a:spLocks noChangeArrowheads="1"/>
          </p:cNvSpPr>
          <p:nvPr/>
        </p:nvSpPr>
        <p:spPr bwMode="auto">
          <a:xfrm>
            <a:off x="6529388" y="5067300"/>
            <a:ext cx="1625600" cy="13589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21909" name="Group 341"/>
          <p:cNvGrpSpPr>
            <a:grpSpLocks/>
          </p:cNvGrpSpPr>
          <p:nvPr/>
        </p:nvGrpSpPr>
        <p:grpSpPr bwMode="auto">
          <a:xfrm>
            <a:off x="6584950" y="4410075"/>
            <a:ext cx="984250" cy="550863"/>
            <a:chOff x="4996" y="2160"/>
            <a:chExt cx="620" cy="347"/>
          </a:xfrm>
        </p:grpSpPr>
        <p:grpSp>
          <p:nvGrpSpPr>
            <p:cNvPr id="621910" name="Group 342"/>
            <p:cNvGrpSpPr>
              <a:grpSpLocks/>
            </p:cNvGrpSpPr>
            <p:nvPr/>
          </p:nvGrpSpPr>
          <p:grpSpPr bwMode="auto">
            <a:xfrm>
              <a:off x="4996" y="2160"/>
              <a:ext cx="620" cy="347"/>
              <a:chOff x="4996" y="2160"/>
              <a:chExt cx="620" cy="347"/>
            </a:xfrm>
          </p:grpSpPr>
          <p:grpSp>
            <p:nvGrpSpPr>
              <p:cNvPr id="621911" name="Group 343"/>
              <p:cNvGrpSpPr>
                <a:grpSpLocks/>
              </p:cNvGrpSpPr>
              <p:nvPr/>
            </p:nvGrpSpPr>
            <p:grpSpPr bwMode="auto">
              <a:xfrm>
                <a:off x="5016" y="2175"/>
                <a:ext cx="600" cy="332"/>
                <a:chOff x="5016" y="2175"/>
                <a:chExt cx="600" cy="332"/>
              </a:xfrm>
            </p:grpSpPr>
            <p:sp>
              <p:nvSpPr>
                <p:cNvPr id="621912" name="AutoShape 344"/>
                <p:cNvSpPr>
                  <a:spLocks noChangeArrowheads="1"/>
                </p:cNvSpPr>
                <p:nvPr/>
              </p:nvSpPr>
              <p:spPr bwMode="auto">
                <a:xfrm>
                  <a:off x="5017" y="2175"/>
                  <a:ext cx="460" cy="226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E7EC26"/>
                </a:solidFill>
                <a:ln w="381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1913" name="Rectangle 345"/>
                <p:cNvSpPr>
                  <a:spLocks noChangeArrowheads="1"/>
                </p:cNvSpPr>
                <p:nvPr/>
              </p:nvSpPr>
              <p:spPr bwMode="auto">
                <a:xfrm>
                  <a:off x="5016" y="2258"/>
                  <a:ext cx="600" cy="249"/>
                </a:xfrm>
                <a:prstGeom prst="rect">
                  <a:avLst/>
                </a:prstGeom>
                <a:solidFill>
                  <a:srgbClr val="FFFF00"/>
                </a:solidFill>
                <a:ln w="3810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1914" name="AutoShape 346"/>
                <p:cNvSpPr>
                  <a:spLocks noChangeArrowheads="1"/>
                </p:cNvSpPr>
                <p:nvPr/>
              </p:nvSpPr>
              <p:spPr bwMode="auto">
                <a:xfrm>
                  <a:off x="5029" y="2191"/>
                  <a:ext cx="436" cy="226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38100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1915" name="Line 347"/>
                <p:cNvSpPr>
                  <a:spLocks noChangeShapeType="1"/>
                </p:cNvSpPr>
                <p:nvPr/>
              </p:nvSpPr>
              <p:spPr bwMode="auto">
                <a:xfrm>
                  <a:off x="5043" y="2356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1916" name="Line 348"/>
                <p:cNvSpPr>
                  <a:spLocks noChangeShapeType="1"/>
                </p:cNvSpPr>
                <p:nvPr/>
              </p:nvSpPr>
              <p:spPr bwMode="auto">
                <a:xfrm>
                  <a:off x="5043" y="2452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21917" name="Rectangle 349"/>
              <p:cNvSpPr>
                <a:spLocks noChangeArrowheads="1"/>
              </p:cNvSpPr>
              <p:nvPr/>
            </p:nvSpPr>
            <p:spPr bwMode="auto">
              <a:xfrm>
                <a:off x="5113" y="2160"/>
                <a:ext cx="258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静默</a:t>
                </a:r>
              </a:p>
            </p:txBody>
          </p:sp>
          <p:sp>
            <p:nvSpPr>
              <p:cNvPr id="621918" name="Rectangle 350"/>
              <p:cNvSpPr>
                <a:spLocks noChangeArrowheads="1"/>
              </p:cNvSpPr>
              <p:nvPr/>
            </p:nvSpPr>
            <p:spPr bwMode="auto">
              <a:xfrm>
                <a:off x="4996" y="2237"/>
                <a:ext cx="618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900">
                    <a:solidFill>
                      <a:srgbClr val="000000"/>
                    </a:solidFill>
                    <a:latin typeface="MS PGothic" charset="0"/>
                    <a:ea typeface="宋体" charset="0"/>
                    <a:cs typeface="宋体" charset="0"/>
                  </a:rPr>
                  <a:t>希腊王亚历山大</a:t>
                </a:r>
              </a:p>
            </p:txBody>
          </p:sp>
        </p:grpSp>
        <p:sp>
          <p:nvSpPr>
            <p:cNvPr id="621919" name="Text Box 351"/>
            <p:cNvSpPr txBox="1">
              <a:spLocks noChangeArrowheads="1"/>
            </p:cNvSpPr>
            <p:nvPr/>
          </p:nvSpPr>
          <p:spPr bwMode="auto">
            <a:xfrm>
              <a:off x="5102" y="2335"/>
              <a:ext cx="423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900">
                  <a:solidFill>
                    <a:srgbClr val="000000"/>
                  </a:solidFill>
                  <a:latin typeface="MS PGothic" charset="0"/>
                  <a:ea typeface="宋体" charset="0"/>
                  <a:cs typeface="宋体" charset="0"/>
                </a:rPr>
                <a:t>罗马系统</a:t>
              </a:r>
            </a:p>
          </p:txBody>
        </p:sp>
      </p:grpSp>
      <p:sp>
        <p:nvSpPr>
          <p:cNvPr id="621907" name="Rectangle 339"/>
          <p:cNvSpPr>
            <a:spLocks noChangeArrowheads="1"/>
          </p:cNvSpPr>
          <p:nvPr/>
        </p:nvSpPr>
        <p:spPr bwMode="auto">
          <a:xfrm>
            <a:off x="6516688" y="4281488"/>
            <a:ext cx="1668462" cy="6985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1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1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21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21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218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218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21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21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21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21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21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21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219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219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21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21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21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21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21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21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219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219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21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21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218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218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21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21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219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219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21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21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21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21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21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21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219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219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21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21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7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21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21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21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21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219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219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21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21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0" fill="hold"/>
                                        <p:tgtEl>
                                          <p:spTgt spid="621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0" fill="hold"/>
                                        <p:tgtEl>
                                          <p:spTgt spid="621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1892" grpId="0" animBg="1"/>
      <p:bldP spid="621893" grpId="0" animBg="1"/>
      <p:bldP spid="621894" grpId="0" animBg="1"/>
      <p:bldP spid="621895" grpId="0"/>
      <p:bldP spid="621896" grpId="0"/>
      <p:bldP spid="621897" grpId="0"/>
      <p:bldP spid="621898" grpId="0"/>
      <p:bldP spid="621901" grpId="0" animBg="1"/>
      <p:bldP spid="621902" grpId="0" animBg="1"/>
      <p:bldP spid="621903" grpId="0" animBg="1"/>
      <p:bldP spid="621904" grpId="0" animBg="1"/>
      <p:bldP spid="621908" grpId="0" animBg="1"/>
      <p:bldP spid="62190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Rectangle 2">
            <a:hlinkClick r:id="rId3" action="ppaction://hlinkpres?slideindex=1&amp;slidetitle=PowerPoint Presentation"/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496" name="Rectangle 8"/>
          <p:cNvSpPr>
            <a:spLocks noChangeArrowheads="1"/>
          </p:cNvSpPr>
          <p:nvPr/>
        </p:nvSpPr>
        <p:spPr bwMode="auto">
          <a:xfrm>
            <a:off x="8105775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34</a:t>
            </a:r>
          </a:p>
        </p:txBody>
      </p:sp>
      <p:sp>
        <p:nvSpPr>
          <p:cNvPr id="447498" name="Rectangle 10"/>
          <p:cNvSpPr>
            <a:spLocks noChangeArrowheads="1"/>
          </p:cNvSpPr>
          <p:nvPr/>
        </p:nvSpPr>
        <p:spPr bwMode="auto">
          <a:xfrm>
            <a:off x="7558088" y="6526213"/>
            <a:ext cx="7334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8.0.03e.</a:t>
            </a:r>
          </a:p>
        </p:txBody>
      </p:sp>
      <p:sp>
        <p:nvSpPr>
          <p:cNvPr id="447500" name="Text Box 12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9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© 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2006</a:t>
            </a:r>
            <a:r>
              <a:rPr lang="en-US" altLang="zh-CN" sz="9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 TBBMI</a:t>
            </a:r>
          </a:p>
        </p:txBody>
      </p:sp>
    </p:spTree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CN" altLang="en-US" sz="4000">
                <a:solidFill>
                  <a:srgbClr val="FFFFFF"/>
                </a:solidFill>
                <a:ea typeface="SimSun" charset="0"/>
                <a:cs typeface="SimSun" charset="0"/>
              </a:rPr>
              <a:t>免费获得该讲解</a:t>
            </a:r>
            <a:r>
              <a:rPr lang="en-US" altLang="ja-JP" sz="4000">
                <a:solidFill>
                  <a:srgbClr val="FFFFFF"/>
                </a:solidFill>
                <a:cs typeface="Arial" charset="0"/>
              </a:rPr>
              <a:t>!</a:t>
            </a:r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75106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zh-CN" altLang="en-US" sz="3200" b="1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圣经基本链接地址</a:t>
            </a:r>
            <a:r>
              <a:rPr lang="zh-CN" altLang="en-US" sz="3200" b="1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ja-JP" sz="3200" b="1">
                <a:solidFill>
                  <a:srgbClr val="FFFFFF"/>
                </a:solidFill>
                <a:latin typeface="Arial" charset="0"/>
              </a:rPr>
              <a:t>BibleStudyDownloads.org</a:t>
            </a:r>
            <a:endParaRPr lang="en-US" sz="1100" b="1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75107" name="Picture 5" descr="Screen Shot 2016-02-02 at 5.41.18 P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>
            <a:fillRect/>
          </a:stretch>
        </p:blipFill>
        <p:spPr bwMode="auto">
          <a:xfrm>
            <a:off x="-44450" y="574675"/>
            <a:ext cx="9232900" cy="564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975" y="2159000"/>
            <a:ext cx="6153150" cy="348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9" name="Rectangle 1026"/>
          <p:cNvSpPr txBox="1">
            <a:spLocks noChangeArrowheads="1"/>
          </p:cNvSpPr>
          <p:nvPr/>
        </p:nvSpPr>
        <p:spPr bwMode="auto">
          <a:xfrm>
            <a:off x="0" y="1247775"/>
            <a:ext cx="91440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CN" altLang="en-US" sz="36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rPr>
              <a:t>圣经学习下载</a:t>
            </a:r>
          </a:p>
        </p:txBody>
      </p:sp>
    </p:spTree>
    <p:extLst>
      <p:ext uri="{BB962C8B-B14F-4D97-AF65-F5344CB8AC3E}">
        <p14:creationId xmlns:p14="http://schemas.microsoft.com/office/powerpoint/2010/main" val="402921674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4" name="Line 2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115" name="Rectangle 3"/>
          <p:cNvSpPr>
            <a:spLocks noChangeArrowheads="1"/>
          </p:cNvSpPr>
          <p:nvPr/>
        </p:nvSpPr>
        <p:spPr bwMode="auto">
          <a:xfrm>
            <a:off x="565150" y="83185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116" name="Rectangle 4"/>
          <p:cNvSpPr>
            <a:spLocks noChangeArrowheads="1"/>
          </p:cNvSpPr>
          <p:nvPr/>
        </p:nvSpPr>
        <p:spPr bwMode="auto">
          <a:xfrm>
            <a:off x="738188" y="1116013"/>
            <a:ext cx="7921625" cy="44751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80808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altLang="zh-CN" sz="32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大</a:t>
            </a:r>
            <a:r>
              <a:rPr lang="zh-CN" altLang="en-US" sz="32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约年代</a:t>
            </a:r>
          </a:p>
          <a:p>
            <a:pPr algn="ctr"/>
            <a:endParaRPr lang="zh-CN" altLang="en-US" sz="3200">
              <a:solidFill>
                <a:srgbClr val="FAFD00"/>
              </a:solidFill>
              <a:latin typeface="宋体" charset="0"/>
              <a:ea typeface="宋体" charset="0"/>
              <a:cs typeface="宋体" charset="0"/>
            </a:endParaRPr>
          </a:p>
          <a:p>
            <a:r>
              <a:rPr lang="ja-JP" altLang="en-US" sz="32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亚伯拉罕</a:t>
            </a:r>
            <a:r>
              <a:rPr lang="en-US" altLang="zh-CN" sz="32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ja-JP" altLang="en-US" sz="32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约瑟</a:t>
            </a:r>
            <a:r>
              <a:rPr lang="zh-CN" altLang="en-US" sz="32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	  	约主前</a:t>
            </a:r>
            <a:r>
              <a:rPr lang="en-US" altLang="zh-CN" sz="32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2000 年</a:t>
            </a:r>
            <a:endParaRPr lang="zh-CN" altLang="en-US" sz="3200">
              <a:solidFill>
                <a:schemeClr val="hlink"/>
              </a:solidFill>
              <a:latin typeface="宋体" charset="0"/>
              <a:ea typeface="宋体" charset="0"/>
              <a:cs typeface="宋体" charset="0"/>
            </a:endParaRPr>
          </a:p>
          <a:p>
            <a:endParaRPr lang="zh-CN" altLang="en-US" sz="3200">
              <a:solidFill>
                <a:srgbClr val="FAFD00"/>
              </a:solidFill>
              <a:latin typeface="宋体" charset="0"/>
              <a:ea typeface="宋体" charset="0"/>
              <a:cs typeface="宋体" charset="0"/>
            </a:endParaRPr>
          </a:p>
          <a:p>
            <a:r>
              <a:rPr lang="ja-JP" altLang="en-US" sz="32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摩西</a:t>
            </a:r>
            <a:r>
              <a:rPr lang="en-US" altLang="zh-CN" sz="32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ja-JP" altLang="en-US" sz="32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约书亚</a:t>
            </a:r>
            <a:r>
              <a:rPr lang="zh-CN" altLang="en-US" sz="32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	  		约主前</a:t>
            </a:r>
            <a:r>
              <a:rPr lang="en-US" altLang="zh-CN" sz="32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1500 年</a:t>
            </a:r>
            <a:endParaRPr lang="zh-CN" altLang="en-US" sz="3200">
              <a:solidFill>
                <a:srgbClr val="FAFD00"/>
              </a:solidFill>
              <a:latin typeface="宋体" charset="0"/>
              <a:ea typeface="宋体" charset="0"/>
              <a:cs typeface="宋体" charset="0"/>
            </a:endParaRPr>
          </a:p>
          <a:p>
            <a:endParaRPr lang="zh-CN" altLang="en-US" sz="3200">
              <a:solidFill>
                <a:srgbClr val="FAFD00"/>
              </a:solidFill>
              <a:latin typeface="宋体" charset="0"/>
              <a:ea typeface="宋体" charset="0"/>
              <a:cs typeface="宋体" charset="0"/>
            </a:endParaRPr>
          </a:p>
          <a:p>
            <a:r>
              <a:rPr lang="en-US" altLang="zh-CN" sz="32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无</a:t>
            </a:r>
            <a:r>
              <a:rPr lang="zh-CN" altLang="en-US" sz="32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王-王朝			约主前1000 年</a:t>
            </a:r>
          </a:p>
          <a:p>
            <a:endParaRPr lang="zh-CN" altLang="en-US" sz="3200">
              <a:solidFill>
                <a:srgbClr val="FFFF00"/>
              </a:solidFill>
              <a:latin typeface="宋体" charset="0"/>
              <a:ea typeface="宋体" charset="0"/>
              <a:cs typeface="宋体" charset="0"/>
            </a:endParaRPr>
          </a:p>
          <a:p>
            <a:r>
              <a:rPr lang="en-US" altLang="zh-CN" sz="3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被掳-静</a:t>
            </a:r>
            <a:r>
              <a:rPr lang="zh-CN" altLang="en-US" sz="3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默</a:t>
            </a:r>
            <a:r>
              <a:rPr lang="zh-CN" altLang="en-US" sz="32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			</a:t>
            </a:r>
            <a:r>
              <a:rPr lang="zh-CN" altLang="en-US" sz="3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约主前</a:t>
            </a:r>
            <a:r>
              <a:rPr lang="en-US" altLang="zh-CN" sz="3200">
                <a:solidFill>
                  <a:schemeClr val="hlink"/>
                </a:solidFill>
                <a:latin typeface="宋体" charset="0"/>
                <a:ea typeface="宋体" charset="0"/>
                <a:cs typeface="宋体" charset="0"/>
              </a:rPr>
              <a:t>500 年</a:t>
            </a:r>
            <a:endParaRPr lang="zh-CN" altLang="en-US" sz="3200">
              <a:solidFill>
                <a:srgbClr val="FAFD00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602117" name="Rectangle 5"/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118" name="Oval 6"/>
          <p:cNvSpPr>
            <a:spLocks noChangeArrowheads="1"/>
          </p:cNvSpPr>
          <p:nvPr/>
        </p:nvSpPr>
        <p:spPr bwMode="auto">
          <a:xfrm>
            <a:off x="234950" y="4851400"/>
            <a:ext cx="8458200" cy="963613"/>
          </a:xfrm>
          <a:prstGeom prst="ellipse">
            <a:avLst/>
          </a:prstGeom>
          <a:noFill/>
          <a:ln w="57150">
            <a:solidFill>
              <a:srgbClr val="EEFF4B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119" name="Rectangle 7"/>
          <p:cNvSpPr>
            <a:spLocks noChangeArrowheads="1"/>
          </p:cNvSpPr>
          <p:nvPr/>
        </p:nvSpPr>
        <p:spPr bwMode="auto">
          <a:xfrm>
            <a:off x="7734300" y="622617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zh-CN" altLang="en-US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ea typeface="宋体" charset="0"/>
              <a:cs typeface="宋体" charset="0"/>
            </a:endParaRPr>
          </a:p>
        </p:txBody>
      </p:sp>
      <p:sp>
        <p:nvSpPr>
          <p:cNvPr id="602120" name="Text Box 8"/>
          <p:cNvSpPr txBox="1">
            <a:spLocks noChangeArrowheads="1"/>
          </p:cNvSpPr>
          <p:nvPr/>
        </p:nvSpPr>
        <p:spPr bwMode="auto">
          <a:xfrm>
            <a:off x="8720138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latin typeface="Kosher-Normal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602121" name="Rectangle 9"/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02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2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2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02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02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21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2" name="Rectangle 2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03" name="Text Box 3"/>
          <p:cNvSpPr txBox="1">
            <a:spLocks noChangeArrowheads="1"/>
          </p:cNvSpPr>
          <p:nvPr/>
        </p:nvSpPr>
        <p:spPr bwMode="auto">
          <a:xfrm>
            <a:off x="274638" y="4976813"/>
            <a:ext cx="8721725" cy="823912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4800">
                <a:solidFill>
                  <a:srgbClr val="0080FF"/>
                </a:solidFill>
                <a:latin typeface="Arial" charset="0"/>
                <a:ea typeface="宋体" charset="0"/>
                <a:cs typeface="宋体" charset="0"/>
              </a:rPr>
              <a:t>(</a:t>
            </a:r>
            <a:r>
              <a:rPr lang="ja-JP" altLang="en-US" sz="4800">
                <a:solidFill>
                  <a:srgbClr val="0080FF"/>
                </a:solidFill>
                <a:latin typeface="B VAG Rounded Bold" charset="0"/>
                <a:ea typeface="MS PGothic" charset="0"/>
                <a:cs typeface="MS PGothic" charset="0"/>
              </a:rPr>
              <a:t>旧约</a:t>
            </a:r>
            <a:r>
              <a:rPr lang="en-US" altLang="ja-JP" sz="4800">
                <a:solidFill>
                  <a:srgbClr val="0080FF"/>
                </a:solidFill>
                <a:latin typeface="Arial" charset="0"/>
                <a:ea typeface="MS PGothic" charset="0"/>
                <a:cs typeface="MS PGothic" charset="0"/>
              </a:rPr>
              <a:t>)</a:t>
            </a:r>
            <a:r>
              <a:rPr lang="en-US" altLang="ja-JP" sz="4800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</a:rPr>
              <a:t>	  </a:t>
            </a:r>
            <a:r>
              <a:rPr lang="zh-CN" altLang="en-US" sz="4800">
                <a:solidFill>
                  <a:srgbClr val="FFFF00"/>
                </a:solidFill>
                <a:latin typeface="B VAG Rounded Bold" charset="0"/>
                <a:ea typeface="宋体" charset="0"/>
                <a:cs typeface="宋体" charset="0"/>
              </a:rPr>
              <a:t>大约</a:t>
            </a:r>
            <a:r>
              <a:rPr lang="zh-CN" altLang="en-US" sz="48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rPr>
              <a:t> </a:t>
            </a:r>
            <a:r>
              <a:rPr lang="en-US" altLang="zh-CN" sz="48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rPr>
              <a:t>400 </a:t>
            </a:r>
            <a:r>
              <a:rPr lang="ja-JP" altLang="en-US" sz="4800">
                <a:solidFill>
                  <a:srgbClr val="FFFF00"/>
                </a:solidFill>
                <a:latin typeface="B VAG Rounded Bold" charset="0"/>
                <a:ea typeface="MS PGothic" charset="0"/>
                <a:cs typeface="MS PGothic" charset="0"/>
              </a:rPr>
              <a:t>年</a:t>
            </a:r>
            <a:r>
              <a:rPr lang="ja-JP" altLang="en-US" sz="4800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</a:rPr>
              <a:t> </a:t>
            </a:r>
            <a:r>
              <a:rPr lang="ja-JP" altLang="en-US" sz="4800">
                <a:solidFill>
                  <a:srgbClr val="00FF40"/>
                </a:solidFill>
                <a:latin typeface="Arial" charset="0"/>
                <a:ea typeface="MS PGothic" charset="0"/>
                <a:cs typeface="MS PGothic" charset="0"/>
              </a:rPr>
              <a:t> </a:t>
            </a:r>
            <a:r>
              <a:rPr lang="en-US" altLang="ja-JP" sz="4800">
                <a:solidFill>
                  <a:srgbClr val="00FF40"/>
                </a:solidFill>
                <a:latin typeface="Arial" charset="0"/>
                <a:ea typeface="MS PGothic" charset="0"/>
                <a:cs typeface="MS PGothic" charset="0"/>
              </a:rPr>
              <a:t>(</a:t>
            </a:r>
            <a:r>
              <a:rPr lang="ja-JP" altLang="en-US" sz="4800">
                <a:solidFill>
                  <a:srgbClr val="00FF40"/>
                </a:solidFill>
                <a:latin typeface="B VAG Rounded Bold" charset="0"/>
                <a:ea typeface="MS PGothic" charset="0"/>
                <a:cs typeface="MS PGothic" charset="0"/>
              </a:rPr>
              <a:t>新约</a:t>
            </a:r>
            <a:r>
              <a:rPr lang="en-US" altLang="ja-JP" sz="4800">
                <a:solidFill>
                  <a:srgbClr val="00FF40"/>
                </a:solidFill>
                <a:latin typeface="Arial" charset="0"/>
                <a:ea typeface="MS PGothic" charset="0"/>
                <a:cs typeface="MS PGothic" charset="0"/>
              </a:rPr>
              <a:t>)</a:t>
            </a:r>
          </a:p>
        </p:txBody>
      </p:sp>
      <p:sp>
        <p:nvSpPr>
          <p:cNvPr id="588804" name="AutoShape 4"/>
          <p:cNvSpPr>
            <a:spLocks noChangeArrowheads="1"/>
          </p:cNvSpPr>
          <p:nvPr/>
        </p:nvSpPr>
        <p:spPr bwMode="auto">
          <a:xfrm>
            <a:off x="871538" y="3997325"/>
            <a:ext cx="8081962" cy="1082675"/>
          </a:xfrm>
          <a:prstGeom prst="curvedDownArrow">
            <a:avLst>
              <a:gd name="adj1" fmla="val 96973"/>
              <a:gd name="adj2" fmla="val 242675"/>
              <a:gd name="adj3" fmla="val 33333"/>
            </a:avLst>
          </a:prstGeom>
          <a:gradFill rotWithShape="0">
            <a:gsLst>
              <a:gs pos="0">
                <a:schemeClr val="accent1"/>
              </a:gs>
              <a:gs pos="50000">
                <a:schemeClr val="accent1">
                  <a:gamma/>
                  <a:shade val="0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05" name="Rectangle 5"/>
          <p:cNvSpPr>
            <a:spLocks noChangeArrowheads="1"/>
          </p:cNvSpPr>
          <p:nvPr/>
        </p:nvSpPr>
        <p:spPr bwMode="auto">
          <a:xfrm>
            <a:off x="1076325" y="2316163"/>
            <a:ext cx="7143750" cy="2054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zh-CN" altLang="en-US" sz="12900" b="0">
                <a:solidFill>
                  <a:srgbClr val="FAFD00"/>
                </a:solidFill>
                <a:latin typeface="Times" charset="0"/>
                <a:ea typeface="宋体" charset="0"/>
                <a:cs typeface="宋体" charset="0"/>
              </a:rPr>
              <a:t>造 </a:t>
            </a:r>
            <a:r>
              <a:rPr lang="en-US" altLang="zh-CN" sz="12900" b="0">
                <a:solidFill>
                  <a:srgbClr val="FAFD00"/>
                </a:solidFill>
                <a:latin typeface="Times" charset="0"/>
                <a:ea typeface="宋体" charset="0"/>
                <a:cs typeface="宋体" charset="0"/>
              </a:rPr>
              <a:t>7     </a:t>
            </a:r>
            <a:r>
              <a:rPr lang="zh-CN" altLang="en-US" sz="12900" b="0">
                <a:solidFill>
                  <a:srgbClr val="FAFD00"/>
                </a:solidFill>
                <a:latin typeface="Times" charset="0"/>
                <a:ea typeface="宋体" charset="0"/>
                <a:cs typeface="宋体" charset="0"/>
              </a:rPr>
              <a:t>主 </a:t>
            </a:r>
          </a:p>
        </p:txBody>
      </p:sp>
      <p:sp>
        <p:nvSpPr>
          <p:cNvPr id="588806" name="Rectangle 6"/>
          <p:cNvSpPr>
            <a:spLocks noChangeArrowheads="1"/>
          </p:cNvSpPr>
          <p:nvPr/>
        </p:nvSpPr>
        <p:spPr bwMode="auto">
          <a:xfrm>
            <a:off x="4013200" y="2014538"/>
            <a:ext cx="2266950" cy="2590800"/>
          </a:xfrm>
          <a:prstGeom prst="rect">
            <a:avLst/>
          </a:prstGeom>
          <a:noFill/>
          <a:ln>
            <a:noFill/>
          </a:ln>
          <a:effectLst>
            <a:outerShdw blurRad="63500" dist="91581" dir="202140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16400" b="0">
                <a:solidFill>
                  <a:srgbClr val="51DC00"/>
                </a:solidFill>
                <a:latin typeface="Times" charset="0"/>
                <a:ea typeface="宋体" charset="0"/>
                <a:cs typeface="宋体" charset="0"/>
              </a:rPr>
              <a:t>默</a:t>
            </a:r>
          </a:p>
        </p:txBody>
      </p:sp>
      <p:sp>
        <p:nvSpPr>
          <p:cNvPr id="588807" name="AutoShape 7"/>
          <p:cNvSpPr>
            <a:spLocks noChangeArrowheads="1"/>
          </p:cNvSpPr>
          <p:nvPr/>
        </p:nvSpPr>
        <p:spPr bwMode="auto">
          <a:xfrm>
            <a:off x="2270125" y="1052513"/>
            <a:ext cx="4757738" cy="4699000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699" y="9117"/>
                  <a:pt x="2699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D83104"/>
          </a:solidFill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08" name="Line 8"/>
          <p:cNvSpPr>
            <a:spLocks noChangeShapeType="1"/>
          </p:cNvSpPr>
          <p:nvPr/>
        </p:nvSpPr>
        <p:spPr bwMode="auto">
          <a:xfrm>
            <a:off x="3452813" y="3259138"/>
            <a:ext cx="511175" cy="0"/>
          </a:xfrm>
          <a:prstGeom prst="line">
            <a:avLst/>
          </a:prstGeom>
          <a:noFill/>
          <a:ln w="57150">
            <a:solidFill>
              <a:srgbClr val="FAFD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09" name="Rectangle 9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588810" name="Line 10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11" name="Text Box 11"/>
          <p:cNvSpPr txBox="1">
            <a:spLocks noChangeArrowheads="1"/>
          </p:cNvSpPr>
          <p:nvPr/>
        </p:nvSpPr>
        <p:spPr bwMode="auto">
          <a:xfrm>
            <a:off x="8680450" y="66675"/>
            <a:ext cx="3365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 </a:t>
            </a:r>
          </a:p>
        </p:txBody>
      </p:sp>
      <p:sp>
        <p:nvSpPr>
          <p:cNvPr id="588812" name="Text Box 12"/>
          <p:cNvSpPr txBox="1">
            <a:spLocks noChangeArrowheads="1"/>
          </p:cNvSpPr>
          <p:nvPr/>
        </p:nvSpPr>
        <p:spPr bwMode="auto">
          <a:xfrm>
            <a:off x="8588375" y="6411913"/>
            <a:ext cx="32385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ea typeface="宋体" charset="0"/>
                <a:cs typeface="宋体" charset="0"/>
              </a:rPr>
              <a:t>2</a:t>
            </a:r>
            <a:endParaRPr lang="en-US" altLang="zh-CN" sz="1800" b="0">
              <a:solidFill>
                <a:srgbClr val="FFFFFF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588813" name="Rectangle 13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03</a:t>
            </a:r>
          </a:p>
        </p:txBody>
      </p:sp>
      <p:sp>
        <p:nvSpPr>
          <p:cNvPr id="588815" name="Text Box 15"/>
          <p:cNvSpPr txBox="1">
            <a:spLocks noChangeArrowheads="1"/>
          </p:cNvSpPr>
          <p:nvPr/>
        </p:nvSpPr>
        <p:spPr bwMode="auto">
          <a:xfrm>
            <a:off x="7169150" y="6270625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38-39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88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88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888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888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88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88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888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888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88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88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8803" grpId="0" autoUpdateAnimBg="0"/>
      <p:bldP spid="588804" grpId="0" animBg="1"/>
      <p:bldP spid="588806" grpId="0" autoUpdateAnimBg="0"/>
      <p:bldP spid="58880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62" name="Freeform 2"/>
          <p:cNvSpPr>
            <a:spLocks/>
          </p:cNvSpPr>
          <p:nvPr/>
        </p:nvSpPr>
        <p:spPr bwMode="auto">
          <a:xfrm>
            <a:off x="7448550" y="1431925"/>
            <a:ext cx="1103313" cy="1035050"/>
          </a:xfrm>
          <a:custGeom>
            <a:avLst/>
            <a:gdLst>
              <a:gd name="T0" fmla="*/ 112 w 695"/>
              <a:gd name="T1" fmla="*/ 111 h 652"/>
              <a:gd name="T2" fmla="*/ 89 w 695"/>
              <a:gd name="T3" fmla="*/ 181 h 652"/>
              <a:gd name="T4" fmla="*/ 73 w 695"/>
              <a:gd name="T5" fmla="*/ 228 h 652"/>
              <a:gd name="T6" fmla="*/ 26 w 695"/>
              <a:gd name="T7" fmla="*/ 260 h 652"/>
              <a:gd name="T8" fmla="*/ 41 w 695"/>
              <a:gd name="T9" fmla="*/ 432 h 652"/>
              <a:gd name="T10" fmla="*/ 34 w 695"/>
              <a:gd name="T11" fmla="*/ 464 h 652"/>
              <a:gd name="T12" fmla="*/ 18 w 695"/>
              <a:gd name="T13" fmla="*/ 511 h 652"/>
              <a:gd name="T14" fmla="*/ 96 w 695"/>
              <a:gd name="T15" fmla="*/ 628 h 652"/>
              <a:gd name="T16" fmla="*/ 143 w 695"/>
              <a:gd name="T17" fmla="*/ 644 h 652"/>
              <a:gd name="T18" fmla="*/ 167 w 695"/>
              <a:gd name="T19" fmla="*/ 652 h 652"/>
              <a:gd name="T20" fmla="*/ 410 w 695"/>
              <a:gd name="T21" fmla="*/ 613 h 652"/>
              <a:gd name="T22" fmla="*/ 426 w 695"/>
              <a:gd name="T23" fmla="*/ 589 h 652"/>
              <a:gd name="T24" fmla="*/ 457 w 695"/>
              <a:gd name="T25" fmla="*/ 558 h 652"/>
              <a:gd name="T26" fmla="*/ 465 w 695"/>
              <a:gd name="T27" fmla="*/ 534 h 652"/>
              <a:gd name="T28" fmla="*/ 512 w 695"/>
              <a:gd name="T29" fmla="*/ 503 h 652"/>
              <a:gd name="T30" fmla="*/ 559 w 695"/>
              <a:gd name="T31" fmla="*/ 487 h 652"/>
              <a:gd name="T32" fmla="*/ 583 w 695"/>
              <a:gd name="T33" fmla="*/ 479 h 652"/>
              <a:gd name="T34" fmla="*/ 645 w 695"/>
              <a:gd name="T35" fmla="*/ 432 h 652"/>
              <a:gd name="T36" fmla="*/ 614 w 695"/>
              <a:gd name="T37" fmla="*/ 291 h 652"/>
              <a:gd name="T38" fmla="*/ 496 w 695"/>
              <a:gd name="T39" fmla="*/ 268 h 652"/>
              <a:gd name="T40" fmla="*/ 449 w 695"/>
              <a:gd name="T41" fmla="*/ 150 h 652"/>
              <a:gd name="T42" fmla="*/ 426 w 695"/>
              <a:gd name="T43" fmla="*/ 142 h 652"/>
              <a:gd name="T44" fmla="*/ 379 w 695"/>
              <a:gd name="T45" fmla="*/ 111 h 652"/>
              <a:gd name="T46" fmla="*/ 379 w 695"/>
              <a:gd name="T47" fmla="*/ 111 h 652"/>
              <a:gd name="T48" fmla="*/ 324 w 695"/>
              <a:gd name="T49" fmla="*/ 64 h 652"/>
              <a:gd name="T50" fmla="*/ 269 w 695"/>
              <a:gd name="T51" fmla="*/ 1 h 652"/>
              <a:gd name="T52" fmla="*/ 151 w 695"/>
              <a:gd name="T53" fmla="*/ 9 h 652"/>
              <a:gd name="T54" fmla="*/ 120 w 695"/>
              <a:gd name="T55" fmla="*/ 119 h 652"/>
              <a:gd name="T56" fmla="*/ 104 w 695"/>
              <a:gd name="T57" fmla="*/ 142 h 652"/>
              <a:gd name="T58" fmla="*/ 112 w 695"/>
              <a:gd name="T59" fmla="*/ 111 h 6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695" h="652">
                <a:moveTo>
                  <a:pt x="112" y="111"/>
                </a:moveTo>
                <a:cubicBezTo>
                  <a:pt x="81" y="169"/>
                  <a:pt x="107" y="112"/>
                  <a:pt x="89" y="181"/>
                </a:cubicBezTo>
                <a:cubicBezTo>
                  <a:pt x="84" y="196"/>
                  <a:pt x="86" y="218"/>
                  <a:pt x="73" y="228"/>
                </a:cubicBezTo>
                <a:cubicBezTo>
                  <a:pt x="57" y="238"/>
                  <a:pt x="26" y="260"/>
                  <a:pt x="26" y="260"/>
                </a:cubicBezTo>
                <a:cubicBezTo>
                  <a:pt x="0" y="333"/>
                  <a:pt x="18" y="361"/>
                  <a:pt x="41" y="432"/>
                </a:cubicBezTo>
                <a:cubicBezTo>
                  <a:pt x="38" y="442"/>
                  <a:pt x="37" y="453"/>
                  <a:pt x="34" y="464"/>
                </a:cubicBezTo>
                <a:cubicBezTo>
                  <a:pt x="29" y="479"/>
                  <a:pt x="18" y="511"/>
                  <a:pt x="18" y="511"/>
                </a:cubicBezTo>
                <a:cubicBezTo>
                  <a:pt x="26" y="578"/>
                  <a:pt x="28" y="598"/>
                  <a:pt x="96" y="628"/>
                </a:cubicBezTo>
                <a:cubicBezTo>
                  <a:pt x="111" y="634"/>
                  <a:pt x="127" y="638"/>
                  <a:pt x="143" y="644"/>
                </a:cubicBezTo>
                <a:cubicBezTo>
                  <a:pt x="150" y="646"/>
                  <a:pt x="167" y="652"/>
                  <a:pt x="167" y="652"/>
                </a:cubicBezTo>
                <a:cubicBezTo>
                  <a:pt x="254" y="646"/>
                  <a:pt x="328" y="641"/>
                  <a:pt x="410" y="613"/>
                </a:cubicBezTo>
                <a:cubicBezTo>
                  <a:pt x="415" y="605"/>
                  <a:pt x="419" y="596"/>
                  <a:pt x="426" y="589"/>
                </a:cubicBezTo>
                <a:cubicBezTo>
                  <a:pt x="435" y="577"/>
                  <a:pt x="448" y="569"/>
                  <a:pt x="457" y="558"/>
                </a:cubicBezTo>
                <a:cubicBezTo>
                  <a:pt x="461" y="551"/>
                  <a:pt x="459" y="540"/>
                  <a:pt x="465" y="534"/>
                </a:cubicBezTo>
                <a:cubicBezTo>
                  <a:pt x="476" y="519"/>
                  <a:pt x="494" y="510"/>
                  <a:pt x="512" y="503"/>
                </a:cubicBezTo>
                <a:cubicBezTo>
                  <a:pt x="527" y="496"/>
                  <a:pt x="543" y="492"/>
                  <a:pt x="559" y="487"/>
                </a:cubicBezTo>
                <a:cubicBezTo>
                  <a:pt x="566" y="484"/>
                  <a:pt x="583" y="479"/>
                  <a:pt x="583" y="479"/>
                </a:cubicBezTo>
                <a:cubicBezTo>
                  <a:pt x="600" y="451"/>
                  <a:pt x="614" y="442"/>
                  <a:pt x="645" y="432"/>
                </a:cubicBezTo>
                <a:cubicBezTo>
                  <a:pt x="695" y="383"/>
                  <a:pt x="681" y="313"/>
                  <a:pt x="614" y="291"/>
                </a:cubicBezTo>
                <a:cubicBezTo>
                  <a:pt x="559" y="297"/>
                  <a:pt x="527" y="313"/>
                  <a:pt x="496" y="268"/>
                </a:cubicBezTo>
                <a:cubicBezTo>
                  <a:pt x="486" y="235"/>
                  <a:pt x="479" y="173"/>
                  <a:pt x="449" y="150"/>
                </a:cubicBezTo>
                <a:cubicBezTo>
                  <a:pt x="442" y="144"/>
                  <a:pt x="433" y="145"/>
                  <a:pt x="426" y="142"/>
                </a:cubicBezTo>
                <a:lnTo>
                  <a:pt x="379" y="111"/>
                </a:lnTo>
                <a:cubicBezTo>
                  <a:pt x="379" y="111"/>
                  <a:pt x="379" y="111"/>
                  <a:pt x="379" y="111"/>
                </a:cubicBezTo>
                <a:cubicBezTo>
                  <a:pt x="345" y="77"/>
                  <a:pt x="364" y="93"/>
                  <a:pt x="324" y="64"/>
                </a:cubicBezTo>
                <a:cubicBezTo>
                  <a:pt x="286" y="9"/>
                  <a:pt x="307" y="27"/>
                  <a:pt x="269" y="1"/>
                </a:cubicBezTo>
                <a:cubicBezTo>
                  <a:pt x="224" y="8"/>
                  <a:pt x="194" y="0"/>
                  <a:pt x="151" y="9"/>
                </a:cubicBezTo>
                <a:cubicBezTo>
                  <a:pt x="123" y="50"/>
                  <a:pt x="134" y="67"/>
                  <a:pt x="120" y="119"/>
                </a:cubicBezTo>
                <a:cubicBezTo>
                  <a:pt x="117" y="127"/>
                  <a:pt x="110" y="148"/>
                  <a:pt x="104" y="142"/>
                </a:cubicBezTo>
                <a:cubicBezTo>
                  <a:pt x="96" y="134"/>
                  <a:pt x="109" y="121"/>
                  <a:pt x="112" y="111"/>
                </a:cubicBezTo>
                <a:close/>
              </a:path>
            </a:pathLst>
          </a:custGeom>
          <a:solidFill>
            <a:srgbClr val="58595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164" name="Rectangle 4"/>
          <p:cNvSpPr>
            <a:spLocks noChangeArrowheads="1"/>
          </p:cNvSpPr>
          <p:nvPr/>
        </p:nvSpPr>
        <p:spPr bwMode="auto">
          <a:xfrm>
            <a:off x="2076450" y="1414463"/>
            <a:ext cx="2763838" cy="900112"/>
          </a:xfrm>
          <a:prstGeom prst="rect">
            <a:avLst/>
          </a:prstGeom>
          <a:solidFill>
            <a:srgbClr val="F2FF00"/>
          </a:solidFill>
          <a:ln w="31750">
            <a:solidFill>
              <a:srgbClr val="1A0004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165" name="AutoShape 5"/>
          <p:cNvSpPr>
            <a:spLocks noChangeArrowheads="1"/>
          </p:cNvSpPr>
          <p:nvPr/>
        </p:nvSpPr>
        <p:spPr bwMode="auto">
          <a:xfrm>
            <a:off x="2076450" y="971550"/>
            <a:ext cx="1625600" cy="1155700"/>
          </a:xfrm>
          <a:prstGeom prst="roundRect">
            <a:avLst>
              <a:gd name="adj" fmla="val 10495"/>
            </a:avLst>
          </a:prstGeom>
          <a:solidFill>
            <a:srgbClr val="F2FF00"/>
          </a:solidFill>
          <a:ln w="31750">
            <a:solidFill>
              <a:srgbClr val="1A000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166" name="Rectangle 6"/>
          <p:cNvSpPr>
            <a:spLocks noChangeArrowheads="1"/>
          </p:cNvSpPr>
          <p:nvPr/>
        </p:nvSpPr>
        <p:spPr bwMode="auto">
          <a:xfrm>
            <a:off x="2105025" y="1447800"/>
            <a:ext cx="1978025" cy="796925"/>
          </a:xfrm>
          <a:prstGeom prst="rect">
            <a:avLst/>
          </a:prstGeom>
          <a:solidFill>
            <a:srgbClr val="F2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1750">
                <a:solidFill>
                  <a:srgbClr val="FFD34A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167" name="Rectangle 7"/>
          <p:cNvSpPr>
            <a:spLocks noChangeArrowheads="1"/>
          </p:cNvSpPr>
          <p:nvPr/>
        </p:nvSpPr>
        <p:spPr bwMode="auto">
          <a:xfrm>
            <a:off x="2428875" y="1012825"/>
            <a:ext cx="844550" cy="274638"/>
          </a:xfrm>
          <a:prstGeom prst="rect">
            <a:avLst/>
          </a:prstGeom>
          <a:solidFill>
            <a:srgbClr val="F2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zh-CN" altLang="en-US" sz="1800">
                <a:solidFill>
                  <a:srgbClr val="790015"/>
                </a:solidFill>
                <a:latin typeface="Helvetica" charset="0"/>
                <a:ea typeface="宋体" charset="0"/>
                <a:cs typeface="宋体" charset="0"/>
              </a:rPr>
              <a:t>   创造 </a:t>
            </a:r>
          </a:p>
        </p:txBody>
      </p:sp>
      <p:sp>
        <p:nvSpPr>
          <p:cNvPr id="604168" name="Line 8"/>
          <p:cNvSpPr>
            <a:spLocks noChangeShapeType="1"/>
          </p:cNvSpPr>
          <p:nvPr/>
        </p:nvSpPr>
        <p:spPr bwMode="auto">
          <a:xfrm>
            <a:off x="2076450" y="1319213"/>
            <a:ext cx="3175" cy="873125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169" name="Rectangle 9"/>
          <p:cNvSpPr>
            <a:spLocks noChangeArrowheads="1"/>
          </p:cNvSpPr>
          <p:nvPr/>
        </p:nvSpPr>
        <p:spPr bwMode="auto">
          <a:xfrm>
            <a:off x="2330450" y="1787525"/>
            <a:ext cx="2763838" cy="900113"/>
          </a:xfrm>
          <a:prstGeom prst="rect">
            <a:avLst/>
          </a:prstGeom>
          <a:solidFill>
            <a:srgbClr val="F2FF00"/>
          </a:solidFill>
          <a:ln w="31750">
            <a:solidFill>
              <a:srgbClr val="1A0004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170" name="AutoShape 10"/>
          <p:cNvSpPr>
            <a:spLocks noChangeArrowheads="1"/>
          </p:cNvSpPr>
          <p:nvPr/>
        </p:nvSpPr>
        <p:spPr bwMode="auto">
          <a:xfrm>
            <a:off x="2330450" y="1344613"/>
            <a:ext cx="1625600" cy="1155700"/>
          </a:xfrm>
          <a:prstGeom prst="roundRect">
            <a:avLst>
              <a:gd name="adj" fmla="val 10495"/>
            </a:avLst>
          </a:prstGeom>
          <a:solidFill>
            <a:srgbClr val="F2FF00"/>
          </a:solidFill>
          <a:ln w="31750">
            <a:solidFill>
              <a:srgbClr val="1A000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171" name="Rectangle 11"/>
          <p:cNvSpPr>
            <a:spLocks noChangeArrowheads="1"/>
          </p:cNvSpPr>
          <p:nvPr/>
        </p:nvSpPr>
        <p:spPr bwMode="auto">
          <a:xfrm>
            <a:off x="2359025" y="1820863"/>
            <a:ext cx="1978025" cy="796925"/>
          </a:xfrm>
          <a:prstGeom prst="rect">
            <a:avLst/>
          </a:prstGeom>
          <a:solidFill>
            <a:srgbClr val="F2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1750">
                <a:solidFill>
                  <a:srgbClr val="FFD34A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172" name="Rectangle 12"/>
          <p:cNvSpPr>
            <a:spLocks noChangeArrowheads="1"/>
          </p:cNvSpPr>
          <p:nvPr/>
        </p:nvSpPr>
        <p:spPr bwMode="auto">
          <a:xfrm>
            <a:off x="2676525" y="1385888"/>
            <a:ext cx="977900" cy="274637"/>
          </a:xfrm>
          <a:prstGeom prst="rect">
            <a:avLst/>
          </a:prstGeom>
          <a:solidFill>
            <a:srgbClr val="F2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zh-CN" altLang="en-US" sz="1800">
                <a:solidFill>
                  <a:srgbClr val="790015"/>
                </a:solidFill>
                <a:latin typeface="Helvetica" charset="0"/>
                <a:ea typeface="宋体" charset="0"/>
                <a:cs typeface="宋体" charset="0"/>
              </a:rPr>
              <a:t> 亚伯拉罕</a:t>
            </a:r>
          </a:p>
        </p:txBody>
      </p:sp>
      <p:sp>
        <p:nvSpPr>
          <p:cNvPr id="604173" name="Line 13"/>
          <p:cNvSpPr>
            <a:spLocks noChangeShapeType="1"/>
          </p:cNvSpPr>
          <p:nvPr/>
        </p:nvSpPr>
        <p:spPr bwMode="auto">
          <a:xfrm>
            <a:off x="2330450" y="1692275"/>
            <a:ext cx="3175" cy="873125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174" name="Rectangle 14"/>
          <p:cNvSpPr>
            <a:spLocks noChangeArrowheads="1"/>
          </p:cNvSpPr>
          <p:nvPr/>
        </p:nvSpPr>
        <p:spPr bwMode="auto">
          <a:xfrm>
            <a:off x="2622550" y="2151063"/>
            <a:ext cx="2763838" cy="900112"/>
          </a:xfrm>
          <a:prstGeom prst="rect">
            <a:avLst/>
          </a:prstGeom>
          <a:solidFill>
            <a:srgbClr val="F2FF00"/>
          </a:solidFill>
          <a:ln w="31750">
            <a:solidFill>
              <a:srgbClr val="1A0004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175" name="AutoShape 15"/>
          <p:cNvSpPr>
            <a:spLocks noChangeArrowheads="1"/>
          </p:cNvSpPr>
          <p:nvPr/>
        </p:nvSpPr>
        <p:spPr bwMode="auto">
          <a:xfrm>
            <a:off x="2622550" y="1708150"/>
            <a:ext cx="1625600" cy="1155700"/>
          </a:xfrm>
          <a:prstGeom prst="roundRect">
            <a:avLst>
              <a:gd name="adj" fmla="val 10495"/>
            </a:avLst>
          </a:prstGeom>
          <a:solidFill>
            <a:srgbClr val="F2FF00"/>
          </a:solidFill>
          <a:ln w="31750">
            <a:solidFill>
              <a:srgbClr val="1A000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176" name="Rectangle 16"/>
          <p:cNvSpPr>
            <a:spLocks noChangeArrowheads="1"/>
          </p:cNvSpPr>
          <p:nvPr/>
        </p:nvSpPr>
        <p:spPr bwMode="auto">
          <a:xfrm>
            <a:off x="2651125" y="2184400"/>
            <a:ext cx="1978025" cy="796925"/>
          </a:xfrm>
          <a:prstGeom prst="rect">
            <a:avLst/>
          </a:prstGeom>
          <a:solidFill>
            <a:srgbClr val="F2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1750">
                <a:solidFill>
                  <a:srgbClr val="FFD34A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177" name="Rectangle 17"/>
          <p:cNvSpPr>
            <a:spLocks noChangeArrowheads="1"/>
          </p:cNvSpPr>
          <p:nvPr/>
        </p:nvSpPr>
        <p:spPr bwMode="auto">
          <a:xfrm>
            <a:off x="3087688" y="1749425"/>
            <a:ext cx="649287" cy="274638"/>
          </a:xfrm>
          <a:prstGeom prst="rect">
            <a:avLst/>
          </a:prstGeom>
          <a:solidFill>
            <a:srgbClr val="F2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en-US" sz="1800">
                <a:solidFill>
                  <a:srgbClr val="790015"/>
                </a:solidFill>
                <a:latin typeface="Helvetica" charset="0"/>
                <a:ea typeface="宋体" charset="0"/>
                <a:cs typeface="宋体" charset="0"/>
              </a:rPr>
              <a:t>约瑟</a:t>
            </a:r>
          </a:p>
        </p:txBody>
      </p:sp>
      <p:sp>
        <p:nvSpPr>
          <p:cNvPr id="604178" name="Line 18"/>
          <p:cNvSpPr>
            <a:spLocks noChangeShapeType="1"/>
          </p:cNvSpPr>
          <p:nvPr/>
        </p:nvSpPr>
        <p:spPr bwMode="auto">
          <a:xfrm>
            <a:off x="2622550" y="2055813"/>
            <a:ext cx="3175" cy="873125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179" name="Rectangle 19"/>
          <p:cNvSpPr>
            <a:spLocks noChangeArrowheads="1"/>
          </p:cNvSpPr>
          <p:nvPr/>
        </p:nvSpPr>
        <p:spPr bwMode="auto">
          <a:xfrm>
            <a:off x="2940050" y="2519363"/>
            <a:ext cx="2763838" cy="900112"/>
          </a:xfrm>
          <a:prstGeom prst="rect">
            <a:avLst/>
          </a:prstGeom>
          <a:solidFill>
            <a:srgbClr val="F2FF00"/>
          </a:solidFill>
          <a:ln w="31750">
            <a:solidFill>
              <a:srgbClr val="1A0004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180" name="AutoShape 20"/>
          <p:cNvSpPr>
            <a:spLocks noChangeArrowheads="1"/>
          </p:cNvSpPr>
          <p:nvPr/>
        </p:nvSpPr>
        <p:spPr bwMode="auto">
          <a:xfrm>
            <a:off x="2940050" y="2076450"/>
            <a:ext cx="1625600" cy="1155700"/>
          </a:xfrm>
          <a:prstGeom prst="roundRect">
            <a:avLst>
              <a:gd name="adj" fmla="val 10495"/>
            </a:avLst>
          </a:prstGeom>
          <a:solidFill>
            <a:srgbClr val="F2FF00"/>
          </a:solidFill>
          <a:ln w="31750">
            <a:solidFill>
              <a:srgbClr val="1A000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181" name="Rectangle 21"/>
          <p:cNvSpPr>
            <a:spLocks noChangeArrowheads="1"/>
          </p:cNvSpPr>
          <p:nvPr/>
        </p:nvSpPr>
        <p:spPr bwMode="auto">
          <a:xfrm>
            <a:off x="2968625" y="2552700"/>
            <a:ext cx="1978025" cy="796925"/>
          </a:xfrm>
          <a:prstGeom prst="rect">
            <a:avLst/>
          </a:prstGeom>
          <a:solidFill>
            <a:srgbClr val="F2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1750">
                <a:solidFill>
                  <a:srgbClr val="FFD34A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182" name="Rectangle 22"/>
          <p:cNvSpPr>
            <a:spLocks noChangeArrowheads="1"/>
          </p:cNvSpPr>
          <p:nvPr/>
        </p:nvSpPr>
        <p:spPr bwMode="auto">
          <a:xfrm>
            <a:off x="3462338" y="2117725"/>
            <a:ext cx="620712" cy="274638"/>
          </a:xfrm>
          <a:prstGeom prst="rect">
            <a:avLst/>
          </a:prstGeom>
          <a:solidFill>
            <a:srgbClr val="F2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en-US" sz="1800">
                <a:solidFill>
                  <a:srgbClr val="790015"/>
                </a:solidFill>
                <a:latin typeface="Helvetica" charset="0"/>
                <a:ea typeface="宋体" charset="0"/>
                <a:cs typeface="宋体" charset="0"/>
              </a:rPr>
              <a:t>摩西</a:t>
            </a:r>
            <a:endParaRPr lang="zh-CN" altLang="en-US" sz="1800">
              <a:solidFill>
                <a:srgbClr val="FFA27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charset="0"/>
              <a:ea typeface="宋体" charset="0"/>
              <a:cs typeface="宋体" charset="0"/>
            </a:endParaRPr>
          </a:p>
        </p:txBody>
      </p:sp>
      <p:sp>
        <p:nvSpPr>
          <p:cNvPr id="604183" name="Line 23"/>
          <p:cNvSpPr>
            <a:spLocks noChangeShapeType="1"/>
          </p:cNvSpPr>
          <p:nvPr/>
        </p:nvSpPr>
        <p:spPr bwMode="auto">
          <a:xfrm>
            <a:off x="2940050" y="2424113"/>
            <a:ext cx="3175" cy="873125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184" name="Rectangle 24"/>
          <p:cNvSpPr>
            <a:spLocks noChangeArrowheads="1"/>
          </p:cNvSpPr>
          <p:nvPr/>
        </p:nvSpPr>
        <p:spPr bwMode="auto">
          <a:xfrm>
            <a:off x="3241675" y="2879725"/>
            <a:ext cx="2763838" cy="900113"/>
          </a:xfrm>
          <a:prstGeom prst="rect">
            <a:avLst/>
          </a:prstGeom>
          <a:solidFill>
            <a:srgbClr val="F2FF00"/>
          </a:solidFill>
          <a:ln w="31750">
            <a:solidFill>
              <a:srgbClr val="1A0004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185" name="AutoShape 25"/>
          <p:cNvSpPr>
            <a:spLocks noChangeArrowheads="1"/>
          </p:cNvSpPr>
          <p:nvPr/>
        </p:nvSpPr>
        <p:spPr bwMode="auto">
          <a:xfrm>
            <a:off x="3241675" y="2436813"/>
            <a:ext cx="1625600" cy="1155700"/>
          </a:xfrm>
          <a:prstGeom prst="roundRect">
            <a:avLst>
              <a:gd name="adj" fmla="val 10495"/>
            </a:avLst>
          </a:prstGeom>
          <a:solidFill>
            <a:srgbClr val="F2FF00"/>
          </a:solidFill>
          <a:ln w="31750">
            <a:solidFill>
              <a:srgbClr val="1A000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186" name="Rectangle 26"/>
          <p:cNvSpPr>
            <a:spLocks noChangeArrowheads="1"/>
          </p:cNvSpPr>
          <p:nvPr/>
        </p:nvSpPr>
        <p:spPr bwMode="auto">
          <a:xfrm>
            <a:off x="3257550" y="2913063"/>
            <a:ext cx="1978025" cy="796925"/>
          </a:xfrm>
          <a:prstGeom prst="rect">
            <a:avLst/>
          </a:prstGeom>
          <a:solidFill>
            <a:srgbClr val="F2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1750">
                <a:solidFill>
                  <a:srgbClr val="FFD34A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187" name="Rectangle 27"/>
          <p:cNvSpPr>
            <a:spLocks noChangeArrowheads="1"/>
          </p:cNvSpPr>
          <p:nvPr/>
        </p:nvSpPr>
        <p:spPr bwMode="auto">
          <a:xfrm>
            <a:off x="3646488" y="2478088"/>
            <a:ext cx="993775" cy="274637"/>
          </a:xfrm>
          <a:prstGeom prst="rect">
            <a:avLst/>
          </a:prstGeom>
          <a:solidFill>
            <a:srgbClr val="F2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en-US" sz="1800">
                <a:solidFill>
                  <a:srgbClr val="790015"/>
                </a:solidFill>
                <a:latin typeface="Helvetica" charset="0"/>
                <a:ea typeface="宋体" charset="0"/>
                <a:cs typeface="宋体" charset="0"/>
              </a:rPr>
              <a:t>约书亚 </a:t>
            </a:r>
          </a:p>
        </p:txBody>
      </p:sp>
      <p:sp>
        <p:nvSpPr>
          <p:cNvPr id="604188" name="Line 28"/>
          <p:cNvSpPr>
            <a:spLocks noChangeShapeType="1"/>
          </p:cNvSpPr>
          <p:nvPr/>
        </p:nvSpPr>
        <p:spPr bwMode="auto">
          <a:xfrm>
            <a:off x="3241675" y="2784475"/>
            <a:ext cx="3175" cy="873125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189" name="Rectangle 29"/>
          <p:cNvSpPr>
            <a:spLocks noChangeArrowheads="1"/>
          </p:cNvSpPr>
          <p:nvPr/>
        </p:nvSpPr>
        <p:spPr bwMode="auto">
          <a:xfrm>
            <a:off x="3527425" y="3249613"/>
            <a:ext cx="2763838" cy="900112"/>
          </a:xfrm>
          <a:prstGeom prst="rect">
            <a:avLst/>
          </a:prstGeom>
          <a:solidFill>
            <a:srgbClr val="F2FF00"/>
          </a:solidFill>
          <a:ln w="31750">
            <a:solidFill>
              <a:srgbClr val="1A0004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190" name="AutoShape 30"/>
          <p:cNvSpPr>
            <a:spLocks noChangeArrowheads="1"/>
          </p:cNvSpPr>
          <p:nvPr/>
        </p:nvSpPr>
        <p:spPr bwMode="auto">
          <a:xfrm>
            <a:off x="3527425" y="2806700"/>
            <a:ext cx="1625600" cy="1155700"/>
          </a:xfrm>
          <a:prstGeom prst="roundRect">
            <a:avLst>
              <a:gd name="adj" fmla="val 10495"/>
            </a:avLst>
          </a:prstGeom>
          <a:solidFill>
            <a:srgbClr val="F2FF00"/>
          </a:solidFill>
          <a:ln w="31750">
            <a:solidFill>
              <a:srgbClr val="1A000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191" name="Rectangle 31"/>
          <p:cNvSpPr>
            <a:spLocks noChangeArrowheads="1"/>
          </p:cNvSpPr>
          <p:nvPr/>
        </p:nvSpPr>
        <p:spPr bwMode="auto">
          <a:xfrm>
            <a:off x="3556000" y="3282950"/>
            <a:ext cx="1978025" cy="796925"/>
          </a:xfrm>
          <a:prstGeom prst="rect">
            <a:avLst/>
          </a:prstGeom>
          <a:solidFill>
            <a:srgbClr val="F2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1750">
                <a:solidFill>
                  <a:srgbClr val="FFD34A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192" name="Rectangle 32"/>
          <p:cNvSpPr>
            <a:spLocks noChangeArrowheads="1"/>
          </p:cNvSpPr>
          <p:nvPr/>
        </p:nvSpPr>
        <p:spPr bwMode="auto">
          <a:xfrm>
            <a:off x="3940175" y="2847975"/>
            <a:ext cx="947738" cy="274638"/>
          </a:xfrm>
          <a:prstGeom prst="rect">
            <a:avLst/>
          </a:prstGeom>
          <a:solidFill>
            <a:srgbClr val="F2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zh-CN" altLang="en-US" sz="1800">
                <a:solidFill>
                  <a:srgbClr val="790015"/>
                </a:solidFill>
                <a:latin typeface="Helvetica" charset="0"/>
                <a:ea typeface="宋体" charset="0"/>
                <a:cs typeface="宋体" charset="0"/>
              </a:rPr>
              <a:t>   无王</a:t>
            </a:r>
          </a:p>
        </p:txBody>
      </p:sp>
      <p:sp>
        <p:nvSpPr>
          <p:cNvPr id="604193" name="Line 33"/>
          <p:cNvSpPr>
            <a:spLocks noChangeShapeType="1"/>
          </p:cNvSpPr>
          <p:nvPr/>
        </p:nvSpPr>
        <p:spPr bwMode="auto">
          <a:xfrm>
            <a:off x="3527425" y="3154363"/>
            <a:ext cx="3175" cy="873125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194" name="Rectangle 34"/>
          <p:cNvSpPr>
            <a:spLocks noChangeArrowheads="1"/>
          </p:cNvSpPr>
          <p:nvPr/>
        </p:nvSpPr>
        <p:spPr bwMode="auto">
          <a:xfrm>
            <a:off x="3803650" y="3624263"/>
            <a:ext cx="2763838" cy="900112"/>
          </a:xfrm>
          <a:prstGeom prst="rect">
            <a:avLst/>
          </a:prstGeom>
          <a:solidFill>
            <a:srgbClr val="F2FF00"/>
          </a:solidFill>
          <a:ln w="31750">
            <a:solidFill>
              <a:srgbClr val="1A0004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195" name="AutoShape 35"/>
          <p:cNvSpPr>
            <a:spLocks noChangeArrowheads="1"/>
          </p:cNvSpPr>
          <p:nvPr/>
        </p:nvSpPr>
        <p:spPr bwMode="auto">
          <a:xfrm>
            <a:off x="3803650" y="3181350"/>
            <a:ext cx="1625600" cy="1155700"/>
          </a:xfrm>
          <a:prstGeom prst="roundRect">
            <a:avLst>
              <a:gd name="adj" fmla="val 10495"/>
            </a:avLst>
          </a:prstGeom>
          <a:solidFill>
            <a:srgbClr val="F2FF00"/>
          </a:solidFill>
          <a:ln w="31750">
            <a:solidFill>
              <a:srgbClr val="1A000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196" name="Rectangle 36"/>
          <p:cNvSpPr>
            <a:spLocks noChangeArrowheads="1"/>
          </p:cNvSpPr>
          <p:nvPr/>
        </p:nvSpPr>
        <p:spPr bwMode="auto">
          <a:xfrm>
            <a:off x="3832225" y="3657600"/>
            <a:ext cx="1978025" cy="796925"/>
          </a:xfrm>
          <a:prstGeom prst="rect">
            <a:avLst/>
          </a:prstGeom>
          <a:solidFill>
            <a:srgbClr val="F2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1750">
                <a:solidFill>
                  <a:srgbClr val="FFD34A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197" name="Rectangle 37"/>
          <p:cNvSpPr>
            <a:spLocks noChangeArrowheads="1"/>
          </p:cNvSpPr>
          <p:nvPr/>
        </p:nvSpPr>
        <p:spPr bwMode="auto">
          <a:xfrm>
            <a:off x="4262438" y="3222625"/>
            <a:ext cx="762000" cy="274638"/>
          </a:xfrm>
          <a:prstGeom prst="rect">
            <a:avLst/>
          </a:prstGeom>
          <a:solidFill>
            <a:srgbClr val="F2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zh-CN" altLang="en-US" sz="1800">
                <a:solidFill>
                  <a:srgbClr val="790015"/>
                </a:solidFill>
                <a:latin typeface="Helvetica" charset="0"/>
                <a:ea typeface="宋体" charset="0"/>
                <a:cs typeface="宋体" charset="0"/>
              </a:rPr>
              <a:t>  王朝</a:t>
            </a:r>
          </a:p>
        </p:txBody>
      </p:sp>
      <p:sp>
        <p:nvSpPr>
          <p:cNvPr id="604198" name="Line 38"/>
          <p:cNvSpPr>
            <a:spLocks noChangeShapeType="1"/>
          </p:cNvSpPr>
          <p:nvPr/>
        </p:nvSpPr>
        <p:spPr bwMode="auto">
          <a:xfrm>
            <a:off x="3803650" y="3529013"/>
            <a:ext cx="3175" cy="873125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199" name="Rectangle 39"/>
          <p:cNvSpPr>
            <a:spLocks noChangeArrowheads="1"/>
          </p:cNvSpPr>
          <p:nvPr/>
        </p:nvSpPr>
        <p:spPr bwMode="auto">
          <a:xfrm>
            <a:off x="4121150" y="3998913"/>
            <a:ext cx="2763838" cy="900112"/>
          </a:xfrm>
          <a:prstGeom prst="rect">
            <a:avLst/>
          </a:prstGeom>
          <a:solidFill>
            <a:srgbClr val="F2FF00"/>
          </a:solidFill>
          <a:ln w="31750">
            <a:solidFill>
              <a:srgbClr val="1A0004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200" name="AutoShape 40"/>
          <p:cNvSpPr>
            <a:spLocks noChangeArrowheads="1"/>
          </p:cNvSpPr>
          <p:nvPr/>
        </p:nvSpPr>
        <p:spPr bwMode="auto">
          <a:xfrm>
            <a:off x="4121150" y="3556000"/>
            <a:ext cx="1625600" cy="1155700"/>
          </a:xfrm>
          <a:prstGeom prst="roundRect">
            <a:avLst>
              <a:gd name="adj" fmla="val 10495"/>
            </a:avLst>
          </a:prstGeom>
          <a:solidFill>
            <a:srgbClr val="F2FF00"/>
          </a:solidFill>
          <a:ln w="31750">
            <a:solidFill>
              <a:srgbClr val="1A000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201" name="Rectangle 41"/>
          <p:cNvSpPr>
            <a:spLocks noChangeArrowheads="1"/>
          </p:cNvSpPr>
          <p:nvPr/>
        </p:nvSpPr>
        <p:spPr bwMode="auto">
          <a:xfrm>
            <a:off x="4149725" y="4032250"/>
            <a:ext cx="1978025" cy="796925"/>
          </a:xfrm>
          <a:prstGeom prst="rect">
            <a:avLst/>
          </a:prstGeom>
          <a:solidFill>
            <a:srgbClr val="F2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1750">
                <a:solidFill>
                  <a:srgbClr val="FFD34A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02" name="Rectangle 42"/>
          <p:cNvSpPr>
            <a:spLocks noChangeArrowheads="1"/>
          </p:cNvSpPr>
          <p:nvPr/>
        </p:nvSpPr>
        <p:spPr bwMode="auto">
          <a:xfrm>
            <a:off x="4562475" y="3597275"/>
            <a:ext cx="985838" cy="274638"/>
          </a:xfrm>
          <a:prstGeom prst="rect">
            <a:avLst/>
          </a:prstGeom>
          <a:solidFill>
            <a:srgbClr val="F2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zh-CN" altLang="en-US" sz="1800">
                <a:solidFill>
                  <a:srgbClr val="790015"/>
                </a:solidFill>
                <a:latin typeface="Helvetica" charset="0"/>
                <a:ea typeface="宋体" charset="0"/>
                <a:cs typeface="宋体" charset="0"/>
              </a:rPr>
              <a:t>   被掳</a:t>
            </a:r>
          </a:p>
        </p:txBody>
      </p:sp>
      <p:sp>
        <p:nvSpPr>
          <p:cNvPr id="604203" name="Line 43"/>
          <p:cNvSpPr>
            <a:spLocks noChangeShapeType="1"/>
          </p:cNvSpPr>
          <p:nvPr/>
        </p:nvSpPr>
        <p:spPr bwMode="auto">
          <a:xfrm>
            <a:off x="4121150" y="3903663"/>
            <a:ext cx="3175" cy="873125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04" name="Rectangle 44"/>
          <p:cNvSpPr>
            <a:spLocks noChangeArrowheads="1"/>
          </p:cNvSpPr>
          <p:nvPr/>
        </p:nvSpPr>
        <p:spPr bwMode="auto">
          <a:xfrm>
            <a:off x="4422775" y="4386263"/>
            <a:ext cx="2760663" cy="876300"/>
          </a:xfrm>
          <a:prstGeom prst="rect">
            <a:avLst/>
          </a:prstGeom>
          <a:solidFill>
            <a:srgbClr val="F2FF00"/>
          </a:solidFill>
          <a:ln w="31750">
            <a:solidFill>
              <a:srgbClr val="1A0004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205" name="AutoShape 45"/>
          <p:cNvSpPr>
            <a:spLocks noChangeArrowheads="1"/>
          </p:cNvSpPr>
          <p:nvPr/>
        </p:nvSpPr>
        <p:spPr bwMode="auto">
          <a:xfrm>
            <a:off x="4422775" y="3929063"/>
            <a:ext cx="1597025" cy="1130300"/>
          </a:xfrm>
          <a:prstGeom prst="roundRect">
            <a:avLst>
              <a:gd name="adj" fmla="val 10727"/>
            </a:avLst>
          </a:prstGeom>
          <a:solidFill>
            <a:srgbClr val="F2FF00"/>
          </a:solidFill>
          <a:ln w="31750">
            <a:solidFill>
              <a:srgbClr val="1A000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206" name="Rectangle 46"/>
          <p:cNvSpPr>
            <a:spLocks noChangeArrowheads="1"/>
          </p:cNvSpPr>
          <p:nvPr/>
        </p:nvSpPr>
        <p:spPr bwMode="auto">
          <a:xfrm>
            <a:off x="4438650" y="4478338"/>
            <a:ext cx="1947863" cy="796925"/>
          </a:xfrm>
          <a:prstGeom prst="rect">
            <a:avLst/>
          </a:prstGeom>
          <a:solidFill>
            <a:srgbClr val="F2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1750">
                <a:solidFill>
                  <a:srgbClr val="FFD34A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07" name="Rectangle 47"/>
          <p:cNvSpPr>
            <a:spLocks noChangeArrowheads="1"/>
          </p:cNvSpPr>
          <p:nvPr/>
        </p:nvSpPr>
        <p:spPr bwMode="auto">
          <a:xfrm>
            <a:off x="4927600" y="3971925"/>
            <a:ext cx="776288" cy="274638"/>
          </a:xfrm>
          <a:prstGeom prst="rect">
            <a:avLst/>
          </a:prstGeom>
          <a:solidFill>
            <a:srgbClr val="F2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zh-CN" altLang="en-US" sz="1800">
                <a:solidFill>
                  <a:srgbClr val="790015"/>
                </a:solidFill>
                <a:latin typeface="Helvetica" charset="0"/>
                <a:ea typeface="宋体" charset="0"/>
                <a:cs typeface="宋体" charset="0"/>
              </a:rPr>
              <a:t>  静默</a:t>
            </a:r>
          </a:p>
        </p:txBody>
      </p:sp>
      <p:grpSp>
        <p:nvGrpSpPr>
          <p:cNvPr id="604208" name="Group 48"/>
          <p:cNvGrpSpPr>
            <a:grpSpLocks/>
          </p:cNvGrpSpPr>
          <p:nvPr/>
        </p:nvGrpSpPr>
        <p:grpSpPr bwMode="auto">
          <a:xfrm>
            <a:off x="4756150" y="4303713"/>
            <a:ext cx="2762250" cy="1479550"/>
            <a:chOff x="2996" y="2711"/>
            <a:chExt cx="1740" cy="932"/>
          </a:xfrm>
        </p:grpSpPr>
        <p:sp>
          <p:nvSpPr>
            <p:cNvPr id="604209" name="Rectangle 49"/>
            <p:cNvSpPr>
              <a:spLocks noChangeArrowheads="1"/>
            </p:cNvSpPr>
            <p:nvPr/>
          </p:nvSpPr>
          <p:spPr bwMode="auto">
            <a:xfrm>
              <a:off x="2996" y="3076"/>
              <a:ext cx="1740" cy="567"/>
            </a:xfrm>
            <a:prstGeom prst="rect">
              <a:avLst/>
            </a:prstGeom>
            <a:solidFill>
              <a:srgbClr val="F2FF00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4210" name="AutoShape 50"/>
            <p:cNvSpPr>
              <a:spLocks noChangeArrowheads="1"/>
            </p:cNvSpPr>
            <p:nvPr/>
          </p:nvSpPr>
          <p:spPr bwMode="auto">
            <a:xfrm>
              <a:off x="2996" y="2711"/>
              <a:ext cx="1007" cy="712"/>
            </a:xfrm>
            <a:prstGeom prst="roundRect">
              <a:avLst>
                <a:gd name="adj" fmla="val 10727"/>
              </a:avLst>
            </a:prstGeom>
            <a:solidFill>
              <a:srgbClr val="F2FF00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4211" name="Rectangle 51"/>
            <p:cNvSpPr>
              <a:spLocks noChangeArrowheads="1"/>
            </p:cNvSpPr>
            <p:nvPr/>
          </p:nvSpPr>
          <p:spPr bwMode="auto">
            <a:xfrm>
              <a:off x="3001" y="3076"/>
              <a:ext cx="1245" cy="470"/>
            </a:xfrm>
            <a:prstGeom prst="rect">
              <a:avLst/>
            </a:prstGeom>
            <a:solidFill>
              <a:srgbClr val="F2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1750">
                  <a:solidFill>
                    <a:srgbClr val="FFD34A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04212" name="Group 52"/>
            <p:cNvGrpSpPr>
              <a:grpSpLocks/>
            </p:cNvGrpSpPr>
            <p:nvPr/>
          </p:nvGrpSpPr>
          <p:grpSpPr bwMode="auto">
            <a:xfrm>
              <a:off x="3095" y="2734"/>
              <a:ext cx="736" cy="284"/>
              <a:chOff x="3095" y="2734"/>
              <a:chExt cx="736" cy="284"/>
            </a:xfrm>
          </p:grpSpPr>
          <p:sp>
            <p:nvSpPr>
              <p:cNvPr id="604213" name="Rectangle 53"/>
              <p:cNvSpPr>
                <a:spLocks noChangeArrowheads="1"/>
              </p:cNvSpPr>
              <p:nvPr/>
            </p:nvSpPr>
            <p:spPr bwMode="auto">
              <a:xfrm>
                <a:off x="3108" y="2749"/>
                <a:ext cx="187" cy="269"/>
              </a:xfrm>
              <a:prstGeom prst="rect">
                <a:avLst/>
              </a:prstGeom>
              <a:solidFill>
                <a:srgbClr val="F2F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zh-CN" altLang="en-US" sz="28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</a:t>
                </a:r>
                <a:endParaRPr lang="zh-CN" altLang="en-US" sz="4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604214" name="Rectangle 54"/>
              <p:cNvSpPr>
                <a:spLocks noChangeArrowheads="1"/>
              </p:cNvSpPr>
              <p:nvPr/>
            </p:nvSpPr>
            <p:spPr bwMode="auto">
              <a:xfrm>
                <a:off x="3095" y="2734"/>
                <a:ext cx="736" cy="230"/>
              </a:xfrm>
              <a:prstGeom prst="rect">
                <a:avLst/>
              </a:prstGeom>
              <a:solidFill>
                <a:srgbClr val="F2F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2400">
                    <a:solidFill>
                      <a:schemeClr val="accent1"/>
                    </a:solidFill>
                    <a:latin typeface="Helvetica" charset="0"/>
                    <a:ea typeface="宋体" charset="0"/>
                    <a:cs typeface="宋体" charset="0"/>
                  </a:rPr>
                  <a:t>主耶稣</a:t>
                </a:r>
              </a:p>
            </p:txBody>
          </p:sp>
        </p:grpSp>
        <p:sp>
          <p:nvSpPr>
            <p:cNvPr id="604215" name="Line 55"/>
            <p:cNvSpPr>
              <a:spLocks noChangeShapeType="1"/>
            </p:cNvSpPr>
            <p:nvPr/>
          </p:nvSpPr>
          <p:spPr bwMode="auto">
            <a:xfrm>
              <a:off x="2996" y="3016"/>
              <a:ext cx="1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216" name="Line 56"/>
            <p:cNvSpPr>
              <a:spLocks noChangeShapeType="1"/>
            </p:cNvSpPr>
            <p:nvPr/>
          </p:nvSpPr>
          <p:spPr bwMode="auto">
            <a:xfrm>
              <a:off x="3993" y="3076"/>
              <a:ext cx="545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04217" name="Text Box 57"/>
          <p:cNvSpPr txBox="1">
            <a:spLocks noChangeArrowheads="1"/>
          </p:cNvSpPr>
          <p:nvPr/>
        </p:nvSpPr>
        <p:spPr bwMode="auto">
          <a:xfrm>
            <a:off x="8834438" y="61849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zh-CN" altLang="en-US" sz="2000" b="0">
              <a:solidFill>
                <a:srgbClr val="FFFFFF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604218" name="Text Box 58"/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zh-CN" altLang="en-US" sz="1400">
              <a:solidFill>
                <a:srgbClr val="FFFFFF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604219" name="Text Box 59"/>
          <p:cNvSpPr txBox="1">
            <a:spLocks noChangeArrowheads="1"/>
          </p:cNvSpPr>
          <p:nvPr/>
        </p:nvSpPr>
        <p:spPr bwMode="auto">
          <a:xfrm>
            <a:off x="8086725" y="6534150"/>
            <a:ext cx="3238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0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04</a:t>
            </a:r>
          </a:p>
        </p:txBody>
      </p:sp>
      <p:sp>
        <p:nvSpPr>
          <p:cNvPr id="604220" name="Freeform 60"/>
          <p:cNvSpPr>
            <a:spLocks/>
          </p:cNvSpPr>
          <p:nvPr/>
        </p:nvSpPr>
        <p:spPr bwMode="auto">
          <a:xfrm>
            <a:off x="6802438" y="1449388"/>
            <a:ext cx="846137" cy="763587"/>
          </a:xfrm>
          <a:custGeom>
            <a:avLst/>
            <a:gdLst>
              <a:gd name="T0" fmla="*/ 99 w 533"/>
              <a:gd name="T1" fmla="*/ 31 h 481"/>
              <a:gd name="T2" fmla="*/ 51 w 533"/>
              <a:gd name="T3" fmla="*/ 111 h 481"/>
              <a:gd name="T4" fmla="*/ 11 w 533"/>
              <a:gd name="T5" fmla="*/ 183 h 481"/>
              <a:gd name="T6" fmla="*/ 59 w 533"/>
              <a:gd name="T7" fmla="*/ 327 h 481"/>
              <a:gd name="T8" fmla="*/ 259 w 533"/>
              <a:gd name="T9" fmla="*/ 431 h 481"/>
              <a:gd name="T10" fmla="*/ 451 w 533"/>
              <a:gd name="T11" fmla="*/ 471 h 481"/>
              <a:gd name="T12" fmla="*/ 523 w 533"/>
              <a:gd name="T13" fmla="*/ 439 h 481"/>
              <a:gd name="T14" fmla="*/ 483 w 533"/>
              <a:gd name="T15" fmla="*/ 367 h 481"/>
              <a:gd name="T16" fmla="*/ 491 w 533"/>
              <a:gd name="T17" fmla="*/ 327 h 481"/>
              <a:gd name="T18" fmla="*/ 475 w 533"/>
              <a:gd name="T19" fmla="*/ 247 h 481"/>
              <a:gd name="T20" fmla="*/ 467 w 533"/>
              <a:gd name="T21" fmla="*/ 223 h 481"/>
              <a:gd name="T22" fmla="*/ 443 w 533"/>
              <a:gd name="T23" fmla="*/ 215 h 481"/>
              <a:gd name="T24" fmla="*/ 387 w 533"/>
              <a:gd name="T25" fmla="*/ 175 h 481"/>
              <a:gd name="T26" fmla="*/ 339 w 533"/>
              <a:gd name="T27" fmla="*/ 103 h 481"/>
              <a:gd name="T28" fmla="*/ 99 w 533"/>
              <a:gd name="T29" fmla="*/ 31 h 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33" h="481">
                <a:moveTo>
                  <a:pt x="99" y="31"/>
                </a:moveTo>
                <a:cubicBezTo>
                  <a:pt x="89" y="68"/>
                  <a:pt x="83" y="89"/>
                  <a:pt x="51" y="111"/>
                </a:cubicBezTo>
                <a:cubicBezTo>
                  <a:pt x="34" y="135"/>
                  <a:pt x="27" y="158"/>
                  <a:pt x="11" y="183"/>
                </a:cubicBezTo>
                <a:cubicBezTo>
                  <a:pt x="17" y="264"/>
                  <a:pt x="0" y="288"/>
                  <a:pt x="59" y="327"/>
                </a:cubicBezTo>
                <a:cubicBezTo>
                  <a:pt x="107" y="423"/>
                  <a:pt x="158" y="412"/>
                  <a:pt x="259" y="431"/>
                </a:cubicBezTo>
                <a:cubicBezTo>
                  <a:pt x="323" y="443"/>
                  <a:pt x="386" y="460"/>
                  <a:pt x="451" y="471"/>
                </a:cubicBezTo>
                <a:cubicBezTo>
                  <a:pt x="485" y="466"/>
                  <a:pt x="523" y="481"/>
                  <a:pt x="523" y="439"/>
                </a:cubicBezTo>
                <a:cubicBezTo>
                  <a:pt x="523" y="411"/>
                  <a:pt x="483" y="367"/>
                  <a:pt x="483" y="367"/>
                </a:cubicBezTo>
                <a:cubicBezTo>
                  <a:pt x="485" y="353"/>
                  <a:pt x="486" y="339"/>
                  <a:pt x="491" y="327"/>
                </a:cubicBezTo>
                <a:cubicBezTo>
                  <a:pt x="504" y="290"/>
                  <a:pt x="533" y="266"/>
                  <a:pt x="475" y="247"/>
                </a:cubicBezTo>
                <a:cubicBezTo>
                  <a:pt x="472" y="239"/>
                  <a:pt x="472" y="228"/>
                  <a:pt x="467" y="223"/>
                </a:cubicBezTo>
                <a:cubicBezTo>
                  <a:pt x="461" y="217"/>
                  <a:pt x="450" y="218"/>
                  <a:pt x="443" y="215"/>
                </a:cubicBezTo>
                <a:cubicBezTo>
                  <a:pt x="431" y="209"/>
                  <a:pt x="394" y="180"/>
                  <a:pt x="387" y="175"/>
                </a:cubicBezTo>
                <a:cubicBezTo>
                  <a:pt x="377" y="137"/>
                  <a:pt x="370" y="124"/>
                  <a:pt x="339" y="103"/>
                </a:cubicBezTo>
                <a:cubicBezTo>
                  <a:pt x="313" y="0"/>
                  <a:pt x="180" y="31"/>
                  <a:pt x="99" y="31"/>
                </a:cubicBezTo>
                <a:close/>
              </a:path>
            </a:pathLst>
          </a:custGeom>
          <a:solidFill>
            <a:srgbClr val="50505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22" name="Freeform 62"/>
          <p:cNvSpPr>
            <a:spLocks/>
          </p:cNvSpPr>
          <p:nvPr/>
        </p:nvSpPr>
        <p:spPr bwMode="auto">
          <a:xfrm>
            <a:off x="6823075" y="1317625"/>
            <a:ext cx="1081088" cy="942975"/>
          </a:xfrm>
          <a:custGeom>
            <a:avLst/>
            <a:gdLst>
              <a:gd name="T0" fmla="*/ 12 w 637"/>
              <a:gd name="T1" fmla="*/ 24 h 601"/>
              <a:gd name="T2" fmla="*/ 12 w 637"/>
              <a:gd name="T3" fmla="*/ 72 h 601"/>
              <a:gd name="T4" fmla="*/ 12 w 637"/>
              <a:gd name="T5" fmla="*/ 120 h 601"/>
              <a:gd name="T6" fmla="*/ 36 w 637"/>
              <a:gd name="T7" fmla="*/ 144 h 601"/>
              <a:gd name="T8" fmla="*/ 96 w 637"/>
              <a:gd name="T9" fmla="*/ 168 h 601"/>
              <a:gd name="T10" fmla="*/ 144 w 637"/>
              <a:gd name="T11" fmla="*/ 192 h 601"/>
              <a:gd name="T12" fmla="*/ 192 w 637"/>
              <a:gd name="T13" fmla="*/ 204 h 601"/>
              <a:gd name="T14" fmla="*/ 240 w 637"/>
              <a:gd name="T15" fmla="*/ 228 h 601"/>
              <a:gd name="T16" fmla="*/ 288 w 637"/>
              <a:gd name="T17" fmla="*/ 264 h 601"/>
              <a:gd name="T18" fmla="*/ 336 w 637"/>
              <a:gd name="T19" fmla="*/ 300 h 601"/>
              <a:gd name="T20" fmla="*/ 360 w 637"/>
              <a:gd name="T21" fmla="*/ 348 h 601"/>
              <a:gd name="T22" fmla="*/ 384 w 637"/>
              <a:gd name="T23" fmla="*/ 396 h 601"/>
              <a:gd name="T24" fmla="*/ 420 w 637"/>
              <a:gd name="T25" fmla="*/ 432 h 601"/>
              <a:gd name="T26" fmla="*/ 444 w 637"/>
              <a:gd name="T27" fmla="*/ 480 h 601"/>
              <a:gd name="T28" fmla="*/ 456 w 637"/>
              <a:gd name="T29" fmla="*/ 528 h 601"/>
              <a:gd name="T30" fmla="*/ 456 w 637"/>
              <a:gd name="T31" fmla="*/ 576 h 601"/>
              <a:gd name="T32" fmla="*/ 480 w 637"/>
              <a:gd name="T33" fmla="*/ 600 h 601"/>
              <a:gd name="T34" fmla="*/ 528 w 637"/>
              <a:gd name="T35" fmla="*/ 600 h 601"/>
              <a:gd name="T36" fmla="*/ 588 w 637"/>
              <a:gd name="T37" fmla="*/ 600 h 601"/>
              <a:gd name="T38" fmla="*/ 636 w 637"/>
              <a:gd name="T39" fmla="*/ 600 h 601"/>
              <a:gd name="T40" fmla="*/ 624 w 637"/>
              <a:gd name="T41" fmla="*/ 552 h 601"/>
              <a:gd name="T42" fmla="*/ 612 w 637"/>
              <a:gd name="T43" fmla="*/ 504 h 601"/>
              <a:gd name="T44" fmla="*/ 588 w 637"/>
              <a:gd name="T45" fmla="*/ 456 h 601"/>
              <a:gd name="T46" fmla="*/ 564 w 637"/>
              <a:gd name="T47" fmla="*/ 408 h 601"/>
              <a:gd name="T48" fmla="*/ 540 w 637"/>
              <a:gd name="T49" fmla="*/ 360 h 601"/>
              <a:gd name="T50" fmla="*/ 504 w 637"/>
              <a:gd name="T51" fmla="*/ 312 h 601"/>
              <a:gd name="T52" fmla="*/ 492 w 637"/>
              <a:gd name="T53" fmla="*/ 264 h 601"/>
              <a:gd name="T54" fmla="*/ 456 w 637"/>
              <a:gd name="T55" fmla="*/ 228 h 601"/>
              <a:gd name="T56" fmla="*/ 420 w 637"/>
              <a:gd name="T57" fmla="*/ 192 h 601"/>
              <a:gd name="T58" fmla="*/ 384 w 637"/>
              <a:gd name="T59" fmla="*/ 156 h 601"/>
              <a:gd name="T60" fmla="*/ 348 w 637"/>
              <a:gd name="T61" fmla="*/ 120 h 601"/>
              <a:gd name="T62" fmla="*/ 300 w 637"/>
              <a:gd name="T63" fmla="*/ 96 h 601"/>
              <a:gd name="T64" fmla="*/ 252 w 637"/>
              <a:gd name="T65" fmla="*/ 72 h 601"/>
              <a:gd name="T66" fmla="*/ 204 w 637"/>
              <a:gd name="T67" fmla="*/ 48 h 601"/>
              <a:gd name="T68" fmla="*/ 156 w 637"/>
              <a:gd name="T69" fmla="*/ 36 h 601"/>
              <a:gd name="T70" fmla="*/ 108 w 637"/>
              <a:gd name="T71" fmla="*/ 24 h 601"/>
              <a:gd name="T72" fmla="*/ 60 w 637"/>
              <a:gd name="T73" fmla="*/ 0 h 601"/>
              <a:gd name="T74" fmla="*/ 12 w 637"/>
              <a:gd name="T75" fmla="*/ 0 h 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37" h="601">
                <a:moveTo>
                  <a:pt x="0" y="0"/>
                </a:moveTo>
                <a:lnTo>
                  <a:pt x="12" y="24"/>
                </a:lnTo>
                <a:lnTo>
                  <a:pt x="12" y="48"/>
                </a:lnTo>
                <a:lnTo>
                  <a:pt x="12" y="72"/>
                </a:lnTo>
                <a:lnTo>
                  <a:pt x="12" y="96"/>
                </a:lnTo>
                <a:lnTo>
                  <a:pt x="12" y="120"/>
                </a:lnTo>
                <a:lnTo>
                  <a:pt x="12" y="144"/>
                </a:lnTo>
                <a:lnTo>
                  <a:pt x="36" y="144"/>
                </a:lnTo>
                <a:lnTo>
                  <a:pt x="72" y="156"/>
                </a:lnTo>
                <a:lnTo>
                  <a:pt x="96" y="168"/>
                </a:lnTo>
                <a:lnTo>
                  <a:pt x="120" y="180"/>
                </a:lnTo>
                <a:lnTo>
                  <a:pt x="144" y="192"/>
                </a:lnTo>
                <a:lnTo>
                  <a:pt x="168" y="192"/>
                </a:lnTo>
                <a:lnTo>
                  <a:pt x="192" y="204"/>
                </a:lnTo>
                <a:lnTo>
                  <a:pt x="216" y="216"/>
                </a:lnTo>
                <a:lnTo>
                  <a:pt x="240" y="228"/>
                </a:lnTo>
                <a:lnTo>
                  <a:pt x="264" y="240"/>
                </a:lnTo>
                <a:lnTo>
                  <a:pt x="288" y="264"/>
                </a:lnTo>
                <a:lnTo>
                  <a:pt x="312" y="288"/>
                </a:lnTo>
                <a:lnTo>
                  <a:pt x="336" y="300"/>
                </a:lnTo>
                <a:lnTo>
                  <a:pt x="348" y="324"/>
                </a:lnTo>
                <a:lnTo>
                  <a:pt x="360" y="348"/>
                </a:lnTo>
                <a:lnTo>
                  <a:pt x="372" y="372"/>
                </a:lnTo>
                <a:lnTo>
                  <a:pt x="384" y="396"/>
                </a:lnTo>
                <a:lnTo>
                  <a:pt x="408" y="408"/>
                </a:lnTo>
                <a:lnTo>
                  <a:pt x="420" y="432"/>
                </a:lnTo>
                <a:lnTo>
                  <a:pt x="432" y="456"/>
                </a:lnTo>
                <a:lnTo>
                  <a:pt x="444" y="480"/>
                </a:lnTo>
                <a:lnTo>
                  <a:pt x="456" y="504"/>
                </a:lnTo>
                <a:lnTo>
                  <a:pt x="456" y="528"/>
                </a:lnTo>
                <a:lnTo>
                  <a:pt x="456" y="552"/>
                </a:lnTo>
                <a:lnTo>
                  <a:pt x="456" y="576"/>
                </a:lnTo>
                <a:lnTo>
                  <a:pt x="456" y="600"/>
                </a:lnTo>
                <a:lnTo>
                  <a:pt x="480" y="600"/>
                </a:lnTo>
                <a:lnTo>
                  <a:pt x="504" y="600"/>
                </a:lnTo>
                <a:lnTo>
                  <a:pt x="528" y="600"/>
                </a:lnTo>
                <a:lnTo>
                  <a:pt x="564" y="600"/>
                </a:lnTo>
                <a:lnTo>
                  <a:pt x="588" y="600"/>
                </a:lnTo>
                <a:lnTo>
                  <a:pt x="612" y="600"/>
                </a:lnTo>
                <a:lnTo>
                  <a:pt x="636" y="600"/>
                </a:lnTo>
                <a:lnTo>
                  <a:pt x="636" y="576"/>
                </a:lnTo>
                <a:lnTo>
                  <a:pt x="624" y="552"/>
                </a:lnTo>
                <a:lnTo>
                  <a:pt x="624" y="528"/>
                </a:lnTo>
                <a:lnTo>
                  <a:pt x="612" y="504"/>
                </a:lnTo>
                <a:lnTo>
                  <a:pt x="600" y="480"/>
                </a:lnTo>
                <a:lnTo>
                  <a:pt x="588" y="456"/>
                </a:lnTo>
                <a:lnTo>
                  <a:pt x="576" y="432"/>
                </a:lnTo>
                <a:lnTo>
                  <a:pt x="564" y="408"/>
                </a:lnTo>
                <a:lnTo>
                  <a:pt x="552" y="384"/>
                </a:lnTo>
                <a:lnTo>
                  <a:pt x="540" y="360"/>
                </a:lnTo>
                <a:lnTo>
                  <a:pt x="516" y="336"/>
                </a:lnTo>
                <a:lnTo>
                  <a:pt x="504" y="312"/>
                </a:lnTo>
                <a:lnTo>
                  <a:pt x="504" y="288"/>
                </a:lnTo>
                <a:lnTo>
                  <a:pt x="492" y="264"/>
                </a:lnTo>
                <a:lnTo>
                  <a:pt x="468" y="252"/>
                </a:lnTo>
                <a:lnTo>
                  <a:pt x="456" y="228"/>
                </a:lnTo>
                <a:lnTo>
                  <a:pt x="432" y="216"/>
                </a:lnTo>
                <a:lnTo>
                  <a:pt x="420" y="192"/>
                </a:lnTo>
                <a:lnTo>
                  <a:pt x="408" y="168"/>
                </a:lnTo>
                <a:lnTo>
                  <a:pt x="384" y="156"/>
                </a:lnTo>
                <a:lnTo>
                  <a:pt x="372" y="132"/>
                </a:lnTo>
                <a:lnTo>
                  <a:pt x="348" y="120"/>
                </a:lnTo>
                <a:lnTo>
                  <a:pt x="324" y="108"/>
                </a:lnTo>
                <a:lnTo>
                  <a:pt x="300" y="96"/>
                </a:lnTo>
                <a:lnTo>
                  <a:pt x="276" y="84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36"/>
                </a:lnTo>
                <a:lnTo>
                  <a:pt x="156" y="36"/>
                </a:lnTo>
                <a:lnTo>
                  <a:pt x="132" y="24"/>
                </a:lnTo>
                <a:lnTo>
                  <a:pt x="108" y="24"/>
                </a:lnTo>
                <a:lnTo>
                  <a:pt x="84" y="12"/>
                </a:lnTo>
                <a:lnTo>
                  <a:pt x="60" y="0"/>
                </a:lnTo>
                <a:lnTo>
                  <a:pt x="36" y="0"/>
                </a:lnTo>
                <a:lnTo>
                  <a:pt x="12" y="0"/>
                </a:lnTo>
                <a:lnTo>
                  <a:pt x="0" y="0"/>
                </a:lnTo>
              </a:path>
            </a:pathLst>
          </a:custGeom>
          <a:solidFill>
            <a:srgbClr val="50505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23" name="Freeform 63"/>
          <p:cNvSpPr>
            <a:spLocks/>
          </p:cNvSpPr>
          <p:nvPr/>
        </p:nvSpPr>
        <p:spPr bwMode="auto">
          <a:xfrm>
            <a:off x="7302500" y="1168400"/>
            <a:ext cx="614363" cy="812800"/>
          </a:xfrm>
          <a:custGeom>
            <a:avLst/>
            <a:gdLst>
              <a:gd name="T0" fmla="*/ 32 w 387"/>
              <a:gd name="T1" fmla="*/ 16 h 512"/>
              <a:gd name="T2" fmla="*/ 136 w 387"/>
              <a:gd name="T3" fmla="*/ 0 h 512"/>
              <a:gd name="T4" fmla="*/ 168 w 387"/>
              <a:gd name="T5" fmla="*/ 40 h 512"/>
              <a:gd name="T6" fmla="*/ 216 w 387"/>
              <a:gd name="T7" fmla="*/ 144 h 512"/>
              <a:gd name="T8" fmla="*/ 256 w 387"/>
              <a:gd name="T9" fmla="*/ 256 h 512"/>
              <a:gd name="T10" fmla="*/ 280 w 387"/>
              <a:gd name="T11" fmla="*/ 272 h 512"/>
              <a:gd name="T12" fmla="*/ 304 w 387"/>
              <a:gd name="T13" fmla="*/ 304 h 512"/>
              <a:gd name="T14" fmla="*/ 360 w 387"/>
              <a:gd name="T15" fmla="*/ 368 h 512"/>
              <a:gd name="T16" fmla="*/ 360 w 387"/>
              <a:gd name="T17" fmla="*/ 456 h 512"/>
              <a:gd name="T18" fmla="*/ 336 w 387"/>
              <a:gd name="T19" fmla="*/ 464 h 512"/>
              <a:gd name="T20" fmla="*/ 264 w 387"/>
              <a:gd name="T21" fmla="*/ 496 h 512"/>
              <a:gd name="T22" fmla="*/ 216 w 387"/>
              <a:gd name="T23" fmla="*/ 512 h 512"/>
              <a:gd name="T24" fmla="*/ 184 w 387"/>
              <a:gd name="T25" fmla="*/ 488 h 512"/>
              <a:gd name="T26" fmla="*/ 176 w 387"/>
              <a:gd name="T27" fmla="*/ 464 h 512"/>
              <a:gd name="T28" fmla="*/ 152 w 387"/>
              <a:gd name="T29" fmla="*/ 448 h 512"/>
              <a:gd name="T30" fmla="*/ 112 w 387"/>
              <a:gd name="T31" fmla="*/ 400 h 512"/>
              <a:gd name="T32" fmla="*/ 56 w 387"/>
              <a:gd name="T33" fmla="*/ 368 h 512"/>
              <a:gd name="T34" fmla="*/ 0 w 387"/>
              <a:gd name="T35" fmla="*/ 264 h 512"/>
              <a:gd name="T36" fmla="*/ 8 w 387"/>
              <a:gd name="T37" fmla="*/ 72 h 512"/>
              <a:gd name="T38" fmla="*/ 32 w 387"/>
              <a:gd name="T39" fmla="*/ 16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87" h="512">
                <a:moveTo>
                  <a:pt x="32" y="16"/>
                </a:moveTo>
                <a:cubicBezTo>
                  <a:pt x="66" y="10"/>
                  <a:pt x="100" y="0"/>
                  <a:pt x="136" y="0"/>
                </a:cubicBezTo>
                <a:cubicBezTo>
                  <a:pt x="158" y="0"/>
                  <a:pt x="164" y="25"/>
                  <a:pt x="168" y="40"/>
                </a:cubicBezTo>
                <a:cubicBezTo>
                  <a:pt x="179" y="85"/>
                  <a:pt x="176" y="117"/>
                  <a:pt x="216" y="144"/>
                </a:cubicBezTo>
                <a:cubicBezTo>
                  <a:pt x="224" y="178"/>
                  <a:pt x="231" y="227"/>
                  <a:pt x="256" y="256"/>
                </a:cubicBezTo>
                <a:cubicBezTo>
                  <a:pt x="262" y="263"/>
                  <a:pt x="273" y="265"/>
                  <a:pt x="280" y="272"/>
                </a:cubicBezTo>
                <a:cubicBezTo>
                  <a:pt x="289" y="281"/>
                  <a:pt x="296" y="293"/>
                  <a:pt x="304" y="304"/>
                </a:cubicBezTo>
                <a:cubicBezTo>
                  <a:pt x="344" y="362"/>
                  <a:pt x="318" y="340"/>
                  <a:pt x="360" y="368"/>
                </a:cubicBezTo>
                <a:cubicBezTo>
                  <a:pt x="362" y="384"/>
                  <a:pt x="376" y="435"/>
                  <a:pt x="360" y="456"/>
                </a:cubicBezTo>
                <a:cubicBezTo>
                  <a:pt x="354" y="462"/>
                  <a:pt x="343" y="460"/>
                  <a:pt x="336" y="464"/>
                </a:cubicBezTo>
                <a:cubicBezTo>
                  <a:pt x="259" y="502"/>
                  <a:pt x="387" y="454"/>
                  <a:pt x="264" y="496"/>
                </a:cubicBezTo>
                <a:cubicBezTo>
                  <a:pt x="248" y="501"/>
                  <a:pt x="216" y="512"/>
                  <a:pt x="216" y="512"/>
                </a:cubicBezTo>
                <a:cubicBezTo>
                  <a:pt x="205" y="504"/>
                  <a:pt x="192" y="498"/>
                  <a:pt x="184" y="488"/>
                </a:cubicBezTo>
                <a:cubicBezTo>
                  <a:pt x="178" y="481"/>
                  <a:pt x="181" y="470"/>
                  <a:pt x="176" y="464"/>
                </a:cubicBezTo>
                <a:cubicBezTo>
                  <a:pt x="169" y="456"/>
                  <a:pt x="159" y="454"/>
                  <a:pt x="152" y="448"/>
                </a:cubicBezTo>
                <a:cubicBezTo>
                  <a:pt x="73" y="382"/>
                  <a:pt x="174" y="462"/>
                  <a:pt x="112" y="400"/>
                </a:cubicBezTo>
                <a:cubicBezTo>
                  <a:pt x="100" y="388"/>
                  <a:pt x="68" y="374"/>
                  <a:pt x="56" y="368"/>
                </a:cubicBezTo>
                <a:cubicBezTo>
                  <a:pt x="30" y="329"/>
                  <a:pt x="20" y="304"/>
                  <a:pt x="0" y="264"/>
                </a:cubicBezTo>
                <a:cubicBezTo>
                  <a:pt x="6" y="187"/>
                  <a:pt x="16" y="146"/>
                  <a:pt x="8" y="72"/>
                </a:cubicBezTo>
                <a:cubicBezTo>
                  <a:pt x="16" y="18"/>
                  <a:pt x="1" y="31"/>
                  <a:pt x="32" y="16"/>
                </a:cubicBezTo>
                <a:close/>
              </a:path>
            </a:pathLst>
          </a:custGeom>
          <a:solidFill>
            <a:srgbClr val="50505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25" name="AutoShape 65"/>
          <p:cNvSpPr>
            <a:spLocks noChangeArrowheads="1"/>
          </p:cNvSpPr>
          <p:nvPr/>
        </p:nvSpPr>
        <p:spPr bwMode="auto">
          <a:xfrm rot="20160000">
            <a:off x="3144838" y="4117975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FF00">
                  <a:gamma/>
                  <a:shade val="29804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04234" name="Group 74"/>
          <p:cNvGrpSpPr>
            <a:grpSpLocks/>
          </p:cNvGrpSpPr>
          <p:nvPr/>
        </p:nvGrpSpPr>
        <p:grpSpPr bwMode="auto">
          <a:xfrm>
            <a:off x="1773238" y="258763"/>
            <a:ext cx="4319587" cy="3660775"/>
            <a:chOff x="1117" y="163"/>
            <a:chExt cx="2721" cy="2306"/>
          </a:xfrm>
        </p:grpSpPr>
        <p:sp>
          <p:nvSpPr>
            <p:cNvPr id="604229" name="Text Box 69"/>
            <p:cNvSpPr txBox="1">
              <a:spLocks noChangeArrowheads="1"/>
            </p:cNvSpPr>
            <p:nvPr/>
          </p:nvSpPr>
          <p:spPr bwMode="auto">
            <a:xfrm>
              <a:off x="1117" y="163"/>
              <a:ext cx="1441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ja-JP" altLang="en-US" sz="4000">
                  <a:solidFill>
                    <a:srgbClr val="FF0000"/>
                  </a:solidFill>
                  <a:latin typeface="B VAG Rounded Bold" charset="0"/>
                  <a:ea typeface="MS PGothic" charset="0"/>
                  <a:cs typeface="MS PGothic" charset="0"/>
                </a:rPr>
                <a:t>旧约</a:t>
              </a:r>
              <a:endParaRPr lang="zh-CN" altLang="en-US" sz="4000">
                <a:solidFill>
                  <a:srgbClr val="FF0000"/>
                </a:solidFill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604230" name="AutoShape 70"/>
            <p:cNvSpPr>
              <a:spLocks noChangeArrowheads="1"/>
            </p:cNvSpPr>
            <p:nvPr/>
          </p:nvSpPr>
          <p:spPr bwMode="auto">
            <a:xfrm flipH="1">
              <a:off x="1122" y="614"/>
              <a:ext cx="2716" cy="1855"/>
            </a:xfrm>
            <a:prstGeom prst="parallelogram">
              <a:avLst>
                <a:gd name="adj" fmla="val 69500"/>
              </a:avLst>
            </a:prstGeom>
            <a:noFill/>
            <a:ln w="76200">
              <a:solidFill>
                <a:srgbClr val="FF0000"/>
              </a:solidFill>
              <a:miter lim="800000"/>
              <a:headEnd/>
              <a:tailEnd/>
            </a:ln>
            <a:effectLst>
              <a:outerShdw blurRad="63500" dist="91581" dir="2021404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0000">
                      <a:alpha val="50000"/>
                    </a:srgbClr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04231" name="Group 71"/>
          <p:cNvGrpSpPr>
            <a:grpSpLocks/>
          </p:cNvGrpSpPr>
          <p:nvPr/>
        </p:nvGrpSpPr>
        <p:grpSpPr bwMode="auto">
          <a:xfrm>
            <a:off x="4743450" y="4286250"/>
            <a:ext cx="2447925" cy="2033588"/>
            <a:chOff x="3084" y="2640"/>
            <a:chExt cx="1542" cy="1281"/>
          </a:xfrm>
        </p:grpSpPr>
        <p:sp>
          <p:nvSpPr>
            <p:cNvPr id="604232" name="Text Box 72"/>
            <p:cNvSpPr txBox="1">
              <a:spLocks noChangeArrowheads="1"/>
            </p:cNvSpPr>
            <p:nvPr/>
          </p:nvSpPr>
          <p:spPr bwMode="auto">
            <a:xfrm>
              <a:off x="3271" y="3479"/>
              <a:ext cx="1355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ja-JP" altLang="en-US" sz="4000">
                  <a:solidFill>
                    <a:schemeClr val="tx1"/>
                  </a:solidFill>
                  <a:latin typeface="B VAG Rounded Bold" charset="0"/>
                  <a:ea typeface="宋体" charset="0"/>
                  <a:cs typeface="宋体" charset="0"/>
                </a:rPr>
                <a:t>新约</a:t>
              </a:r>
              <a:endParaRPr lang="zh-CN" altLang="en-US" sz="2800">
                <a:solidFill>
                  <a:schemeClr val="tx1"/>
                </a:solidFill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604233" name="Rectangle 73"/>
            <p:cNvSpPr>
              <a:spLocks noChangeArrowheads="1"/>
            </p:cNvSpPr>
            <p:nvPr/>
          </p:nvSpPr>
          <p:spPr bwMode="auto">
            <a:xfrm>
              <a:off x="3084" y="2640"/>
              <a:ext cx="1013" cy="323"/>
            </a:xfrm>
            <a:prstGeom prst="rect">
              <a:avLst/>
            </a:prstGeom>
            <a:noFill/>
            <a:ln w="76200">
              <a:solidFill>
                <a:schemeClr val="accent1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04235" name="Rectangle 75"/>
          <p:cNvSpPr>
            <a:spLocks noChangeArrowheads="1"/>
          </p:cNvSpPr>
          <p:nvPr/>
        </p:nvSpPr>
        <p:spPr bwMode="auto">
          <a:xfrm>
            <a:off x="1781175" y="17463"/>
            <a:ext cx="3959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1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玛拉基书与马太福音之间</a:t>
            </a:r>
            <a:endParaRPr lang="en-US" altLang="zh-CN" sz="140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ea typeface="宋体" charset="0"/>
              <a:cs typeface="宋体" charset="0"/>
            </a:endParaRPr>
          </a:p>
        </p:txBody>
      </p:sp>
      <p:sp>
        <p:nvSpPr>
          <p:cNvPr id="604237" name="Text Box 77"/>
          <p:cNvSpPr txBox="1">
            <a:spLocks noChangeArrowheads="1"/>
          </p:cNvSpPr>
          <p:nvPr/>
        </p:nvSpPr>
        <p:spPr bwMode="auto">
          <a:xfrm>
            <a:off x="7169150" y="6270625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38-39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sp>
        <p:nvSpPr>
          <p:cNvPr id="604238" name="Text Box 78"/>
          <p:cNvSpPr txBox="1">
            <a:spLocks noChangeArrowheads="1"/>
          </p:cNvSpPr>
          <p:nvPr/>
        </p:nvSpPr>
        <p:spPr bwMode="auto">
          <a:xfrm>
            <a:off x="8593138" y="644525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ea typeface="宋体" charset="0"/>
                <a:cs typeface="宋体" charset="0"/>
              </a:rPr>
              <a:t>2</a:t>
            </a:r>
            <a:endParaRPr lang="en-US" altLang="zh-CN" sz="2000" b="0">
              <a:solidFill>
                <a:srgbClr val="FFFFFF"/>
              </a:solidFill>
              <a:latin typeface="Arial" charset="0"/>
              <a:ea typeface="宋体" charset="0"/>
              <a:cs typeface="宋体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04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04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747" name="Rectangle 3"/>
          <p:cNvSpPr>
            <a:spLocks noChangeArrowheads="1"/>
          </p:cNvSpPr>
          <p:nvPr/>
        </p:nvSpPr>
        <p:spPr bwMode="auto">
          <a:xfrm>
            <a:off x="3455988" y="1647825"/>
            <a:ext cx="274637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400">
                <a:solidFill>
                  <a:schemeClr val="accent2"/>
                </a:solidFill>
                <a:latin typeface="Times" charset="0"/>
                <a:ea typeface="宋体" charset="0"/>
                <a:cs typeface="宋体" charset="0"/>
              </a:rPr>
              <a:t>希腊王亚历山大</a:t>
            </a:r>
          </a:p>
        </p:txBody>
      </p:sp>
      <p:sp>
        <p:nvSpPr>
          <p:cNvPr id="287749" name="AutoShape 5"/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750" name="Rectangle 6"/>
          <p:cNvSpPr>
            <a:spLocks noChangeArrowheads="1"/>
          </p:cNvSpPr>
          <p:nvPr/>
        </p:nvSpPr>
        <p:spPr bwMode="auto">
          <a:xfrm>
            <a:off x="3294063" y="950913"/>
            <a:ext cx="103505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静 默</a:t>
            </a:r>
          </a:p>
        </p:txBody>
      </p:sp>
      <p:sp>
        <p:nvSpPr>
          <p:cNvPr id="287751" name="Rectangle 7"/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752" name="Rectangle 8"/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753" name="Line 9"/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754" name="Rectangle 10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287755" name="Line 11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757" name="Line 13"/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758" name="Rectangle 14"/>
          <p:cNvSpPr>
            <a:spLocks noChangeArrowheads="1"/>
          </p:cNvSpPr>
          <p:nvPr/>
        </p:nvSpPr>
        <p:spPr bwMode="auto">
          <a:xfrm>
            <a:off x="388938" y="2266950"/>
            <a:ext cx="2813050" cy="7588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36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旧约 </a:t>
            </a:r>
            <a:r>
              <a:rPr lang="zh-CN" altLang="en-US" sz="4400" b="0">
                <a:solidFill>
                  <a:srgbClr val="7FFF00"/>
                </a:solidFill>
                <a:latin typeface="Times" charset="0"/>
                <a:ea typeface="宋体" charset="0"/>
                <a:cs typeface="宋体" charset="0"/>
              </a:rPr>
              <a:t>默</a:t>
            </a:r>
            <a:r>
              <a:rPr lang="zh-CN" altLang="en-US" sz="36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 新约</a:t>
            </a:r>
            <a:endParaRPr lang="en-US" altLang="zh-CN" sz="3600" b="0">
              <a:solidFill>
                <a:schemeClr val="tx2"/>
              </a:solidFill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287759" name="AutoShape 15"/>
          <p:cNvSpPr>
            <a:spLocks noChangeArrowheads="1"/>
          </p:cNvSpPr>
          <p:nvPr/>
        </p:nvSpPr>
        <p:spPr bwMode="auto">
          <a:xfrm rot="16200000">
            <a:off x="993775" y="3581401"/>
            <a:ext cx="1558925" cy="863600"/>
          </a:xfrm>
          <a:prstGeom prst="rightArrow">
            <a:avLst>
              <a:gd name="adj1" fmla="val 50000"/>
              <a:gd name="adj2" fmla="val 90266"/>
            </a:avLst>
          </a:prstGeom>
          <a:solidFill>
            <a:srgbClr val="FAFD00"/>
          </a:soli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760" name="Rectangle 16"/>
          <p:cNvSpPr>
            <a:spLocks noChangeArrowheads="1"/>
          </p:cNvSpPr>
          <p:nvPr/>
        </p:nvSpPr>
        <p:spPr bwMode="auto">
          <a:xfrm>
            <a:off x="4848225" y="1011238"/>
            <a:ext cx="2479675" cy="3635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800">
                <a:solidFill>
                  <a:srgbClr val="FAFD00"/>
                </a:solidFill>
                <a:latin typeface="Times" charset="0"/>
                <a:ea typeface="宋体" charset="0"/>
                <a:cs typeface="宋体" charset="0"/>
              </a:rPr>
              <a:t>约主前</a:t>
            </a:r>
            <a:r>
              <a:rPr lang="en-US" altLang="zh-CN" sz="1800">
                <a:solidFill>
                  <a:srgbClr val="FAFD00"/>
                </a:solidFill>
                <a:latin typeface="Times" charset="0"/>
                <a:ea typeface="宋体" charset="0"/>
                <a:cs typeface="宋体" charset="0"/>
              </a:rPr>
              <a:t>500</a:t>
            </a:r>
            <a:r>
              <a:rPr lang="zh-CN" altLang="en-US" sz="1800">
                <a:solidFill>
                  <a:srgbClr val="FAFD00"/>
                </a:solidFill>
                <a:latin typeface="Times" charset="0"/>
                <a:ea typeface="宋体" charset="0"/>
                <a:cs typeface="宋体" charset="0"/>
              </a:rPr>
              <a:t>年</a:t>
            </a:r>
            <a:endParaRPr lang="zh-CN" altLang="en-US" sz="1800" b="0">
              <a:solidFill>
                <a:srgbClr val="FAFD00"/>
              </a:solidFill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287781" name="Text Box 37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en-US">
              <a:solidFill>
                <a:schemeClr val="tx1"/>
              </a:solidFill>
              <a:ea typeface="宋体" charset="0"/>
              <a:cs typeface="宋体" charset="0"/>
            </a:endParaRPr>
          </a:p>
        </p:txBody>
      </p:sp>
      <p:grpSp>
        <p:nvGrpSpPr>
          <p:cNvPr id="287797" name="Group 53"/>
          <p:cNvGrpSpPr>
            <a:grpSpLocks/>
          </p:cNvGrpSpPr>
          <p:nvPr/>
        </p:nvGrpSpPr>
        <p:grpSpPr bwMode="auto">
          <a:xfrm>
            <a:off x="7962900" y="3452813"/>
            <a:ext cx="952500" cy="527050"/>
            <a:chOff x="5016" y="2175"/>
            <a:chExt cx="600" cy="332"/>
          </a:xfrm>
        </p:grpSpPr>
        <p:sp>
          <p:nvSpPr>
            <p:cNvPr id="287783" name="AutoShape 39"/>
            <p:cNvSpPr>
              <a:spLocks noChangeArrowheads="1"/>
            </p:cNvSpPr>
            <p:nvPr/>
          </p:nvSpPr>
          <p:spPr bwMode="auto">
            <a:xfrm>
              <a:off x="5017" y="2175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784" name="Rectangle 40"/>
            <p:cNvSpPr>
              <a:spLocks noChangeArrowheads="1"/>
            </p:cNvSpPr>
            <p:nvPr/>
          </p:nvSpPr>
          <p:spPr bwMode="auto">
            <a:xfrm>
              <a:off x="5016" y="2258"/>
              <a:ext cx="600" cy="249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7785" name="AutoShape 41"/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786" name="Line 42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787" name="Line 43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788" name="Rectangle 44"/>
          <p:cNvSpPr>
            <a:spLocks noChangeArrowheads="1"/>
          </p:cNvSpPr>
          <p:nvPr/>
        </p:nvSpPr>
        <p:spPr bwMode="auto">
          <a:xfrm>
            <a:off x="7931150" y="3551238"/>
            <a:ext cx="9810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900">
                <a:solidFill>
                  <a:srgbClr val="000000"/>
                </a:solidFill>
                <a:latin typeface="MS PGothic" charset="0"/>
                <a:ea typeface="宋体" charset="0"/>
                <a:cs typeface="宋体" charset="0"/>
              </a:rPr>
              <a:t>希腊王亚历山大</a:t>
            </a:r>
          </a:p>
        </p:txBody>
      </p:sp>
      <p:sp>
        <p:nvSpPr>
          <p:cNvPr id="287789" name="Rectangle 45"/>
          <p:cNvSpPr>
            <a:spLocks noChangeArrowheads="1"/>
          </p:cNvSpPr>
          <p:nvPr/>
        </p:nvSpPr>
        <p:spPr bwMode="auto">
          <a:xfrm>
            <a:off x="8116888" y="3429000"/>
            <a:ext cx="4095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静默</a:t>
            </a:r>
          </a:p>
        </p:txBody>
      </p:sp>
      <p:sp>
        <p:nvSpPr>
          <p:cNvPr id="287790" name="Text Box 46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287794" name="Rectangle 50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05</a:t>
            </a:r>
          </a:p>
        </p:txBody>
      </p:sp>
      <p:sp>
        <p:nvSpPr>
          <p:cNvPr id="287796" name="Text Box 52"/>
          <p:cNvSpPr txBox="1">
            <a:spLocks noChangeArrowheads="1"/>
          </p:cNvSpPr>
          <p:nvPr/>
        </p:nvSpPr>
        <p:spPr bwMode="auto">
          <a:xfrm>
            <a:off x="8593138" y="642302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ea typeface="宋体" charset="0"/>
                <a:cs typeface="宋体" charset="0"/>
              </a:rPr>
              <a:t>1</a:t>
            </a:r>
            <a:endParaRPr lang="en-US" altLang="zh-CN" sz="2000" b="0">
              <a:solidFill>
                <a:srgbClr val="FFFFFF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287801" name="Text Box 57"/>
          <p:cNvSpPr txBox="1">
            <a:spLocks noChangeArrowheads="1"/>
          </p:cNvSpPr>
          <p:nvPr/>
        </p:nvSpPr>
        <p:spPr bwMode="auto">
          <a:xfrm>
            <a:off x="7169150" y="6270625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38-39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7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7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7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7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7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7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7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7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747" grpId="0" autoUpdateAnimBg="0"/>
      <p:bldP spid="287760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Rectangle 2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422915" name="Line 3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22947" name="Group 35"/>
          <p:cNvGrpSpPr>
            <a:grpSpLocks/>
          </p:cNvGrpSpPr>
          <p:nvPr/>
        </p:nvGrpSpPr>
        <p:grpSpPr bwMode="auto">
          <a:xfrm>
            <a:off x="2168525" y="598488"/>
            <a:ext cx="4781550" cy="5438775"/>
            <a:chOff x="1366" y="377"/>
            <a:chExt cx="3012" cy="3426"/>
          </a:xfrm>
        </p:grpSpPr>
        <p:pic>
          <p:nvPicPr>
            <p:cNvPr id="422925" name="Picture 13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6" y="377"/>
              <a:ext cx="3012" cy="3426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2938" name="Rectangle 26"/>
            <p:cNvSpPr>
              <a:spLocks noChangeArrowheads="1"/>
            </p:cNvSpPr>
            <p:nvPr/>
          </p:nvSpPr>
          <p:spPr bwMode="auto">
            <a:xfrm>
              <a:off x="1586" y="886"/>
              <a:ext cx="47" cy="47"/>
            </a:xfrm>
            <a:prstGeom prst="rect">
              <a:avLst/>
            </a:prstGeom>
            <a:solidFill>
              <a:srgbClr val="011B6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zh-CN" altLang="en-US">
                <a:ea typeface="宋体" charset="0"/>
                <a:cs typeface="宋体" charset="0"/>
              </a:endParaRPr>
            </a:p>
          </p:txBody>
        </p:sp>
        <p:sp>
          <p:nvSpPr>
            <p:cNvPr id="422946" name="Rectangle 34"/>
            <p:cNvSpPr>
              <a:spLocks noChangeArrowheads="1"/>
            </p:cNvSpPr>
            <p:nvPr/>
          </p:nvSpPr>
          <p:spPr bwMode="auto">
            <a:xfrm>
              <a:off x="1786" y="758"/>
              <a:ext cx="95" cy="111"/>
            </a:xfrm>
            <a:prstGeom prst="rect">
              <a:avLst/>
            </a:prstGeom>
            <a:solidFill>
              <a:srgbClr val="011A5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zh-CN" altLang="en-US">
                <a:ea typeface="宋体" charset="0"/>
                <a:cs typeface="宋体" charset="0"/>
              </a:endParaRPr>
            </a:p>
          </p:txBody>
        </p:sp>
      </p:grpSp>
      <p:sp>
        <p:nvSpPr>
          <p:cNvPr id="422926" name="Text Box 14"/>
          <p:cNvSpPr txBox="1">
            <a:spLocks noChangeArrowheads="1"/>
          </p:cNvSpPr>
          <p:nvPr/>
        </p:nvSpPr>
        <p:spPr bwMode="auto">
          <a:xfrm>
            <a:off x="2222500" y="5897563"/>
            <a:ext cx="4686300" cy="579437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>
                <a:solidFill>
                  <a:srgbClr val="EEFF4B"/>
                </a:solidFill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ja-JP" altLang="en-US" sz="32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亚历山大大帝</a:t>
            </a:r>
            <a:endParaRPr lang="zh-CN" altLang="en-US" sz="3200">
              <a:solidFill>
                <a:srgbClr val="EEFF4B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422948" name="AutoShape 36"/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49" name="Rectangle 37"/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50" name="AutoShape 38"/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51" name="Line 39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52" name="Line 40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55" name="Text Box 43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422959" name="Rectangle 47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06</a:t>
            </a:r>
          </a:p>
        </p:txBody>
      </p:sp>
      <p:sp>
        <p:nvSpPr>
          <p:cNvPr id="422965" name="Rectangle 53"/>
          <p:cNvSpPr>
            <a:spLocks noChangeArrowheads="1"/>
          </p:cNvSpPr>
          <p:nvPr/>
        </p:nvSpPr>
        <p:spPr bwMode="auto">
          <a:xfrm>
            <a:off x="7931150" y="3551238"/>
            <a:ext cx="9810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900">
                <a:solidFill>
                  <a:srgbClr val="000000"/>
                </a:solidFill>
                <a:latin typeface="MS PGothic" charset="0"/>
                <a:ea typeface="宋体" charset="0"/>
                <a:cs typeface="宋体" charset="0"/>
              </a:rPr>
              <a:t>希腊王亚历山大</a:t>
            </a:r>
          </a:p>
        </p:txBody>
      </p:sp>
      <p:sp>
        <p:nvSpPr>
          <p:cNvPr id="422966" name="Rectangle 54"/>
          <p:cNvSpPr>
            <a:spLocks noChangeArrowheads="1"/>
          </p:cNvSpPr>
          <p:nvPr/>
        </p:nvSpPr>
        <p:spPr bwMode="auto">
          <a:xfrm>
            <a:off x="8116888" y="3429000"/>
            <a:ext cx="4095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静默</a:t>
            </a:r>
          </a:p>
        </p:txBody>
      </p:sp>
      <p:sp>
        <p:nvSpPr>
          <p:cNvPr id="422967" name="Text Box 55"/>
          <p:cNvSpPr txBox="1">
            <a:spLocks noChangeArrowheads="1"/>
          </p:cNvSpPr>
          <p:nvPr/>
        </p:nvSpPr>
        <p:spPr bwMode="auto">
          <a:xfrm>
            <a:off x="7169150" y="6270625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38-39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29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29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2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2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2926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1" name="Rectangle 3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421892" name="Line 4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21896" name="Picture 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4488" y="1228725"/>
            <a:ext cx="3375025" cy="44005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1897" name="Text Box 9"/>
          <p:cNvSpPr txBox="1">
            <a:spLocks noChangeArrowheads="1"/>
          </p:cNvSpPr>
          <p:nvPr/>
        </p:nvSpPr>
        <p:spPr bwMode="auto">
          <a:xfrm>
            <a:off x="2228850" y="482600"/>
            <a:ext cx="4686300" cy="579438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3200">
                <a:solidFill>
                  <a:srgbClr val="FFFF00"/>
                </a:solidFill>
                <a:latin typeface="Kosher-Normal" charset="0"/>
                <a:ea typeface="宋体" charset="0"/>
                <a:cs typeface="宋体" charset="0"/>
              </a:rPr>
              <a:t>亚历山大大帝</a:t>
            </a:r>
            <a:endParaRPr lang="zh-CN" altLang="en-US" sz="3200">
              <a:solidFill>
                <a:srgbClr val="EEFF4B"/>
              </a:solidFill>
              <a:latin typeface="Kosher-Normal" charset="0"/>
              <a:ea typeface="宋体" charset="0"/>
              <a:cs typeface="宋体" charset="0"/>
            </a:endParaRPr>
          </a:p>
        </p:txBody>
      </p:sp>
      <p:grpSp>
        <p:nvGrpSpPr>
          <p:cNvPr id="421934" name="Group 46"/>
          <p:cNvGrpSpPr>
            <a:grpSpLocks/>
          </p:cNvGrpSpPr>
          <p:nvPr/>
        </p:nvGrpSpPr>
        <p:grpSpPr bwMode="auto">
          <a:xfrm>
            <a:off x="731838" y="1628775"/>
            <a:ext cx="2255837" cy="3322638"/>
            <a:chOff x="461" y="1026"/>
            <a:chExt cx="1421" cy="2093"/>
          </a:xfrm>
        </p:grpSpPr>
        <p:pic>
          <p:nvPicPr>
            <p:cNvPr id="421894" name="Picture 6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" y="1026"/>
              <a:ext cx="1407" cy="1546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1898" name="Text Box 10"/>
            <p:cNvSpPr txBox="1">
              <a:spLocks noChangeArrowheads="1"/>
            </p:cNvSpPr>
            <p:nvPr/>
          </p:nvSpPr>
          <p:spPr bwMode="auto">
            <a:xfrm>
              <a:off x="461" y="2715"/>
              <a:ext cx="1259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ja-JP" altLang="en-US" sz="1800">
                  <a:solidFill>
                    <a:srgbClr val="FFFF00"/>
                  </a:solidFill>
                  <a:latin typeface="宋体" charset="0"/>
                  <a:ea typeface="宋体" charset="0"/>
                  <a:cs typeface="宋体" charset="0"/>
                </a:rPr>
                <a:t>亚里斯多德</a:t>
              </a:r>
              <a:r>
                <a:rPr lang="zh-CN" altLang="en-US" sz="1800">
                  <a:solidFill>
                    <a:srgbClr val="FFFF00"/>
                  </a:solidFill>
                  <a:latin typeface="宋体" charset="0"/>
                  <a:ea typeface="宋体" charset="0"/>
                  <a:cs typeface="宋体" charset="0"/>
                </a:rPr>
                <a:t>             </a:t>
              </a:r>
              <a:r>
                <a:rPr lang="ja-JP" altLang="en-US" sz="1800">
                  <a:solidFill>
                    <a:srgbClr val="FFFF00"/>
                  </a:solidFill>
                  <a:latin typeface="宋体" charset="0"/>
                  <a:ea typeface="宋体" charset="0"/>
                  <a:cs typeface="宋体" charset="0"/>
                </a:rPr>
                <a:t>亚历山大的老师</a:t>
              </a:r>
              <a:endParaRPr lang="zh-CN" altLang="en-US" sz="18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</p:grpSp>
      <p:grpSp>
        <p:nvGrpSpPr>
          <p:cNvPr id="421933" name="Group 45"/>
          <p:cNvGrpSpPr>
            <a:grpSpLocks/>
          </p:cNvGrpSpPr>
          <p:nvPr/>
        </p:nvGrpSpPr>
        <p:grpSpPr bwMode="auto">
          <a:xfrm>
            <a:off x="5641975" y="2265363"/>
            <a:ext cx="2873375" cy="3830637"/>
            <a:chOff x="3554" y="1427"/>
            <a:chExt cx="1810" cy="2413"/>
          </a:xfrm>
        </p:grpSpPr>
        <p:pic>
          <p:nvPicPr>
            <p:cNvPr id="421895" name="Picture 7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4" y="2017"/>
              <a:ext cx="1810" cy="1823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1899" name="Text Box 11"/>
            <p:cNvSpPr txBox="1">
              <a:spLocks noChangeArrowheads="1"/>
            </p:cNvSpPr>
            <p:nvPr/>
          </p:nvSpPr>
          <p:spPr bwMode="auto">
            <a:xfrm>
              <a:off x="4308" y="1427"/>
              <a:ext cx="1056" cy="457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>
                <a:lnSpc>
                  <a:spcPct val="60000"/>
                </a:lnSpc>
                <a:spcBef>
                  <a:spcPct val="50000"/>
                </a:spcBef>
              </a:pPr>
              <a:r>
                <a:rPr lang="zh-CN" altLang="en-US" sz="1800">
                  <a:solidFill>
                    <a:srgbClr val="FFFF00"/>
                  </a:solidFill>
                  <a:latin typeface="B VAG Rounded Bold" charset="0"/>
                  <a:ea typeface="宋体" charset="0"/>
                  <a:cs typeface="宋体" charset="0"/>
                </a:rPr>
                <a:t>                       </a:t>
              </a:r>
              <a:r>
                <a:rPr lang="ja-JP" altLang="en-US" sz="1800">
                  <a:solidFill>
                    <a:srgbClr val="FFFF00"/>
                  </a:solidFill>
                  <a:latin typeface="宋体" charset="0"/>
                  <a:ea typeface="宋体" charset="0"/>
                  <a:cs typeface="宋体" charset="0"/>
                </a:rPr>
                <a:t>亚历山大</a:t>
              </a:r>
              <a:r>
                <a:rPr lang="zh-CN" altLang="en-US" sz="1800">
                  <a:solidFill>
                    <a:srgbClr val="FFFF00"/>
                  </a:solidFill>
                  <a:latin typeface="宋体" charset="0"/>
                  <a:ea typeface="宋体" charset="0"/>
                  <a:cs typeface="宋体" charset="0"/>
                </a:rPr>
                <a:t> </a:t>
              </a:r>
            </a:p>
            <a:p>
              <a:pPr algn="r">
                <a:lnSpc>
                  <a:spcPct val="60000"/>
                </a:lnSpc>
                <a:spcBef>
                  <a:spcPct val="50000"/>
                </a:spcBef>
              </a:pPr>
              <a:r>
                <a:rPr lang="ja-JP" altLang="en-US" sz="1800">
                  <a:solidFill>
                    <a:srgbClr val="FFFF00"/>
                  </a:solidFill>
                  <a:latin typeface="宋体" charset="0"/>
                  <a:ea typeface="宋体" charset="0"/>
                  <a:cs typeface="宋体" charset="0"/>
                </a:rPr>
                <a:t>训练马</a:t>
              </a:r>
              <a:r>
                <a:rPr lang="zh-CN" altLang="en-US" sz="1800">
                  <a:solidFill>
                    <a:srgbClr val="FFFF00"/>
                  </a:solidFill>
                  <a:latin typeface="宋体" charset="0"/>
                  <a:ea typeface="宋体" charset="0"/>
                  <a:cs typeface="宋体" charset="0"/>
                </a:rPr>
                <a:t>匹</a:t>
              </a:r>
            </a:p>
          </p:txBody>
        </p:sp>
      </p:grpSp>
      <p:sp>
        <p:nvSpPr>
          <p:cNvPr id="421924" name="Text Box 36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421928" name="Rectangle 40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07</a:t>
            </a:r>
          </a:p>
        </p:txBody>
      </p:sp>
      <p:grpSp>
        <p:nvGrpSpPr>
          <p:cNvPr id="421941" name="Group 53"/>
          <p:cNvGrpSpPr>
            <a:grpSpLocks/>
          </p:cNvGrpSpPr>
          <p:nvPr/>
        </p:nvGrpSpPr>
        <p:grpSpPr bwMode="auto">
          <a:xfrm>
            <a:off x="7931150" y="3429000"/>
            <a:ext cx="984250" cy="550863"/>
            <a:chOff x="4996" y="2160"/>
            <a:chExt cx="620" cy="347"/>
          </a:xfrm>
        </p:grpSpPr>
        <p:grpSp>
          <p:nvGrpSpPr>
            <p:cNvPr id="421940" name="Group 52"/>
            <p:cNvGrpSpPr>
              <a:grpSpLocks/>
            </p:cNvGrpSpPr>
            <p:nvPr/>
          </p:nvGrpSpPr>
          <p:grpSpPr bwMode="auto">
            <a:xfrm>
              <a:off x="5016" y="2175"/>
              <a:ext cx="600" cy="332"/>
              <a:chOff x="5016" y="2175"/>
              <a:chExt cx="600" cy="332"/>
            </a:xfrm>
          </p:grpSpPr>
          <p:sp>
            <p:nvSpPr>
              <p:cNvPr id="421917" name="AutoShape 29"/>
              <p:cNvSpPr>
                <a:spLocks noChangeArrowheads="1"/>
              </p:cNvSpPr>
              <p:nvPr/>
            </p:nvSpPr>
            <p:spPr bwMode="auto">
              <a:xfrm>
                <a:off x="5017" y="2175"/>
                <a:ext cx="460" cy="226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1918" name="Rectangle 30"/>
              <p:cNvSpPr>
                <a:spLocks noChangeArrowheads="1"/>
              </p:cNvSpPr>
              <p:nvPr/>
            </p:nvSpPr>
            <p:spPr bwMode="auto">
              <a:xfrm>
                <a:off x="5016" y="2258"/>
                <a:ext cx="600" cy="249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1919" name="AutoShape 31"/>
              <p:cNvSpPr>
                <a:spLocks noChangeArrowheads="1"/>
              </p:cNvSpPr>
              <p:nvPr/>
            </p:nvSpPr>
            <p:spPr bwMode="auto">
              <a:xfrm>
                <a:off x="5029" y="2191"/>
                <a:ext cx="436" cy="226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1920" name="Line 32"/>
              <p:cNvSpPr>
                <a:spLocks noChangeShapeType="1"/>
              </p:cNvSpPr>
              <p:nvPr/>
            </p:nvSpPr>
            <p:spPr bwMode="auto">
              <a:xfrm>
                <a:off x="5043" y="2356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1921" name="Line 33"/>
              <p:cNvSpPr>
                <a:spLocks noChangeShapeType="1"/>
              </p:cNvSpPr>
              <p:nvPr/>
            </p:nvSpPr>
            <p:spPr bwMode="auto">
              <a:xfrm>
                <a:off x="5043" y="245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21937" name="Rectangle 49"/>
            <p:cNvSpPr>
              <a:spLocks noChangeArrowheads="1"/>
            </p:cNvSpPr>
            <p:nvPr/>
          </p:nvSpPr>
          <p:spPr bwMode="auto">
            <a:xfrm>
              <a:off x="5113" y="2160"/>
              <a:ext cx="25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静默</a:t>
              </a:r>
            </a:p>
          </p:txBody>
        </p:sp>
        <p:sp>
          <p:nvSpPr>
            <p:cNvPr id="421939" name="Rectangle 51"/>
            <p:cNvSpPr>
              <a:spLocks noChangeArrowheads="1"/>
            </p:cNvSpPr>
            <p:nvPr/>
          </p:nvSpPr>
          <p:spPr bwMode="auto">
            <a:xfrm>
              <a:off x="4996" y="2237"/>
              <a:ext cx="61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zh-CN" altLang="en-US" sz="900">
                  <a:solidFill>
                    <a:srgbClr val="000000"/>
                  </a:solidFill>
                  <a:latin typeface="MS PGothic" charset="0"/>
                  <a:ea typeface="宋体" charset="0"/>
                  <a:cs typeface="宋体" charset="0"/>
                </a:rPr>
                <a:t>希腊王亚历山大</a:t>
              </a:r>
            </a:p>
          </p:txBody>
        </p:sp>
      </p:grpSp>
      <p:sp>
        <p:nvSpPr>
          <p:cNvPr id="421942" name="Text Box 54"/>
          <p:cNvSpPr txBox="1">
            <a:spLocks noChangeArrowheads="1"/>
          </p:cNvSpPr>
          <p:nvPr/>
        </p:nvSpPr>
        <p:spPr bwMode="auto">
          <a:xfrm>
            <a:off x="7169150" y="6270625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38-39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1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21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Alexandria\Alexandria bay to east.jp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Dead Sea\Masada\Masada sr\Masada siege ramp from west, 50-35tb sr.jp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Rome pics sr\Ostia\Ostia theater from top.jp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Rome pics sr\Palatine Hill\Palatine Hill from northeast.jp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0Todd Sites\0 Adds\8 Greece Rome\Rome Krewson\sr\Rome Arch of Titus at night, wk 030802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8 Greece Rome Krewson\Rome\sr\Pompei street with elevated stepping stones, wk 031001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Rome pics sr\Forum\Temple of the Divus Romulus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Rome pics sr\Forum\Forum with Temples of Saturn and Vespasian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Rome pics sr\Forum\Forum Arch of Severus, Temple of Saturn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8 Greece Rome Krewson\Rome\sr\Forum Arch of Severus, Arch of Titus in distance, wk 030901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2 Jerus\051401 Pools of Bethesda\sr\Pools of Bethesda excavations from east, tb n051401 sr.jp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7 Turkey sr\Ephesus\Ephesus theater with Appian Way, tb n010500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7 Turkey sr\Ephesus\Appian Way from Ephesus theater, tb n010500.jpg"/>
</p:tagLst>
</file>

<file path=ppt/theme/theme1.xml><?xml version="1.0" encoding="utf-8"?>
<a:theme xmlns:a="http://schemas.openxmlformats.org/drawingml/2006/main" name="1_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1_untitled 3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1_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宋体"/>
        <a:cs typeface="宋体"/>
      </a:majorFont>
      <a:minorFont>
        <a:latin typeface="Times"/>
        <a:ea typeface="宋体"/>
        <a:cs typeface="宋体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MS PGothic" pitchFamily="34" charset="-128"/>
            <a:cs typeface="MS PGothic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MS PGothic" pitchFamily="34" charset="-128"/>
            <a:cs typeface="MS PGothic" pitchFamily="34" charset="-128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11288</TotalTime>
  <Pages>52</Pages>
  <Words>2138</Words>
  <Application>Microsoft Macintosh PowerPoint</Application>
  <PresentationFormat>On-screen Show (4:3)</PresentationFormat>
  <Paragraphs>663</Paragraphs>
  <Slides>37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57" baseType="lpstr">
      <vt:lpstr>B VAG Rounded Bold</vt:lpstr>
      <vt:lpstr>Chicago</vt:lpstr>
      <vt:lpstr>楷体</vt:lpstr>
      <vt:lpstr>Kosher-Normal</vt:lpstr>
      <vt:lpstr>MS PGothic</vt:lpstr>
      <vt:lpstr>Sand</vt:lpstr>
      <vt:lpstr>黑体</vt:lpstr>
      <vt:lpstr>宋体</vt:lpstr>
      <vt:lpstr>宋体</vt:lpstr>
      <vt:lpstr>Times</vt:lpstr>
      <vt:lpstr>Arial</vt:lpstr>
      <vt:lpstr>Arial Black</vt:lpstr>
      <vt:lpstr>Book Antiqua</vt:lpstr>
      <vt:lpstr>Comic Sans MS</vt:lpstr>
      <vt:lpstr>Helvetica</vt:lpstr>
      <vt:lpstr>Monotype Sorts</vt:lpstr>
      <vt:lpstr>Times New Roman</vt:lpstr>
      <vt:lpstr>1_untitled 3</vt:lpstr>
      <vt:lpstr>1_untitled 1</vt:lpstr>
      <vt:lpstr>20_Default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圣经基本链接地址 BibleStudyDownloads.org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>slide show seminar presentation</dc:subject>
  <dc:creator>JOHN FRYMAN</dc:creator>
  <cp:keywords/>
  <dc:description/>
  <cp:lastModifiedBy>Rick Griffith</cp:lastModifiedBy>
  <cp:revision>692</cp:revision>
  <cp:lastPrinted>2003-05-28T21:54:29Z</cp:lastPrinted>
  <dcterms:created xsi:type="dcterms:W3CDTF">1999-07-29T18:12:04Z</dcterms:created>
  <dcterms:modified xsi:type="dcterms:W3CDTF">2024-07-14T03:51:18Z</dcterms:modified>
</cp:coreProperties>
</file>