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Lst>
  <p:notesMasterIdLst>
    <p:notesMasterId r:id="rId78"/>
  </p:notesMasterIdLst>
  <p:handoutMasterIdLst>
    <p:handoutMasterId r:id="rId79"/>
  </p:handoutMasterIdLst>
  <p:sldIdLst>
    <p:sldId id="840" r:id="rId4"/>
    <p:sldId id="837" r:id="rId5"/>
    <p:sldId id="830" r:id="rId6"/>
    <p:sldId id="714" r:id="rId7"/>
    <p:sldId id="715" r:id="rId8"/>
    <p:sldId id="790" r:id="rId9"/>
    <p:sldId id="802" r:id="rId10"/>
    <p:sldId id="782" r:id="rId11"/>
    <p:sldId id="756" r:id="rId12"/>
    <p:sldId id="757" r:id="rId13"/>
    <p:sldId id="803" r:id="rId14"/>
    <p:sldId id="792" r:id="rId15"/>
    <p:sldId id="805" r:id="rId16"/>
    <p:sldId id="793" r:id="rId17"/>
    <p:sldId id="794" r:id="rId18"/>
    <p:sldId id="762" r:id="rId19"/>
    <p:sldId id="831" r:id="rId20"/>
    <p:sldId id="642" r:id="rId21"/>
    <p:sldId id="806" r:id="rId22"/>
    <p:sldId id="788" r:id="rId23"/>
    <p:sldId id="644" r:id="rId24"/>
    <p:sldId id="765" r:id="rId25"/>
    <p:sldId id="807" r:id="rId26"/>
    <p:sldId id="808" r:id="rId27"/>
    <p:sldId id="809" r:id="rId28"/>
    <p:sldId id="795" r:id="rId29"/>
    <p:sldId id="796" r:id="rId30"/>
    <p:sldId id="752" r:id="rId31"/>
    <p:sldId id="753" r:id="rId32"/>
    <p:sldId id="797" r:id="rId33"/>
    <p:sldId id="780" r:id="rId34"/>
    <p:sldId id="781" r:id="rId35"/>
    <p:sldId id="648" r:id="rId36"/>
    <p:sldId id="771" r:id="rId37"/>
    <p:sldId id="836" r:id="rId38"/>
    <p:sldId id="650" r:id="rId39"/>
    <p:sldId id="651" r:id="rId40"/>
    <p:sldId id="737" r:id="rId41"/>
    <p:sldId id="810" r:id="rId42"/>
    <p:sldId id="811" r:id="rId43"/>
    <p:sldId id="812" r:id="rId44"/>
    <p:sldId id="813" r:id="rId45"/>
    <p:sldId id="653" r:id="rId46"/>
    <p:sldId id="814" r:id="rId47"/>
    <p:sldId id="815" r:id="rId48"/>
    <p:sldId id="816" r:id="rId49"/>
    <p:sldId id="799" r:id="rId50"/>
    <p:sldId id="800" r:id="rId51"/>
    <p:sldId id="817" r:id="rId52"/>
    <p:sldId id="818" r:id="rId53"/>
    <p:sldId id="821" r:id="rId54"/>
    <p:sldId id="819" r:id="rId55"/>
    <p:sldId id="820" r:id="rId56"/>
    <p:sldId id="822" r:id="rId57"/>
    <p:sldId id="663" r:id="rId58"/>
    <p:sldId id="832" r:id="rId59"/>
    <p:sldId id="834" r:id="rId60"/>
    <p:sldId id="823" r:id="rId61"/>
    <p:sldId id="666" r:id="rId62"/>
    <p:sldId id="824" r:id="rId63"/>
    <p:sldId id="668" r:id="rId64"/>
    <p:sldId id="670" r:id="rId65"/>
    <p:sldId id="669" r:id="rId66"/>
    <p:sldId id="801" r:id="rId67"/>
    <p:sldId id="825" r:id="rId68"/>
    <p:sldId id="826" r:id="rId69"/>
    <p:sldId id="734" r:id="rId70"/>
    <p:sldId id="827" r:id="rId71"/>
    <p:sldId id="828" r:id="rId72"/>
    <p:sldId id="674" r:id="rId73"/>
    <p:sldId id="829" r:id="rId74"/>
    <p:sldId id="833" r:id="rId75"/>
    <p:sldId id="750" r:id="rId76"/>
    <p:sldId id="839" r:id="rId77"/>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28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28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28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28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1">
          <p15:clr>
            <a:srgbClr val="A4A3A4"/>
          </p15:clr>
        </p15:guide>
        <p15:guide id="2" pos="288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777777"/>
    <a:srgbClr val="5F5F5F"/>
    <a:srgbClr val="A5131D"/>
    <a:srgbClr val="93FF96"/>
    <a:srgbClr val="79DD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16" d="100"/>
          <a:sy n="116" d="100"/>
        </p:scale>
        <p:origin x="2064" y="192"/>
      </p:cViewPr>
      <p:guideLst>
        <p:guide orient="horz" pos="2151"/>
        <p:guide pos="2885"/>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 d="1"/>
        <a:sy n="1" d="1"/>
      </p:scale>
      <p:origin x="0" y="1364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0487" tIns="44450" rIns="90487" bIns="44450" anchor="ctr">
            <a:spAutoFit/>
          </a:bodyPr>
          <a:lstStyle/>
          <a:p>
            <a:pPr algn="r"/>
            <a:fld id="{9086064E-E3EF-6449-9FDC-FADB02FA9C98}" type="slidenum">
              <a:rPr lang="zh-CN" altLang="en-US" sz="1400" b="0">
                <a:solidFill>
                  <a:schemeClr val="tx1"/>
                </a:solidFill>
                <a:latin typeface="Times" charset="0"/>
                <a:ea typeface="宋体" charset="0"/>
                <a:cs typeface="宋体" charset="0"/>
              </a:rPr>
              <a:pPr algn="r"/>
              <a:t>‹#›</a:t>
            </a:fld>
            <a:endParaRPr lang="en-US" altLang="zh-CN" sz="1400" b="0">
              <a:solidFill>
                <a:schemeClr val="tx1"/>
              </a:solidFill>
              <a:latin typeface="Times" charset="0"/>
              <a:ea typeface="宋体" charset="0"/>
              <a:cs typeface="宋体" charset="0"/>
            </a:endParaRPr>
          </a:p>
        </p:txBody>
      </p:sp>
    </p:spTree>
    <p:extLst>
      <p:ext uri="{BB962C8B-B14F-4D97-AF65-F5344CB8AC3E}">
        <p14:creationId xmlns:p14="http://schemas.microsoft.com/office/powerpoint/2010/main" val="3923229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2052" name="Rectangle 4"/>
          <p:cNvSpPr>
            <a:spLocks noChangeArrowheads="1"/>
          </p:cNvSpPr>
          <p:nvPr/>
        </p:nvSpPr>
        <p:spPr bwMode="auto">
          <a:xfrm>
            <a:off x="6400800" y="8750300"/>
            <a:ext cx="3873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defRPr/>
            </a:pPr>
            <a:fld id="{A6D1DDC8-0500-6149-A734-74C2B907A463}" type="slidenum">
              <a:rPr lang="zh-CN" altLang="en-US" sz="1400" b="0">
                <a:solidFill>
                  <a:schemeClr val="tx1"/>
                </a:solidFill>
                <a:latin typeface="Times" charset="0"/>
                <a:ea typeface="宋体" charset="0"/>
                <a:cs typeface="宋体" charset="0"/>
              </a:rPr>
              <a:pPr algn="r">
                <a:defRPr/>
              </a:pPr>
              <a:t>‹#›</a:t>
            </a:fld>
            <a:endParaRPr lang="en-US" altLang="zh-CN" sz="1400" b="0">
              <a:solidFill>
                <a:schemeClr val="tx1"/>
              </a:solidFill>
              <a:latin typeface="Times" charset="0"/>
              <a:ea typeface="宋体" charset="0"/>
              <a:cs typeface="宋体" charset="0"/>
            </a:endParaRPr>
          </a:p>
        </p:txBody>
      </p:sp>
    </p:spTree>
    <p:extLst>
      <p:ext uri="{BB962C8B-B14F-4D97-AF65-F5344CB8AC3E}">
        <p14:creationId xmlns:p14="http://schemas.microsoft.com/office/powerpoint/2010/main" val="1360700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63693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extLst>
      <p:ext uri="{BB962C8B-B14F-4D97-AF65-F5344CB8AC3E}">
        <p14:creationId xmlns:p14="http://schemas.microsoft.com/office/powerpoint/2010/main" val="2329605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3078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233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957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643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366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2969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63693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7757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3897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79257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052B146D-6953-E44E-AF99-65B8596B9A79}" type="slidenum">
              <a:rPr lang="en-US" altLang="zh-CN" sz="1200" b="0">
                <a:solidFill>
                  <a:prstClr val="black"/>
                </a:solidFill>
              </a:rPr>
              <a:pPr/>
              <a:t>2</a:t>
            </a:fld>
            <a:endParaRPr lang="en-US" altLang="zh-CN" sz="1200" b="0">
              <a:solidFill>
                <a:prstClr val="black"/>
              </a:solidFill>
            </a:endParaRPr>
          </a:p>
        </p:txBody>
      </p:sp>
      <p:sp>
        <p:nvSpPr>
          <p:cNvPr id="18434" name="Rectangle 2"/>
          <p:cNvSpPr>
            <a:spLocks noGrp="1" noRot="1" noChangeAspect="1"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ea typeface="宋体" charset="0"/>
              <a:cs typeface="宋体"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421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4205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4307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1920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125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329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52226"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5427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4921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024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75523" name="Rectangle 3"/>
          <p:cNvSpPr>
            <a:spLocks noGrp="1" noChangeArrowheads="1"/>
          </p:cNvSpPr>
          <p:nvPr>
            <p:ph type="body" idx="1"/>
          </p:nvPr>
        </p:nvSpPr>
        <p:spPr/>
        <p:txBody>
          <a:bodyPr/>
          <a:lstStyle/>
          <a:p>
            <a:pPr>
              <a:defRPr/>
            </a:pPr>
            <a:endParaRPr lang="zh-CN" altLang="en-US" dirty="0">
              <a:ea typeface="宋体" charset="0"/>
              <a:cs typeface="宋体"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390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22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331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433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536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a:xfrm>
            <a:off x="1150938" y="692150"/>
            <a:ext cx="4556125" cy="3416300"/>
          </a:xfrm>
          <a:ln/>
        </p:spPr>
      </p:sp>
      <p:sp>
        <p:nvSpPr>
          <p:cNvPr id="251906"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a:defRPr/>
            </a:pPr>
            <a:r>
              <a:rPr lang="en-US" b="1"/>
              <a:t>Here is the octagonal shrine as you would approach it from the south, leaving the famed El Aqsa Mosque, also held by Islam to be one of its most holy sites.</a:t>
            </a:r>
          </a:p>
          <a:p>
            <a:pPr>
              <a:defRPr/>
            </a:pPr>
            <a:r>
              <a:rPr lang="en-US" b="1"/>
              <a:t>////  Inside the Dome, looking downward, is </a:t>
            </a:r>
            <a:r>
              <a:rPr lang="ja-JP" altLang="en-US" b="1"/>
              <a:t>“</a:t>
            </a:r>
            <a:r>
              <a:rPr lang="en-US" altLang="ja-JP" b="1"/>
              <a:t>The Rock</a:t>
            </a:r>
            <a:r>
              <a:rPr lang="ja-JP" altLang="en-US" b="1"/>
              <a:t>”</a:t>
            </a:r>
            <a:r>
              <a:rPr lang="en-US" altLang="ja-JP" b="1"/>
              <a:t> from which Mohammed is said to have gone to the “Seventh Heaven” on a ladder.  The building is covered throughout with hundreds of colorful carpets, its ancient roof supported by a multitude of stone columns.</a:t>
            </a:r>
            <a:endParaRPr lang="en-US"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638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741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843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53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464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27395"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8294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8314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704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8909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113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3186"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523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728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9933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566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0137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03426"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0547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0752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0957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1161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13666"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1571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43000" y="685800"/>
            <a:ext cx="4572000" cy="34290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1776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1981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137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2185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
        <p:nvSpPr>
          <p:cNvPr id="123906" name="Rectangle 3"/>
          <p:cNvSpPr>
            <a:spLocks noGrp="1" noRot="1" noChangeAspect="1" noChangeArrowheads="1" noTextEdit="1"/>
          </p:cNvSpPr>
          <p:nvPr>
            <p:ph type="sldImg"/>
          </p:nvPr>
        </p:nvSpPr>
        <p:spPr>
          <a:xfrm>
            <a:off x="1150938" y="692150"/>
            <a:ext cx="4556125" cy="3416300"/>
          </a:xfrm>
          <a:noFill/>
          <a:ln cap="fla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2595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2800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3005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6221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864259"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3619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38242"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40290"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0291"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42338"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4438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zh-CN" altLang="en-US">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46434"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14848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zh-CN" altLang="en-US">
              <a:ea typeface="宋体" charset="0"/>
              <a:cs typeface="宋体"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B5346384-95E7-F244-8FB7-4C2E4812600C}" type="slidenum">
              <a:rPr lang="en-US" sz="1200" b="0">
                <a:solidFill>
                  <a:srgbClr val="000000"/>
                </a:solidFill>
                <a:latin typeface="Times New Roman" charset="0"/>
                <a:cs typeface="MS PGothic" charset="0"/>
              </a:rPr>
              <a:pPr/>
              <a:t>74</a:t>
            </a:fld>
            <a:endParaRPr lang="en-US" sz="1200" b="0">
              <a:solidFill>
                <a:srgbClr val="000000"/>
              </a:solidFill>
              <a:latin typeface="Times New Roman" charset="0"/>
              <a:cs typeface="MS PGothic"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The explanation for free!</a:t>
            </a:r>
          </a:p>
          <a:p>
            <a:pPr eaLnBrk="1" hangingPunct="1"/>
            <a:r>
              <a:rPr lang="en-US">
                <a:latin typeface="Arial" charset="0"/>
              </a:rPr>
              <a:t>The Bible…Basically 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 xmlns:ma14="http://schemas.microsoft.com/office/mac/drawingml/2011/main" val="1"/>
            </a:ext>
          </a:extLst>
        </p:spPr>
      </p:sp>
      <p:sp>
        <p:nvSpPr>
          <p:cNvPr id="69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zh-CN" altLang="en-US">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9763"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7629412"/>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552352"/>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171917"/>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4122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2269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36393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6652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3186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3184718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19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125816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890987"/>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86243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60590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543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B08BD40-5991-AE47-81CB-E612AF31084F}" type="slidenum">
              <a:rPr lang="en-US"/>
              <a:pPr>
                <a:defRPr/>
              </a:pPr>
              <a:t>‹#›</a:t>
            </a:fld>
            <a:endParaRPr lang="en-US"/>
          </a:p>
        </p:txBody>
      </p:sp>
    </p:spTree>
    <p:extLst>
      <p:ext uri="{BB962C8B-B14F-4D97-AF65-F5344CB8AC3E}">
        <p14:creationId xmlns:p14="http://schemas.microsoft.com/office/powerpoint/2010/main" val="3556438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C8A04AC-506D-8E40-8EF6-3884E0571025}" type="slidenum">
              <a:rPr lang="en-US"/>
              <a:pPr>
                <a:defRPr/>
              </a:pPr>
              <a:t>‹#›</a:t>
            </a:fld>
            <a:endParaRPr lang="en-US"/>
          </a:p>
        </p:txBody>
      </p:sp>
    </p:spTree>
    <p:extLst>
      <p:ext uri="{BB962C8B-B14F-4D97-AF65-F5344CB8AC3E}">
        <p14:creationId xmlns:p14="http://schemas.microsoft.com/office/powerpoint/2010/main" val="2416942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040914AF-292D-9F49-89B2-BF0DFF40B507}" type="slidenum">
              <a:rPr lang="en-US"/>
              <a:pPr>
                <a:defRPr/>
              </a:pPr>
              <a:t>‹#›</a:t>
            </a:fld>
            <a:endParaRPr lang="en-US"/>
          </a:p>
        </p:txBody>
      </p:sp>
    </p:spTree>
    <p:extLst>
      <p:ext uri="{BB962C8B-B14F-4D97-AF65-F5344CB8AC3E}">
        <p14:creationId xmlns:p14="http://schemas.microsoft.com/office/powerpoint/2010/main" val="3993941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9BF89723-F332-E446-837F-375DAAFB5D1C}" type="slidenum">
              <a:rPr lang="en-US"/>
              <a:pPr>
                <a:defRPr/>
              </a:pPr>
              <a:t>‹#›</a:t>
            </a:fld>
            <a:endParaRPr lang="en-US"/>
          </a:p>
        </p:txBody>
      </p:sp>
    </p:spTree>
    <p:extLst>
      <p:ext uri="{BB962C8B-B14F-4D97-AF65-F5344CB8AC3E}">
        <p14:creationId xmlns:p14="http://schemas.microsoft.com/office/powerpoint/2010/main" val="94304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47415418-9390-3144-8EB6-5BF6ECAF138A}" type="slidenum">
              <a:rPr lang="en-US"/>
              <a:pPr>
                <a:defRPr/>
              </a:pPr>
              <a:t>‹#›</a:t>
            </a:fld>
            <a:endParaRPr lang="en-US"/>
          </a:p>
        </p:txBody>
      </p:sp>
    </p:spTree>
    <p:extLst>
      <p:ext uri="{BB962C8B-B14F-4D97-AF65-F5344CB8AC3E}">
        <p14:creationId xmlns:p14="http://schemas.microsoft.com/office/powerpoint/2010/main" val="931319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B3E0ECC9-EF64-7744-847A-16387019383A}" type="slidenum">
              <a:rPr lang="en-US"/>
              <a:pPr>
                <a:defRPr/>
              </a:pPr>
              <a:t>‹#›</a:t>
            </a:fld>
            <a:endParaRPr lang="en-US"/>
          </a:p>
        </p:txBody>
      </p:sp>
    </p:spTree>
    <p:extLst>
      <p:ext uri="{BB962C8B-B14F-4D97-AF65-F5344CB8AC3E}">
        <p14:creationId xmlns:p14="http://schemas.microsoft.com/office/powerpoint/2010/main" val="1892922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082151E-D258-D048-8440-9A1B53CB41A8}" type="slidenum">
              <a:rPr lang="en-US"/>
              <a:pPr>
                <a:defRPr/>
              </a:pPr>
              <a:t>‹#›</a:t>
            </a:fld>
            <a:endParaRPr lang="en-US"/>
          </a:p>
        </p:txBody>
      </p:sp>
    </p:spTree>
    <p:extLst>
      <p:ext uri="{BB962C8B-B14F-4D97-AF65-F5344CB8AC3E}">
        <p14:creationId xmlns:p14="http://schemas.microsoft.com/office/powerpoint/2010/main" val="298210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48147341"/>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33486F5-9F22-9745-80B1-B83EFFD76605}" type="slidenum">
              <a:rPr lang="en-US"/>
              <a:pPr>
                <a:defRPr/>
              </a:pPr>
              <a:t>‹#›</a:t>
            </a:fld>
            <a:endParaRPr lang="en-US"/>
          </a:p>
        </p:txBody>
      </p:sp>
    </p:spTree>
    <p:extLst>
      <p:ext uri="{BB962C8B-B14F-4D97-AF65-F5344CB8AC3E}">
        <p14:creationId xmlns:p14="http://schemas.microsoft.com/office/powerpoint/2010/main" val="1070305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BCC9ECD-89A4-3F46-B73A-8FDFD025F9FC}" type="slidenum">
              <a:rPr lang="en-US"/>
              <a:pPr>
                <a:defRPr/>
              </a:pPr>
              <a:t>‹#›</a:t>
            </a:fld>
            <a:endParaRPr lang="en-US"/>
          </a:p>
        </p:txBody>
      </p:sp>
    </p:spTree>
    <p:extLst>
      <p:ext uri="{BB962C8B-B14F-4D97-AF65-F5344CB8AC3E}">
        <p14:creationId xmlns:p14="http://schemas.microsoft.com/office/powerpoint/2010/main" val="474514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FC25CAD-B8CA-0D45-954D-54D09DF59CA1}" type="slidenum">
              <a:rPr lang="en-US"/>
              <a:pPr>
                <a:defRPr/>
              </a:pPr>
              <a:t>‹#›</a:t>
            </a:fld>
            <a:endParaRPr lang="en-US"/>
          </a:p>
        </p:txBody>
      </p:sp>
    </p:spTree>
    <p:extLst>
      <p:ext uri="{BB962C8B-B14F-4D97-AF65-F5344CB8AC3E}">
        <p14:creationId xmlns:p14="http://schemas.microsoft.com/office/powerpoint/2010/main" val="2018602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310BBC88-6623-354D-A0EE-220C34B528CE}" type="slidenum">
              <a:rPr lang="en-US"/>
              <a:pPr>
                <a:defRPr/>
              </a:pPr>
              <a:t>‹#›</a:t>
            </a:fld>
            <a:endParaRPr lang="en-US"/>
          </a:p>
        </p:txBody>
      </p:sp>
    </p:spTree>
    <p:extLst>
      <p:ext uri="{BB962C8B-B14F-4D97-AF65-F5344CB8AC3E}">
        <p14:creationId xmlns:p14="http://schemas.microsoft.com/office/powerpoint/2010/main" val="46133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92418"/>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016093"/>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3829825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77105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0665571"/>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5345218"/>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027" name="Group 44"/>
          <p:cNvGrpSpPr>
            <a:grpSpLocks/>
          </p:cNvGrpSpPr>
          <p:nvPr userDrawn="1"/>
        </p:nvGrpSpPr>
        <p:grpSpPr bwMode="auto">
          <a:xfrm>
            <a:off x="390525" y="323850"/>
            <a:ext cx="8367713" cy="6173788"/>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051" name="Rectangle 27"/>
          <p:cNvSpPr>
            <a:spLocks noChangeArrowheads="1"/>
          </p:cNvSpPr>
          <p:nvPr/>
        </p:nvSpPr>
        <p:spPr bwMode="auto">
          <a:xfrm>
            <a:off x="0" y="0"/>
            <a:ext cx="1978025" cy="19558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52" name="Rectangle 28"/>
          <p:cNvSpPr>
            <a:spLocks noChangeArrowheads="1"/>
          </p:cNvSpPr>
          <p:nvPr/>
        </p:nvSpPr>
        <p:spPr bwMode="auto">
          <a:xfrm>
            <a:off x="390525" y="320675"/>
            <a:ext cx="1587500" cy="1635125"/>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53" name="Rectangle 29"/>
          <p:cNvSpPr>
            <a:spLocks noChangeArrowheads="1"/>
          </p:cNvSpPr>
          <p:nvPr/>
        </p:nvSpPr>
        <p:spPr bwMode="auto">
          <a:xfrm>
            <a:off x="0" y="0"/>
            <a:ext cx="1860550" cy="1849438"/>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60" name="Rectangle 36"/>
          <p:cNvSpPr>
            <a:spLocks noChangeArrowheads="1"/>
          </p:cNvSpPr>
          <p:nvPr/>
        </p:nvSpPr>
        <p:spPr bwMode="auto">
          <a:xfrm>
            <a:off x="7539038"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8.0.03d.</a:t>
            </a:r>
          </a:p>
        </p:txBody>
      </p:sp>
      <p:sp>
        <p:nvSpPr>
          <p:cNvPr id="1069" name="Text Box 45"/>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 </a:t>
            </a:r>
            <a:r>
              <a:rPr lang="en-US" altLang="zh-CN" sz="1000">
                <a:solidFill>
                  <a:srgbClr val="FFFFFF"/>
                </a:solidFill>
                <a:latin typeface="Arial" charset="0"/>
                <a:ea typeface="宋体" charset="0"/>
                <a:cs typeface="宋体" charset="0"/>
              </a:rPr>
              <a:t>2006</a:t>
            </a:r>
            <a:r>
              <a:rPr lang="en-US" altLang="zh-CN" sz="900">
                <a:solidFill>
                  <a:srgbClr val="FFFFFF"/>
                </a:solidFill>
                <a:latin typeface="Arial" charset="0"/>
                <a:ea typeface="宋体" charset="0"/>
                <a:cs typeface="宋体" charset="0"/>
              </a:rPr>
              <a:t> TBBMI</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1" name="Rectangle 35"/>
          <p:cNvSpPr>
            <a:spLocks noChangeArrowheads="1"/>
          </p:cNvSpPr>
          <p:nvPr userDrawn="1"/>
        </p:nvSpPr>
        <p:spPr bwMode="auto">
          <a:xfrm>
            <a:off x="555625" y="398463"/>
            <a:ext cx="8375650" cy="62341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2" name="Rectangle 5"/>
          <p:cNvSpPr>
            <a:spLocks noChangeArrowheads="1"/>
          </p:cNvSpPr>
          <p:nvPr userDrawn="1"/>
        </p:nvSpPr>
        <p:spPr bwMode="auto">
          <a:xfrm>
            <a:off x="466725" y="376238"/>
            <a:ext cx="8281988" cy="6111875"/>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53" name="Freeform 6"/>
          <p:cNvSpPr>
            <a:spLocks/>
          </p:cNvSpPr>
          <p:nvPr userDrawn="1"/>
        </p:nvSpPr>
        <p:spPr bwMode="auto">
          <a:xfrm>
            <a:off x="4765675" y="600075"/>
            <a:ext cx="2239963" cy="5461000"/>
          </a:xfrm>
          <a:custGeom>
            <a:avLst/>
            <a:gdLst>
              <a:gd name="T0" fmla="*/ 2147483647 w 1411"/>
              <a:gd name="T1" fmla="*/ 2147483647 h 3440"/>
              <a:gd name="T2" fmla="*/ 2147483647 w 1411"/>
              <a:gd name="T3" fmla="*/ 2147483647 h 3440"/>
              <a:gd name="T4" fmla="*/ 2147483647 w 1411"/>
              <a:gd name="T5" fmla="*/ 2147483647 h 3440"/>
              <a:gd name="T6" fmla="*/ 2147483647 w 1411"/>
              <a:gd name="T7" fmla="*/ 2147483647 h 3440"/>
              <a:gd name="T8" fmla="*/ 2147483647 w 1411"/>
              <a:gd name="T9" fmla="*/ 2147483647 h 3440"/>
              <a:gd name="T10" fmla="*/ 2147483647 w 1411"/>
              <a:gd name="T11" fmla="*/ 2147483647 h 3440"/>
              <a:gd name="T12" fmla="*/ 2147483647 w 1411"/>
              <a:gd name="T13" fmla="*/ 2147483647 h 3440"/>
              <a:gd name="T14" fmla="*/ 2147483647 w 1411"/>
              <a:gd name="T15" fmla="*/ 2147483647 h 3440"/>
              <a:gd name="T16" fmla="*/ 2147483647 w 1411"/>
              <a:gd name="T17" fmla="*/ 2147483647 h 3440"/>
              <a:gd name="T18" fmla="*/ 2147483647 w 1411"/>
              <a:gd name="T19" fmla="*/ 2147483647 h 3440"/>
              <a:gd name="T20" fmla="*/ 2147483647 w 1411"/>
              <a:gd name="T21" fmla="*/ 2147483647 h 3440"/>
              <a:gd name="T22" fmla="*/ 2147483647 w 1411"/>
              <a:gd name="T23" fmla="*/ 2147483647 h 3440"/>
              <a:gd name="T24" fmla="*/ 2147483647 w 1411"/>
              <a:gd name="T25" fmla="*/ 2147483647 h 3440"/>
              <a:gd name="T26" fmla="*/ 2147483647 w 1411"/>
              <a:gd name="T27" fmla="*/ 2147483647 h 3440"/>
              <a:gd name="T28" fmla="*/ 2147483647 w 1411"/>
              <a:gd name="T29" fmla="*/ 2147483647 h 3440"/>
              <a:gd name="T30" fmla="*/ 2147483647 w 1411"/>
              <a:gd name="T31" fmla="*/ 2147483647 h 3440"/>
              <a:gd name="T32" fmla="*/ 2147483647 w 1411"/>
              <a:gd name="T33" fmla="*/ 2147483647 h 3440"/>
              <a:gd name="T34" fmla="*/ 2147483647 w 1411"/>
              <a:gd name="T35" fmla="*/ 2147483647 h 3440"/>
              <a:gd name="T36" fmla="*/ 2147483647 w 1411"/>
              <a:gd name="T37" fmla="*/ 2147483647 h 3440"/>
              <a:gd name="T38" fmla="*/ 2147483647 w 1411"/>
              <a:gd name="T39" fmla="*/ 2147483647 h 3440"/>
              <a:gd name="T40" fmla="*/ 2147483647 w 1411"/>
              <a:gd name="T41" fmla="*/ 2147483647 h 3440"/>
              <a:gd name="T42" fmla="*/ 2147483647 w 1411"/>
              <a:gd name="T43" fmla="*/ 2147483647 h 3440"/>
              <a:gd name="T44" fmla="*/ 2147483647 w 1411"/>
              <a:gd name="T45" fmla="*/ 2147483647 h 3440"/>
              <a:gd name="T46" fmla="*/ 2147483647 w 1411"/>
              <a:gd name="T47" fmla="*/ 2147483647 h 3440"/>
              <a:gd name="T48" fmla="*/ 2147483647 w 1411"/>
              <a:gd name="T49" fmla="*/ 2147483647 h 3440"/>
              <a:gd name="T50" fmla="*/ 2147483647 w 1411"/>
              <a:gd name="T51" fmla="*/ 2147483647 h 3440"/>
              <a:gd name="T52" fmla="*/ 2147483647 w 1411"/>
              <a:gd name="T53" fmla="*/ 2147483647 h 3440"/>
              <a:gd name="T54" fmla="*/ 2147483647 w 1411"/>
              <a:gd name="T55" fmla="*/ 2147483647 h 3440"/>
              <a:gd name="T56" fmla="*/ 2147483647 w 1411"/>
              <a:gd name="T57" fmla="*/ 2147483647 h 3440"/>
              <a:gd name="T58" fmla="*/ 2147483647 w 1411"/>
              <a:gd name="T59" fmla="*/ 2147483647 h 3440"/>
              <a:gd name="T60" fmla="*/ 2147483647 w 1411"/>
              <a:gd name="T61" fmla="*/ 2147483647 h 3440"/>
              <a:gd name="T62" fmla="*/ 2147483647 w 1411"/>
              <a:gd name="T63" fmla="*/ 2147483647 h 3440"/>
              <a:gd name="T64" fmla="*/ 2147483647 w 1411"/>
              <a:gd name="T65" fmla="*/ 2147483647 h 3440"/>
              <a:gd name="T66" fmla="*/ 2147483647 w 1411"/>
              <a:gd name="T67" fmla="*/ 2147483647 h 3440"/>
              <a:gd name="T68" fmla="*/ 2147483647 w 1411"/>
              <a:gd name="T69" fmla="*/ 2147483647 h 3440"/>
              <a:gd name="T70" fmla="*/ 2147483647 w 1411"/>
              <a:gd name="T71" fmla="*/ 2147483647 h 3440"/>
              <a:gd name="T72" fmla="*/ 2147483647 w 1411"/>
              <a:gd name="T73" fmla="*/ 2147483647 h 3440"/>
              <a:gd name="T74" fmla="*/ 2147483647 w 1411"/>
              <a:gd name="T75" fmla="*/ 2147483647 h 3440"/>
              <a:gd name="T76" fmla="*/ 2147483647 w 1411"/>
              <a:gd name="T77" fmla="*/ 2147483647 h 3440"/>
              <a:gd name="T78" fmla="*/ 2147483647 w 1411"/>
              <a:gd name="T79" fmla="*/ 2147483647 h 3440"/>
              <a:gd name="T80" fmla="*/ 2147483647 w 1411"/>
              <a:gd name="T81" fmla="*/ 2147483647 h 3440"/>
              <a:gd name="T82" fmla="*/ 2147483647 w 1411"/>
              <a:gd name="T83" fmla="*/ 2147483647 h 3440"/>
              <a:gd name="T84" fmla="*/ 2147483647 w 1411"/>
              <a:gd name="T85" fmla="*/ 2147483647 h 3440"/>
              <a:gd name="T86" fmla="*/ 2147483647 w 1411"/>
              <a:gd name="T87" fmla="*/ 2147483647 h 3440"/>
              <a:gd name="T88" fmla="*/ 2147483647 w 1411"/>
              <a:gd name="T89" fmla="*/ 2147483647 h 3440"/>
              <a:gd name="T90" fmla="*/ 2147483647 w 1411"/>
              <a:gd name="T91" fmla="*/ 2147483647 h 3440"/>
              <a:gd name="T92" fmla="*/ 2147483647 w 1411"/>
              <a:gd name="T93" fmla="*/ 2147483647 h 3440"/>
              <a:gd name="T94" fmla="*/ 2147483647 w 1411"/>
              <a:gd name="T95" fmla="*/ 2147483647 h 3440"/>
              <a:gd name="T96" fmla="*/ 2147483647 w 1411"/>
              <a:gd name="T97" fmla="*/ 2147483647 h 3440"/>
              <a:gd name="T98" fmla="*/ 2147483647 w 1411"/>
              <a:gd name="T99" fmla="*/ 2147483647 h 3440"/>
              <a:gd name="T100" fmla="*/ 2147483647 w 1411"/>
              <a:gd name="T101" fmla="*/ 2147483647 h 3440"/>
              <a:gd name="T102" fmla="*/ 2147483647 w 1411"/>
              <a:gd name="T103" fmla="*/ 2147483647 h 3440"/>
              <a:gd name="T104" fmla="*/ 2147483647 w 1411"/>
              <a:gd name="T105" fmla="*/ 2147483647 h 3440"/>
              <a:gd name="T106" fmla="*/ 2147483647 w 1411"/>
              <a:gd name="T107" fmla="*/ 2147483647 h 3440"/>
              <a:gd name="T108" fmla="*/ 2147483647 w 1411"/>
              <a:gd name="T109" fmla="*/ 2147483647 h 3440"/>
              <a:gd name="T110" fmla="*/ 2147483647 w 1411"/>
              <a:gd name="T111" fmla="*/ 2147483647 h 3440"/>
              <a:gd name="T112" fmla="*/ 2147483647 w 1411"/>
              <a:gd name="T113" fmla="*/ 2147483647 h 3440"/>
              <a:gd name="T114" fmla="*/ 2147483647 w 1411"/>
              <a:gd name="T115" fmla="*/ 2147483647 h 3440"/>
              <a:gd name="T116" fmla="*/ 2147483647 w 1411"/>
              <a:gd name="T117" fmla="*/ 2147483647 h 3440"/>
              <a:gd name="T118" fmla="*/ 2147483647 w 1411"/>
              <a:gd name="T119" fmla="*/ 2147483647 h 3440"/>
              <a:gd name="T120" fmla="*/ 2147483647 w 1411"/>
              <a:gd name="T121" fmla="*/ 2147483647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4" name="Freeform 7"/>
          <p:cNvSpPr>
            <a:spLocks/>
          </p:cNvSpPr>
          <p:nvPr userDrawn="1"/>
        </p:nvSpPr>
        <p:spPr bwMode="auto">
          <a:xfrm>
            <a:off x="828675" y="5421313"/>
            <a:ext cx="3119438" cy="777875"/>
          </a:xfrm>
          <a:custGeom>
            <a:avLst/>
            <a:gdLst>
              <a:gd name="T0" fmla="*/ 2147483647 w 1965"/>
              <a:gd name="T1" fmla="*/ 2147483647 h 490"/>
              <a:gd name="T2" fmla="*/ 2147483647 w 1965"/>
              <a:gd name="T3" fmla="*/ 2147483647 h 490"/>
              <a:gd name="T4" fmla="*/ 2147483647 w 1965"/>
              <a:gd name="T5" fmla="*/ 2147483647 h 490"/>
              <a:gd name="T6" fmla="*/ 2147483647 w 1965"/>
              <a:gd name="T7" fmla="*/ 2147483647 h 490"/>
              <a:gd name="T8" fmla="*/ 2147483647 w 1965"/>
              <a:gd name="T9" fmla="*/ 2147483647 h 490"/>
              <a:gd name="T10" fmla="*/ 2147483647 w 1965"/>
              <a:gd name="T11" fmla="*/ 2147483647 h 490"/>
              <a:gd name="T12" fmla="*/ 2147483647 w 1965"/>
              <a:gd name="T13" fmla="*/ 2147483647 h 490"/>
              <a:gd name="T14" fmla="*/ 2147483647 w 1965"/>
              <a:gd name="T15" fmla="*/ 2147483647 h 490"/>
              <a:gd name="T16" fmla="*/ 2147483647 w 1965"/>
              <a:gd name="T17" fmla="*/ 2147483647 h 490"/>
              <a:gd name="T18" fmla="*/ 2147483647 w 1965"/>
              <a:gd name="T19" fmla="*/ 2147483647 h 490"/>
              <a:gd name="T20" fmla="*/ 2147483647 w 1965"/>
              <a:gd name="T21" fmla="*/ 2147483647 h 490"/>
              <a:gd name="T22" fmla="*/ 2147483647 w 1965"/>
              <a:gd name="T23" fmla="*/ 2147483647 h 490"/>
              <a:gd name="T24" fmla="*/ 2147483647 w 1965"/>
              <a:gd name="T25" fmla="*/ 2147483647 h 490"/>
              <a:gd name="T26" fmla="*/ 2147483647 w 1965"/>
              <a:gd name="T27" fmla="*/ 2147483647 h 490"/>
              <a:gd name="T28" fmla="*/ 2147483647 w 1965"/>
              <a:gd name="T29" fmla="*/ 2147483647 h 490"/>
              <a:gd name="T30" fmla="*/ 2147483647 w 1965"/>
              <a:gd name="T31" fmla="*/ 2147483647 h 490"/>
              <a:gd name="T32" fmla="*/ 2147483647 w 1965"/>
              <a:gd name="T33" fmla="*/ 2147483647 h 490"/>
              <a:gd name="T34" fmla="*/ 2147483647 w 1965"/>
              <a:gd name="T35" fmla="*/ 2147483647 h 490"/>
              <a:gd name="T36" fmla="*/ 2147483647 w 1965"/>
              <a:gd name="T37" fmla="*/ 2147483647 h 490"/>
              <a:gd name="T38" fmla="*/ 2147483647 w 1965"/>
              <a:gd name="T39" fmla="*/ 2147483647 h 490"/>
              <a:gd name="T40" fmla="*/ 2147483647 w 1965"/>
              <a:gd name="T41" fmla="*/ 2147483647 h 490"/>
              <a:gd name="T42" fmla="*/ 2147483647 w 1965"/>
              <a:gd name="T43" fmla="*/ 2147483647 h 490"/>
              <a:gd name="T44" fmla="*/ 2147483647 w 1965"/>
              <a:gd name="T45" fmla="*/ 2147483647 h 490"/>
              <a:gd name="T46" fmla="*/ 2147483647 w 1965"/>
              <a:gd name="T47" fmla="*/ 2147483647 h 490"/>
              <a:gd name="T48" fmla="*/ 2147483647 w 1965"/>
              <a:gd name="T49" fmla="*/ 2147483647 h 490"/>
              <a:gd name="T50" fmla="*/ 2147483647 w 1965"/>
              <a:gd name="T51" fmla="*/ 2147483647 h 490"/>
              <a:gd name="T52" fmla="*/ 2147483647 w 1965"/>
              <a:gd name="T53" fmla="*/ 2147483647 h 490"/>
              <a:gd name="T54" fmla="*/ 2147483647 w 1965"/>
              <a:gd name="T55" fmla="*/ 2147483647 h 490"/>
              <a:gd name="T56" fmla="*/ 2147483647 w 1965"/>
              <a:gd name="T57" fmla="*/ 2147483647 h 490"/>
              <a:gd name="T58" fmla="*/ 2147483647 w 1965"/>
              <a:gd name="T59" fmla="*/ 2147483647 h 490"/>
              <a:gd name="T60" fmla="*/ 2147483647 w 1965"/>
              <a:gd name="T61" fmla="*/ 2147483647 h 490"/>
              <a:gd name="T62" fmla="*/ 2147483647 w 1965"/>
              <a:gd name="T63" fmla="*/ 2147483647 h 490"/>
              <a:gd name="T64" fmla="*/ 2147483647 w 1965"/>
              <a:gd name="T65" fmla="*/ 2147483647 h 490"/>
              <a:gd name="T66" fmla="*/ 2147483647 w 1965"/>
              <a:gd name="T67" fmla="*/ 2147483647 h 490"/>
              <a:gd name="T68" fmla="*/ 2147483647 w 1965"/>
              <a:gd name="T69" fmla="*/ 2147483647 h 490"/>
              <a:gd name="T70" fmla="*/ 2147483647 w 1965"/>
              <a:gd name="T71" fmla="*/ 2147483647 h 490"/>
              <a:gd name="T72" fmla="*/ 2147483647 w 1965"/>
              <a:gd name="T73" fmla="*/ 2147483647 h 490"/>
              <a:gd name="T74" fmla="*/ 2147483647 w 1965"/>
              <a:gd name="T75" fmla="*/ 2147483647 h 490"/>
              <a:gd name="T76" fmla="*/ 2147483647 w 1965"/>
              <a:gd name="T77" fmla="*/ 2147483647 h 490"/>
              <a:gd name="T78" fmla="*/ 2147483647 w 1965"/>
              <a:gd name="T79" fmla="*/ 2147483647 h 490"/>
              <a:gd name="T80" fmla="*/ 2147483647 w 1965"/>
              <a:gd name="T81" fmla="*/ 2147483647 h 490"/>
              <a:gd name="T82" fmla="*/ 2147483647 w 1965"/>
              <a:gd name="T83" fmla="*/ 2147483647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5" name="Freeform 8"/>
          <p:cNvSpPr>
            <a:spLocks/>
          </p:cNvSpPr>
          <p:nvPr userDrawn="1"/>
        </p:nvSpPr>
        <p:spPr bwMode="auto">
          <a:xfrm>
            <a:off x="6921500" y="631825"/>
            <a:ext cx="1654175" cy="2800350"/>
          </a:xfrm>
          <a:custGeom>
            <a:avLst/>
            <a:gdLst>
              <a:gd name="T0" fmla="*/ 2147483647 w 1042"/>
              <a:gd name="T1" fmla="*/ 2147483647 h 1764"/>
              <a:gd name="T2" fmla="*/ 2147483647 w 1042"/>
              <a:gd name="T3" fmla="*/ 2147483647 h 1764"/>
              <a:gd name="T4" fmla="*/ 2147483647 w 1042"/>
              <a:gd name="T5" fmla="*/ 2147483647 h 1764"/>
              <a:gd name="T6" fmla="*/ 2147483647 w 1042"/>
              <a:gd name="T7" fmla="*/ 2147483647 h 1764"/>
              <a:gd name="T8" fmla="*/ 2147483647 w 1042"/>
              <a:gd name="T9" fmla="*/ 2147483647 h 1764"/>
              <a:gd name="T10" fmla="*/ 2147483647 w 1042"/>
              <a:gd name="T11" fmla="*/ 2147483647 h 1764"/>
              <a:gd name="T12" fmla="*/ 2147483647 w 1042"/>
              <a:gd name="T13" fmla="*/ 2147483647 h 1764"/>
              <a:gd name="T14" fmla="*/ 2147483647 w 1042"/>
              <a:gd name="T15" fmla="*/ 2147483647 h 1764"/>
              <a:gd name="T16" fmla="*/ 2147483647 w 1042"/>
              <a:gd name="T17" fmla="*/ 2147483647 h 1764"/>
              <a:gd name="T18" fmla="*/ 2147483647 w 1042"/>
              <a:gd name="T19" fmla="*/ 2147483647 h 1764"/>
              <a:gd name="T20" fmla="*/ 2147483647 w 1042"/>
              <a:gd name="T21" fmla="*/ 2147483647 h 1764"/>
              <a:gd name="T22" fmla="*/ 2147483647 w 1042"/>
              <a:gd name="T23" fmla="*/ 2147483647 h 1764"/>
              <a:gd name="T24" fmla="*/ 2147483647 w 1042"/>
              <a:gd name="T25" fmla="*/ 2147483647 h 1764"/>
              <a:gd name="T26" fmla="*/ 2147483647 w 1042"/>
              <a:gd name="T27" fmla="*/ 2147483647 h 1764"/>
              <a:gd name="T28" fmla="*/ 0 w 1042"/>
              <a:gd name="T29" fmla="*/ 2147483647 h 1764"/>
              <a:gd name="T30" fmla="*/ 2147483647 w 1042"/>
              <a:gd name="T31" fmla="*/ 2147483647 h 1764"/>
              <a:gd name="T32" fmla="*/ 2147483647 w 1042"/>
              <a:gd name="T33" fmla="*/ 2147483647 h 1764"/>
              <a:gd name="T34" fmla="*/ 2147483647 w 1042"/>
              <a:gd name="T35" fmla="*/ 2147483647 h 1764"/>
              <a:gd name="T36" fmla="*/ 2147483647 w 1042"/>
              <a:gd name="T37" fmla="*/ 2147483647 h 1764"/>
              <a:gd name="T38" fmla="*/ 2147483647 w 1042"/>
              <a:gd name="T39" fmla="*/ 2147483647 h 1764"/>
              <a:gd name="T40" fmla="*/ 2147483647 w 1042"/>
              <a:gd name="T41" fmla="*/ 2147483647 h 1764"/>
              <a:gd name="T42" fmla="*/ 2147483647 w 1042"/>
              <a:gd name="T43" fmla="*/ 2147483647 h 1764"/>
              <a:gd name="T44" fmla="*/ 2147483647 w 1042"/>
              <a:gd name="T45" fmla="*/ 2147483647 h 1764"/>
              <a:gd name="T46" fmla="*/ 2147483647 w 1042"/>
              <a:gd name="T47" fmla="*/ 2147483647 h 1764"/>
              <a:gd name="T48" fmla="*/ 2147483647 w 1042"/>
              <a:gd name="T49" fmla="*/ 2147483647 h 1764"/>
              <a:gd name="T50" fmla="*/ 2147483647 w 1042"/>
              <a:gd name="T51" fmla="*/ 2147483647 h 1764"/>
              <a:gd name="T52" fmla="*/ 2147483647 w 1042"/>
              <a:gd name="T53" fmla="*/ 2147483647 h 1764"/>
              <a:gd name="T54" fmla="*/ 2147483647 w 1042"/>
              <a:gd name="T55" fmla="*/ 2147483647 h 1764"/>
              <a:gd name="T56" fmla="*/ 2147483647 w 1042"/>
              <a:gd name="T57" fmla="*/ 2147483647 h 1764"/>
              <a:gd name="T58" fmla="*/ 2147483647 w 1042"/>
              <a:gd name="T59" fmla="*/ 2147483647 h 1764"/>
              <a:gd name="T60" fmla="*/ 2147483647 w 1042"/>
              <a:gd name="T61" fmla="*/ 2147483647 h 1764"/>
              <a:gd name="T62" fmla="*/ 2147483647 w 1042"/>
              <a:gd name="T63" fmla="*/ 2147483647 h 1764"/>
              <a:gd name="T64" fmla="*/ 2147483647 w 1042"/>
              <a:gd name="T65" fmla="*/ 2147483647 h 1764"/>
              <a:gd name="T66" fmla="*/ 2147483647 w 1042"/>
              <a:gd name="T67" fmla="*/ 2147483647 h 1764"/>
              <a:gd name="T68" fmla="*/ 2147483647 w 1042"/>
              <a:gd name="T69" fmla="*/ 2147483647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6" name="Freeform 9"/>
          <p:cNvSpPr>
            <a:spLocks/>
          </p:cNvSpPr>
          <p:nvPr userDrawn="1"/>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7" name="Freeform 10"/>
          <p:cNvSpPr>
            <a:spLocks/>
          </p:cNvSpPr>
          <p:nvPr userDrawn="1"/>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8" name="Freeform 11"/>
          <p:cNvSpPr>
            <a:spLocks/>
          </p:cNvSpPr>
          <p:nvPr userDrawn="1"/>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59" name="Freeform 12"/>
          <p:cNvSpPr>
            <a:spLocks/>
          </p:cNvSpPr>
          <p:nvPr userDrawn="1"/>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0" name="Freeform 13"/>
          <p:cNvSpPr>
            <a:spLocks/>
          </p:cNvSpPr>
          <p:nvPr userDrawn="1"/>
        </p:nvSpPr>
        <p:spPr bwMode="auto">
          <a:xfrm>
            <a:off x="2108200" y="1601788"/>
            <a:ext cx="3140075" cy="669925"/>
          </a:xfrm>
          <a:custGeom>
            <a:avLst/>
            <a:gdLst>
              <a:gd name="T0" fmla="*/ 2147483647 w 1978"/>
              <a:gd name="T1" fmla="*/ 2147483647 h 422"/>
              <a:gd name="T2" fmla="*/ 2147483647 w 1978"/>
              <a:gd name="T3" fmla="*/ 2147483647 h 422"/>
              <a:gd name="T4" fmla="*/ 2147483647 w 1978"/>
              <a:gd name="T5" fmla="*/ 2147483647 h 422"/>
              <a:gd name="T6" fmla="*/ 2147483647 w 1978"/>
              <a:gd name="T7" fmla="*/ 2147483647 h 422"/>
              <a:gd name="T8" fmla="*/ 2147483647 w 1978"/>
              <a:gd name="T9" fmla="*/ 2147483647 h 422"/>
              <a:gd name="T10" fmla="*/ 2147483647 w 1978"/>
              <a:gd name="T11" fmla="*/ 0 h 422"/>
              <a:gd name="T12" fmla="*/ 2147483647 w 1978"/>
              <a:gd name="T13" fmla="*/ 0 h 422"/>
              <a:gd name="T14" fmla="*/ 2147483647 w 1978"/>
              <a:gd name="T15" fmla="*/ 2147483647 h 422"/>
              <a:gd name="T16" fmla="*/ 2147483647 w 1978"/>
              <a:gd name="T17" fmla="*/ 2147483647 h 422"/>
              <a:gd name="T18" fmla="*/ 2147483647 w 1978"/>
              <a:gd name="T19" fmla="*/ 2147483647 h 422"/>
              <a:gd name="T20" fmla="*/ 2147483647 w 1978"/>
              <a:gd name="T21" fmla="*/ 2147483647 h 422"/>
              <a:gd name="T22" fmla="*/ 2147483647 w 1978"/>
              <a:gd name="T23" fmla="*/ 2147483647 h 422"/>
              <a:gd name="T24" fmla="*/ 2147483647 w 1978"/>
              <a:gd name="T25" fmla="*/ 2147483647 h 422"/>
              <a:gd name="T26" fmla="*/ 2147483647 w 1978"/>
              <a:gd name="T27" fmla="*/ 2147483647 h 422"/>
              <a:gd name="T28" fmla="*/ 2147483647 w 1978"/>
              <a:gd name="T29" fmla="*/ 2147483647 h 422"/>
              <a:gd name="T30" fmla="*/ 2147483647 w 1978"/>
              <a:gd name="T31" fmla="*/ 2147483647 h 422"/>
              <a:gd name="T32" fmla="*/ 2147483647 w 1978"/>
              <a:gd name="T33" fmla="*/ 2147483647 h 422"/>
              <a:gd name="T34" fmla="*/ 2147483647 w 1978"/>
              <a:gd name="T35" fmla="*/ 2147483647 h 422"/>
              <a:gd name="T36" fmla="*/ 2147483647 w 1978"/>
              <a:gd name="T37" fmla="*/ 2147483647 h 422"/>
              <a:gd name="T38" fmla="*/ 2147483647 w 1978"/>
              <a:gd name="T39" fmla="*/ 2147483647 h 422"/>
              <a:gd name="T40" fmla="*/ 2147483647 w 1978"/>
              <a:gd name="T41" fmla="*/ 2147483647 h 422"/>
              <a:gd name="T42" fmla="*/ 2147483647 w 1978"/>
              <a:gd name="T43" fmla="*/ 2147483647 h 422"/>
              <a:gd name="T44" fmla="*/ 2147483647 w 1978"/>
              <a:gd name="T45" fmla="*/ 2147483647 h 422"/>
              <a:gd name="T46" fmla="*/ 2147483647 w 1978"/>
              <a:gd name="T47" fmla="*/ 2147483647 h 422"/>
              <a:gd name="T48" fmla="*/ 2147483647 w 1978"/>
              <a:gd name="T49" fmla="*/ 2147483647 h 422"/>
              <a:gd name="T50" fmla="*/ 2147483647 w 1978"/>
              <a:gd name="T51" fmla="*/ 2147483647 h 422"/>
              <a:gd name="T52" fmla="*/ 2147483647 w 1978"/>
              <a:gd name="T53" fmla="*/ 2147483647 h 422"/>
              <a:gd name="T54" fmla="*/ 2147483647 w 1978"/>
              <a:gd name="T55" fmla="*/ 2147483647 h 422"/>
              <a:gd name="T56" fmla="*/ 2147483647 w 1978"/>
              <a:gd name="T57" fmla="*/ 2147483647 h 422"/>
              <a:gd name="T58" fmla="*/ 2147483647 w 1978"/>
              <a:gd name="T59" fmla="*/ 2147483647 h 422"/>
              <a:gd name="T60" fmla="*/ 2147483647 w 1978"/>
              <a:gd name="T61" fmla="*/ 2147483647 h 422"/>
              <a:gd name="T62" fmla="*/ 2147483647 w 1978"/>
              <a:gd name="T63" fmla="*/ 2147483647 h 422"/>
              <a:gd name="T64" fmla="*/ 2147483647 w 1978"/>
              <a:gd name="T65" fmla="*/ 2147483647 h 422"/>
              <a:gd name="T66" fmla="*/ 2147483647 w 1978"/>
              <a:gd name="T67" fmla="*/ 2147483647 h 422"/>
              <a:gd name="T68" fmla="*/ 2147483647 w 1978"/>
              <a:gd name="T69" fmla="*/ 2147483647 h 422"/>
              <a:gd name="T70" fmla="*/ 2147483647 w 1978"/>
              <a:gd name="T71" fmla="*/ 2147483647 h 422"/>
              <a:gd name="T72" fmla="*/ 2147483647 w 1978"/>
              <a:gd name="T73" fmla="*/ 2147483647 h 422"/>
              <a:gd name="T74" fmla="*/ 2147483647 w 1978"/>
              <a:gd name="T75" fmla="*/ 2147483647 h 422"/>
              <a:gd name="T76" fmla="*/ 2147483647 w 1978"/>
              <a:gd name="T77" fmla="*/ 2147483647 h 422"/>
              <a:gd name="T78" fmla="*/ 2147483647 w 1978"/>
              <a:gd name="T79" fmla="*/ 2147483647 h 422"/>
              <a:gd name="T80" fmla="*/ 2147483647 w 1978"/>
              <a:gd name="T81" fmla="*/ 2147483647 h 422"/>
              <a:gd name="T82" fmla="*/ 2147483647 w 1978"/>
              <a:gd name="T83" fmla="*/ 2147483647 h 422"/>
              <a:gd name="T84" fmla="*/ 2147483647 w 1978"/>
              <a:gd name="T85" fmla="*/ 2147483647 h 422"/>
              <a:gd name="T86" fmla="*/ 2147483647 w 1978"/>
              <a:gd name="T87" fmla="*/ 2147483647 h 422"/>
              <a:gd name="T88" fmla="*/ 2147483647 w 1978"/>
              <a:gd name="T89" fmla="*/ 2147483647 h 422"/>
              <a:gd name="T90" fmla="*/ 2147483647 w 1978"/>
              <a:gd name="T91" fmla="*/ 2147483647 h 422"/>
              <a:gd name="T92" fmla="*/ 2147483647 w 1978"/>
              <a:gd name="T93" fmla="*/ 2147483647 h 422"/>
              <a:gd name="T94" fmla="*/ 2147483647 w 1978"/>
              <a:gd name="T95" fmla="*/ 2147483647 h 422"/>
              <a:gd name="T96" fmla="*/ 2147483647 w 1978"/>
              <a:gd name="T97" fmla="*/ 2147483647 h 422"/>
              <a:gd name="T98" fmla="*/ 2147483647 w 1978"/>
              <a:gd name="T99" fmla="*/ 2147483647 h 422"/>
              <a:gd name="T100" fmla="*/ 2147483647 w 1978"/>
              <a:gd name="T101" fmla="*/ 2147483647 h 422"/>
              <a:gd name="T102" fmla="*/ 2147483647 w 1978"/>
              <a:gd name="T103" fmla="*/ 2147483647 h 422"/>
              <a:gd name="T104" fmla="*/ 2147483647 w 1978"/>
              <a:gd name="T105" fmla="*/ 2147483647 h 422"/>
              <a:gd name="T106" fmla="*/ 2147483647 w 1978"/>
              <a:gd name="T107" fmla="*/ 2147483647 h 422"/>
              <a:gd name="T108" fmla="*/ 2147483647 w 1978"/>
              <a:gd name="T109" fmla="*/ 2147483647 h 422"/>
              <a:gd name="T110" fmla="*/ 2147483647 w 1978"/>
              <a:gd name="T111" fmla="*/ 2147483647 h 422"/>
              <a:gd name="T112" fmla="*/ 2147483647 w 1978"/>
              <a:gd name="T113" fmla="*/ 2147483647 h 422"/>
              <a:gd name="T114" fmla="*/ 2147483647 w 1978"/>
              <a:gd name="T115" fmla="*/ 2147483647 h 422"/>
              <a:gd name="T116" fmla="*/ 2147483647 w 1978"/>
              <a:gd name="T117" fmla="*/ 2147483647 h 422"/>
              <a:gd name="T118" fmla="*/ 2147483647 w 1978"/>
              <a:gd name="T119" fmla="*/ 2147483647 h 422"/>
              <a:gd name="T120" fmla="*/ 2147483647 w 1978"/>
              <a:gd name="T121" fmla="*/ 2147483647 h 422"/>
              <a:gd name="T122" fmla="*/ 2147483647 w 1978"/>
              <a:gd name="T123" fmla="*/ 2147483647 h 422"/>
              <a:gd name="T124" fmla="*/ 2147483647 w 1978"/>
              <a:gd name="T125" fmla="*/ 2147483647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1" name="Freeform 14"/>
          <p:cNvSpPr>
            <a:spLocks/>
          </p:cNvSpPr>
          <p:nvPr userDrawn="1"/>
        </p:nvSpPr>
        <p:spPr bwMode="auto">
          <a:xfrm>
            <a:off x="5502275" y="887413"/>
            <a:ext cx="2900363" cy="1397000"/>
          </a:xfrm>
          <a:custGeom>
            <a:avLst/>
            <a:gdLst>
              <a:gd name="T0" fmla="*/ 2147483647 w 1827"/>
              <a:gd name="T1" fmla="*/ 2147483647 h 880"/>
              <a:gd name="T2" fmla="*/ 2147483647 w 1827"/>
              <a:gd name="T3" fmla="*/ 2147483647 h 880"/>
              <a:gd name="T4" fmla="*/ 2147483647 w 1827"/>
              <a:gd name="T5" fmla="*/ 2147483647 h 880"/>
              <a:gd name="T6" fmla="*/ 2147483647 w 1827"/>
              <a:gd name="T7" fmla="*/ 2147483647 h 880"/>
              <a:gd name="T8" fmla="*/ 2147483647 w 1827"/>
              <a:gd name="T9" fmla="*/ 2147483647 h 880"/>
              <a:gd name="T10" fmla="*/ 2147483647 w 1827"/>
              <a:gd name="T11" fmla="*/ 2147483647 h 880"/>
              <a:gd name="T12" fmla="*/ 2147483647 w 1827"/>
              <a:gd name="T13" fmla="*/ 2147483647 h 880"/>
              <a:gd name="T14" fmla="*/ 2147483647 w 1827"/>
              <a:gd name="T15" fmla="*/ 2147483647 h 880"/>
              <a:gd name="T16" fmla="*/ 2147483647 w 1827"/>
              <a:gd name="T17" fmla="*/ 2147483647 h 880"/>
              <a:gd name="T18" fmla="*/ 2147483647 w 1827"/>
              <a:gd name="T19" fmla="*/ 2147483647 h 880"/>
              <a:gd name="T20" fmla="*/ 2147483647 w 1827"/>
              <a:gd name="T21" fmla="*/ 2147483647 h 880"/>
              <a:gd name="T22" fmla="*/ 2147483647 w 1827"/>
              <a:gd name="T23" fmla="*/ 2147483647 h 880"/>
              <a:gd name="T24" fmla="*/ 2147483647 w 1827"/>
              <a:gd name="T25" fmla="*/ 2147483647 h 880"/>
              <a:gd name="T26" fmla="*/ 2147483647 w 1827"/>
              <a:gd name="T27" fmla="*/ 2147483647 h 880"/>
              <a:gd name="T28" fmla="*/ 2147483647 w 1827"/>
              <a:gd name="T29" fmla="*/ 2147483647 h 880"/>
              <a:gd name="T30" fmla="*/ 2147483647 w 1827"/>
              <a:gd name="T31" fmla="*/ 2147483647 h 880"/>
              <a:gd name="T32" fmla="*/ 2147483647 w 1827"/>
              <a:gd name="T33" fmla="*/ 2147483647 h 880"/>
              <a:gd name="T34" fmla="*/ 2147483647 w 1827"/>
              <a:gd name="T35" fmla="*/ 2147483647 h 880"/>
              <a:gd name="T36" fmla="*/ 2147483647 w 1827"/>
              <a:gd name="T37" fmla="*/ 2147483647 h 880"/>
              <a:gd name="T38" fmla="*/ 2147483647 w 1827"/>
              <a:gd name="T39" fmla="*/ 2147483647 h 880"/>
              <a:gd name="T40" fmla="*/ 2147483647 w 1827"/>
              <a:gd name="T41" fmla="*/ 2147483647 h 880"/>
              <a:gd name="T42" fmla="*/ 2147483647 w 1827"/>
              <a:gd name="T43" fmla="*/ 2147483647 h 880"/>
              <a:gd name="T44" fmla="*/ 2147483647 w 1827"/>
              <a:gd name="T45" fmla="*/ 2147483647 h 880"/>
              <a:gd name="T46" fmla="*/ 2147483647 w 1827"/>
              <a:gd name="T47" fmla="*/ 2147483647 h 880"/>
              <a:gd name="T48" fmla="*/ 2147483647 w 1827"/>
              <a:gd name="T49" fmla="*/ 2147483647 h 880"/>
              <a:gd name="T50" fmla="*/ 2147483647 w 1827"/>
              <a:gd name="T51" fmla="*/ 2147483647 h 880"/>
              <a:gd name="T52" fmla="*/ 2147483647 w 1827"/>
              <a:gd name="T53" fmla="*/ 2147483647 h 880"/>
              <a:gd name="T54" fmla="*/ 2147483647 w 1827"/>
              <a:gd name="T55" fmla="*/ 2147483647 h 880"/>
              <a:gd name="T56" fmla="*/ 2147483647 w 1827"/>
              <a:gd name="T57" fmla="*/ 0 h 880"/>
              <a:gd name="T58" fmla="*/ 2147483647 w 1827"/>
              <a:gd name="T59" fmla="*/ 2147483647 h 880"/>
              <a:gd name="T60" fmla="*/ 2147483647 w 1827"/>
              <a:gd name="T61" fmla="*/ 2147483647 h 880"/>
              <a:gd name="T62" fmla="*/ 2147483647 w 1827"/>
              <a:gd name="T63" fmla="*/ 2147483647 h 880"/>
              <a:gd name="T64" fmla="*/ 2147483647 w 1827"/>
              <a:gd name="T65" fmla="*/ 2147483647 h 880"/>
              <a:gd name="T66" fmla="*/ 2147483647 w 1827"/>
              <a:gd name="T67" fmla="*/ 2147483647 h 880"/>
              <a:gd name="T68" fmla="*/ 2147483647 w 1827"/>
              <a:gd name="T69" fmla="*/ 2147483647 h 880"/>
              <a:gd name="T70" fmla="*/ 2147483647 w 1827"/>
              <a:gd name="T71" fmla="*/ 2147483647 h 880"/>
              <a:gd name="T72" fmla="*/ 2147483647 w 1827"/>
              <a:gd name="T73" fmla="*/ 2147483647 h 880"/>
              <a:gd name="T74" fmla="*/ 2147483647 w 1827"/>
              <a:gd name="T75" fmla="*/ 2147483647 h 880"/>
              <a:gd name="T76" fmla="*/ 2147483647 w 1827"/>
              <a:gd name="T77" fmla="*/ 2147483647 h 880"/>
              <a:gd name="T78" fmla="*/ 2147483647 w 1827"/>
              <a:gd name="T79" fmla="*/ 2147483647 h 880"/>
              <a:gd name="T80" fmla="*/ 2147483647 w 1827"/>
              <a:gd name="T81" fmla="*/ 2147483647 h 880"/>
              <a:gd name="T82" fmla="*/ 2147483647 w 1827"/>
              <a:gd name="T83" fmla="*/ 2147483647 h 880"/>
              <a:gd name="T84" fmla="*/ 2147483647 w 1827"/>
              <a:gd name="T85" fmla="*/ 2147483647 h 880"/>
              <a:gd name="T86" fmla="*/ 2147483647 w 1827"/>
              <a:gd name="T87" fmla="*/ 2147483647 h 880"/>
              <a:gd name="T88" fmla="*/ 2147483647 w 1827"/>
              <a:gd name="T89" fmla="*/ 2147483647 h 880"/>
              <a:gd name="T90" fmla="*/ 2147483647 w 1827"/>
              <a:gd name="T91" fmla="*/ 2147483647 h 880"/>
              <a:gd name="T92" fmla="*/ 2147483647 w 1827"/>
              <a:gd name="T93" fmla="*/ 2147483647 h 880"/>
              <a:gd name="T94" fmla="*/ 2147483647 w 1827"/>
              <a:gd name="T95" fmla="*/ 2147483647 h 880"/>
              <a:gd name="T96" fmla="*/ 2147483647 w 1827"/>
              <a:gd name="T97" fmla="*/ 2147483647 h 880"/>
              <a:gd name="T98" fmla="*/ 2147483647 w 1827"/>
              <a:gd name="T99" fmla="*/ 2147483647 h 880"/>
              <a:gd name="T100" fmla="*/ 2147483647 w 1827"/>
              <a:gd name="T101" fmla="*/ 2147483647 h 880"/>
              <a:gd name="T102" fmla="*/ 2147483647 w 1827"/>
              <a:gd name="T103" fmla="*/ 2147483647 h 880"/>
              <a:gd name="T104" fmla="*/ 2147483647 w 1827"/>
              <a:gd name="T105" fmla="*/ 2147483647 h 880"/>
              <a:gd name="T106" fmla="*/ 2147483647 w 1827"/>
              <a:gd name="T107" fmla="*/ 2147483647 h 880"/>
              <a:gd name="T108" fmla="*/ 2147483647 w 1827"/>
              <a:gd name="T109" fmla="*/ 2147483647 h 880"/>
              <a:gd name="T110" fmla="*/ 2147483647 w 1827"/>
              <a:gd name="T111" fmla="*/ 2147483647 h 880"/>
              <a:gd name="T112" fmla="*/ 2147483647 w 1827"/>
              <a:gd name="T113" fmla="*/ 2147483647 h 880"/>
              <a:gd name="T114" fmla="*/ 2147483647 w 1827"/>
              <a:gd name="T115" fmla="*/ 2147483647 h 880"/>
              <a:gd name="T116" fmla="*/ 2147483647 w 1827"/>
              <a:gd name="T117" fmla="*/ 2147483647 h 880"/>
              <a:gd name="T118" fmla="*/ 0 w 1827"/>
              <a:gd name="T119" fmla="*/ 2147483647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2" name="Freeform 15"/>
          <p:cNvSpPr>
            <a:spLocks/>
          </p:cNvSpPr>
          <p:nvPr userDrawn="1"/>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3" name="Freeform 16"/>
          <p:cNvSpPr>
            <a:spLocks/>
          </p:cNvSpPr>
          <p:nvPr userDrawn="1"/>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4" name="Freeform 17"/>
          <p:cNvSpPr>
            <a:spLocks/>
          </p:cNvSpPr>
          <p:nvPr userDrawn="1"/>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5" name="Freeform 18"/>
          <p:cNvSpPr>
            <a:spLocks/>
          </p:cNvSpPr>
          <p:nvPr userDrawn="1"/>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6" name="Freeform 19"/>
          <p:cNvSpPr>
            <a:spLocks/>
          </p:cNvSpPr>
          <p:nvPr userDrawn="1"/>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7" name="Freeform 20"/>
          <p:cNvSpPr>
            <a:spLocks/>
          </p:cNvSpPr>
          <p:nvPr userDrawn="1"/>
        </p:nvSpPr>
        <p:spPr bwMode="auto">
          <a:xfrm>
            <a:off x="8588375" y="508000"/>
            <a:ext cx="127000" cy="2973388"/>
          </a:xfrm>
          <a:custGeom>
            <a:avLst/>
            <a:gdLst>
              <a:gd name="T0" fmla="*/ 2147483647 w 80"/>
              <a:gd name="T1" fmla="*/ 2147483647 h 1873"/>
              <a:gd name="T2" fmla="*/ 2147483647 w 80"/>
              <a:gd name="T3" fmla="*/ 2147483647 h 1873"/>
              <a:gd name="T4" fmla="*/ 2147483647 w 80"/>
              <a:gd name="T5" fmla="*/ 2147483647 h 1873"/>
              <a:gd name="T6" fmla="*/ 2147483647 w 80"/>
              <a:gd name="T7" fmla="*/ 2147483647 h 1873"/>
              <a:gd name="T8" fmla="*/ 2147483647 w 80"/>
              <a:gd name="T9" fmla="*/ 2147483647 h 1873"/>
              <a:gd name="T10" fmla="*/ 2147483647 w 80"/>
              <a:gd name="T11" fmla="*/ 2147483647 h 1873"/>
              <a:gd name="T12" fmla="*/ 2147483647 w 80"/>
              <a:gd name="T13" fmla="*/ 2147483647 h 1873"/>
              <a:gd name="T14" fmla="*/ 2147483647 w 80"/>
              <a:gd name="T15" fmla="*/ 2147483647 h 1873"/>
              <a:gd name="T16" fmla="*/ 2147483647 w 80"/>
              <a:gd name="T17" fmla="*/ 2147483647 h 1873"/>
              <a:gd name="T18" fmla="*/ 2147483647 w 80"/>
              <a:gd name="T19" fmla="*/ 2147483647 h 1873"/>
              <a:gd name="T20" fmla="*/ 2147483647 w 80"/>
              <a:gd name="T21" fmla="*/ 2147483647 h 1873"/>
              <a:gd name="T22" fmla="*/ 2147483647 w 80"/>
              <a:gd name="T23" fmla="*/ 2147483647 h 1873"/>
              <a:gd name="T24" fmla="*/ 2147483647 w 80"/>
              <a:gd name="T25" fmla="*/ 2147483647 h 1873"/>
              <a:gd name="T26" fmla="*/ 2147483647 w 80"/>
              <a:gd name="T27" fmla="*/ 2147483647 h 1873"/>
              <a:gd name="T28" fmla="*/ 2147483647 w 80"/>
              <a:gd name="T29" fmla="*/ 2147483647 h 1873"/>
              <a:gd name="T30" fmla="*/ 2147483647 w 80"/>
              <a:gd name="T31" fmla="*/ 2147483647 h 1873"/>
              <a:gd name="T32" fmla="*/ 2147483647 w 80"/>
              <a:gd name="T33" fmla="*/ 2147483647 h 1873"/>
              <a:gd name="T34" fmla="*/ 2147483647 w 80"/>
              <a:gd name="T35" fmla="*/ 2147483647 h 1873"/>
              <a:gd name="T36" fmla="*/ 2147483647 w 80"/>
              <a:gd name="T37" fmla="*/ 2147483647 h 1873"/>
              <a:gd name="T38" fmla="*/ 2147483647 w 80"/>
              <a:gd name="T39" fmla="*/ 2147483647 h 1873"/>
              <a:gd name="T40" fmla="*/ 2147483647 w 80"/>
              <a:gd name="T41" fmla="*/ 2147483647 h 1873"/>
              <a:gd name="T42" fmla="*/ 2147483647 w 80"/>
              <a:gd name="T43" fmla="*/ 2147483647 h 1873"/>
              <a:gd name="T44" fmla="*/ 2147483647 w 80"/>
              <a:gd name="T45" fmla="*/ 2147483647 h 1873"/>
              <a:gd name="T46" fmla="*/ 2147483647 w 80"/>
              <a:gd name="T47" fmla="*/ 2147483647 h 1873"/>
              <a:gd name="T48" fmla="*/ 2147483647 w 80"/>
              <a:gd name="T49" fmla="*/ 2147483647 h 1873"/>
              <a:gd name="T50" fmla="*/ 2147483647 w 80"/>
              <a:gd name="T51" fmla="*/ 2147483647 h 1873"/>
              <a:gd name="T52" fmla="*/ 2147483647 w 80"/>
              <a:gd name="T53" fmla="*/ 2147483647 h 1873"/>
              <a:gd name="T54" fmla="*/ 2147483647 w 80"/>
              <a:gd name="T55" fmla="*/ 2147483647 h 1873"/>
              <a:gd name="T56" fmla="*/ 2147483647 w 80"/>
              <a:gd name="T57" fmla="*/ 2147483647 h 1873"/>
              <a:gd name="T58" fmla="*/ 2147483647 w 80"/>
              <a:gd name="T59" fmla="*/ 2147483647 h 1873"/>
              <a:gd name="T60" fmla="*/ 2147483647 w 80"/>
              <a:gd name="T61" fmla="*/ 2147483647 h 1873"/>
              <a:gd name="T62" fmla="*/ 2147483647 w 80"/>
              <a:gd name="T63" fmla="*/ 2147483647 h 1873"/>
              <a:gd name="T64" fmla="*/ 2147483647 w 80"/>
              <a:gd name="T65" fmla="*/ 2147483647 h 1873"/>
              <a:gd name="T66" fmla="*/ 2147483647 w 80"/>
              <a:gd name="T67" fmla="*/ 2147483647 h 1873"/>
              <a:gd name="T68" fmla="*/ 2147483647 w 80"/>
              <a:gd name="T69" fmla="*/ 2147483647 h 1873"/>
              <a:gd name="T70" fmla="*/ 2147483647 w 80"/>
              <a:gd name="T71" fmla="*/ 2147483647 h 1873"/>
              <a:gd name="T72" fmla="*/ 2147483647 w 80"/>
              <a:gd name="T73" fmla="*/ 2147483647 h 1873"/>
              <a:gd name="T74" fmla="*/ 2147483647 w 80"/>
              <a:gd name="T75" fmla="*/ 2147483647 h 1873"/>
              <a:gd name="T76" fmla="*/ 2147483647 w 80"/>
              <a:gd name="T77" fmla="*/ 2147483647 h 1873"/>
              <a:gd name="T78" fmla="*/ 2147483647 w 80"/>
              <a:gd name="T79" fmla="*/ 2147483647 h 1873"/>
              <a:gd name="T80" fmla="*/ 2147483647 w 80"/>
              <a:gd name="T81" fmla="*/ 2147483647 h 1873"/>
              <a:gd name="T82" fmla="*/ 2147483647 w 80"/>
              <a:gd name="T83" fmla="*/ 2147483647 h 1873"/>
              <a:gd name="T84" fmla="*/ 2147483647 w 80"/>
              <a:gd name="T85" fmla="*/ 2147483647 h 1873"/>
              <a:gd name="T86" fmla="*/ 2147483647 w 80"/>
              <a:gd name="T87" fmla="*/ 2147483647 h 1873"/>
              <a:gd name="T88" fmla="*/ 2147483647 w 80"/>
              <a:gd name="T89" fmla="*/ 2147483647 h 1873"/>
              <a:gd name="T90" fmla="*/ 2147483647 w 80"/>
              <a:gd name="T91" fmla="*/ 2147483647 h 1873"/>
              <a:gd name="T92" fmla="*/ 2147483647 w 80"/>
              <a:gd name="T93" fmla="*/ 2147483647 h 1873"/>
              <a:gd name="T94" fmla="*/ 2147483647 w 80"/>
              <a:gd name="T95" fmla="*/ 2147483647 h 1873"/>
              <a:gd name="T96" fmla="*/ 2147483647 w 80"/>
              <a:gd name="T97" fmla="*/ 2147483647 h 1873"/>
              <a:gd name="T98" fmla="*/ 2147483647 w 80"/>
              <a:gd name="T99" fmla="*/ 2147483647 h 1873"/>
              <a:gd name="T100" fmla="*/ 2147483647 w 80"/>
              <a:gd name="T101" fmla="*/ 2147483647 h 1873"/>
              <a:gd name="T102" fmla="*/ 2147483647 w 80"/>
              <a:gd name="T103" fmla="*/ 2147483647 h 1873"/>
              <a:gd name="T104" fmla="*/ 2147483647 w 80"/>
              <a:gd name="T105" fmla="*/ 2147483647 h 1873"/>
              <a:gd name="T106" fmla="*/ 2147483647 w 80"/>
              <a:gd name="T107" fmla="*/ 2147483647 h 1873"/>
              <a:gd name="T108" fmla="*/ 2147483647 w 80"/>
              <a:gd name="T109" fmla="*/ 2147483647 h 1873"/>
              <a:gd name="T110" fmla="*/ 2147483647 w 80"/>
              <a:gd name="T111" fmla="*/ 2147483647 h 1873"/>
              <a:gd name="T112" fmla="*/ 2147483647 w 80"/>
              <a:gd name="T113" fmla="*/ 2147483647 h 1873"/>
              <a:gd name="T114" fmla="*/ 2147483647 w 80"/>
              <a:gd name="T115" fmla="*/ 2147483647 h 1873"/>
              <a:gd name="T116" fmla="*/ 2147483647 w 80"/>
              <a:gd name="T117" fmla="*/ 2147483647 h 1873"/>
              <a:gd name="T118" fmla="*/ 2147483647 w 80"/>
              <a:gd name="T119" fmla="*/ 2147483647 h 1873"/>
              <a:gd name="T120" fmla="*/ 2147483647 w 80"/>
              <a:gd name="T121" fmla="*/ 2147483647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8" name="Freeform 21"/>
          <p:cNvSpPr>
            <a:spLocks/>
          </p:cNvSpPr>
          <p:nvPr userDrawn="1"/>
        </p:nvSpPr>
        <p:spPr bwMode="auto">
          <a:xfrm>
            <a:off x="1477963" y="6337300"/>
            <a:ext cx="2371725" cy="127000"/>
          </a:xfrm>
          <a:custGeom>
            <a:avLst/>
            <a:gdLst>
              <a:gd name="T0" fmla="*/ 2147483647 w 1494"/>
              <a:gd name="T1" fmla="*/ 0 h 80"/>
              <a:gd name="T2" fmla="*/ 2147483647 w 1494"/>
              <a:gd name="T3" fmla="*/ 2147483647 h 80"/>
              <a:gd name="T4" fmla="*/ 2147483647 w 1494"/>
              <a:gd name="T5" fmla="*/ 2147483647 h 80"/>
              <a:gd name="T6" fmla="*/ 2147483647 w 1494"/>
              <a:gd name="T7" fmla="*/ 2147483647 h 80"/>
              <a:gd name="T8" fmla="*/ 2147483647 w 1494"/>
              <a:gd name="T9" fmla="*/ 2147483647 h 80"/>
              <a:gd name="T10" fmla="*/ 2147483647 w 1494"/>
              <a:gd name="T11" fmla="*/ 2147483647 h 80"/>
              <a:gd name="T12" fmla="*/ 2147483647 w 1494"/>
              <a:gd name="T13" fmla="*/ 2147483647 h 80"/>
              <a:gd name="T14" fmla="*/ 2147483647 w 1494"/>
              <a:gd name="T15" fmla="*/ 2147483647 h 80"/>
              <a:gd name="T16" fmla="*/ 2147483647 w 1494"/>
              <a:gd name="T17" fmla="*/ 2147483647 h 80"/>
              <a:gd name="T18" fmla="*/ 2147483647 w 1494"/>
              <a:gd name="T19" fmla="*/ 2147483647 h 80"/>
              <a:gd name="T20" fmla="*/ 2147483647 w 1494"/>
              <a:gd name="T21" fmla="*/ 2147483647 h 80"/>
              <a:gd name="T22" fmla="*/ 2147483647 w 1494"/>
              <a:gd name="T23" fmla="*/ 2147483647 h 80"/>
              <a:gd name="T24" fmla="*/ 2147483647 w 1494"/>
              <a:gd name="T25" fmla="*/ 2147483647 h 80"/>
              <a:gd name="T26" fmla="*/ 2147483647 w 1494"/>
              <a:gd name="T27" fmla="*/ 2147483647 h 80"/>
              <a:gd name="T28" fmla="*/ 2147483647 w 1494"/>
              <a:gd name="T29" fmla="*/ 2147483647 h 80"/>
              <a:gd name="T30" fmla="*/ 2147483647 w 1494"/>
              <a:gd name="T31" fmla="*/ 2147483647 h 80"/>
              <a:gd name="T32" fmla="*/ 2147483647 w 1494"/>
              <a:gd name="T33" fmla="*/ 2147483647 h 80"/>
              <a:gd name="T34" fmla="*/ 2147483647 w 1494"/>
              <a:gd name="T35" fmla="*/ 2147483647 h 80"/>
              <a:gd name="T36" fmla="*/ 2147483647 w 1494"/>
              <a:gd name="T37" fmla="*/ 2147483647 h 80"/>
              <a:gd name="T38" fmla="*/ 2147483647 w 1494"/>
              <a:gd name="T39" fmla="*/ 2147483647 h 80"/>
              <a:gd name="T40" fmla="*/ 2147483647 w 1494"/>
              <a:gd name="T41" fmla="*/ 2147483647 h 80"/>
              <a:gd name="T42" fmla="*/ 2147483647 w 1494"/>
              <a:gd name="T43" fmla="*/ 2147483647 h 80"/>
              <a:gd name="T44" fmla="*/ 2147483647 w 1494"/>
              <a:gd name="T45" fmla="*/ 2147483647 h 80"/>
              <a:gd name="T46" fmla="*/ 2147483647 w 1494"/>
              <a:gd name="T47" fmla="*/ 2147483647 h 80"/>
              <a:gd name="T48" fmla="*/ 2147483647 w 1494"/>
              <a:gd name="T49" fmla="*/ 2147483647 h 80"/>
              <a:gd name="T50" fmla="*/ 2147483647 w 1494"/>
              <a:gd name="T51" fmla="*/ 2147483647 h 80"/>
              <a:gd name="T52" fmla="*/ 2147483647 w 1494"/>
              <a:gd name="T53" fmla="*/ 2147483647 h 80"/>
              <a:gd name="T54" fmla="*/ 2147483647 w 1494"/>
              <a:gd name="T55" fmla="*/ 2147483647 h 80"/>
              <a:gd name="T56" fmla="*/ 2147483647 w 1494"/>
              <a:gd name="T57" fmla="*/ 2147483647 h 80"/>
              <a:gd name="T58" fmla="*/ 2147483647 w 1494"/>
              <a:gd name="T59" fmla="*/ 2147483647 h 80"/>
              <a:gd name="T60" fmla="*/ 2147483647 w 1494"/>
              <a:gd name="T61" fmla="*/ 2147483647 h 80"/>
              <a:gd name="T62" fmla="*/ 2147483647 w 1494"/>
              <a:gd name="T63" fmla="*/ 2147483647 h 80"/>
              <a:gd name="T64" fmla="*/ 2147483647 w 1494"/>
              <a:gd name="T65" fmla="*/ 2147483647 h 80"/>
              <a:gd name="T66" fmla="*/ 2147483647 w 1494"/>
              <a:gd name="T67" fmla="*/ 2147483647 h 80"/>
              <a:gd name="T68" fmla="*/ 2147483647 w 1494"/>
              <a:gd name="T69" fmla="*/ 2147483647 h 80"/>
              <a:gd name="T70" fmla="*/ 2147483647 w 1494"/>
              <a:gd name="T71" fmla="*/ 2147483647 h 80"/>
              <a:gd name="T72" fmla="*/ 2147483647 w 1494"/>
              <a:gd name="T73" fmla="*/ 2147483647 h 80"/>
              <a:gd name="T74" fmla="*/ 2147483647 w 1494"/>
              <a:gd name="T75" fmla="*/ 2147483647 h 80"/>
              <a:gd name="T76" fmla="*/ 2147483647 w 1494"/>
              <a:gd name="T77" fmla="*/ 2147483647 h 80"/>
              <a:gd name="T78" fmla="*/ 2147483647 w 1494"/>
              <a:gd name="T79" fmla="*/ 2147483647 h 80"/>
              <a:gd name="T80" fmla="*/ 2147483647 w 1494"/>
              <a:gd name="T81" fmla="*/ 2147483647 h 80"/>
              <a:gd name="T82" fmla="*/ 2147483647 w 1494"/>
              <a:gd name="T83" fmla="*/ 2147483647 h 80"/>
              <a:gd name="T84" fmla="*/ 2147483647 w 1494"/>
              <a:gd name="T85" fmla="*/ 2147483647 h 80"/>
              <a:gd name="T86" fmla="*/ 2147483647 w 1494"/>
              <a:gd name="T87" fmla="*/ 2147483647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69" name="Freeform 22"/>
          <p:cNvSpPr>
            <a:spLocks/>
          </p:cNvSpPr>
          <p:nvPr userDrawn="1"/>
        </p:nvSpPr>
        <p:spPr bwMode="auto">
          <a:xfrm>
            <a:off x="4402138" y="6311900"/>
            <a:ext cx="2733675" cy="128588"/>
          </a:xfrm>
          <a:custGeom>
            <a:avLst/>
            <a:gdLst>
              <a:gd name="T0" fmla="*/ 0 w 1722"/>
              <a:gd name="T1" fmla="*/ 0 h 81"/>
              <a:gd name="T2" fmla="*/ 2147483647 w 1722"/>
              <a:gd name="T3" fmla="*/ 0 h 81"/>
              <a:gd name="T4" fmla="*/ 2147483647 w 1722"/>
              <a:gd name="T5" fmla="*/ 0 h 81"/>
              <a:gd name="T6" fmla="*/ 2147483647 w 1722"/>
              <a:gd name="T7" fmla="*/ 2147483647 h 81"/>
              <a:gd name="T8" fmla="*/ 2147483647 w 1722"/>
              <a:gd name="T9" fmla="*/ 2147483647 h 81"/>
              <a:gd name="T10" fmla="*/ 2147483647 w 1722"/>
              <a:gd name="T11" fmla="*/ 0 h 81"/>
              <a:gd name="T12" fmla="*/ 2147483647 w 1722"/>
              <a:gd name="T13" fmla="*/ 2147483647 h 81"/>
              <a:gd name="T14" fmla="*/ 2147483647 w 1722"/>
              <a:gd name="T15" fmla="*/ 2147483647 h 81"/>
              <a:gd name="T16" fmla="*/ 2147483647 w 1722"/>
              <a:gd name="T17" fmla="*/ 2147483647 h 81"/>
              <a:gd name="T18" fmla="*/ 2147483647 w 1722"/>
              <a:gd name="T19" fmla="*/ 2147483647 h 81"/>
              <a:gd name="T20" fmla="*/ 2147483647 w 1722"/>
              <a:gd name="T21" fmla="*/ 2147483647 h 81"/>
              <a:gd name="T22" fmla="*/ 2147483647 w 1722"/>
              <a:gd name="T23" fmla="*/ 2147483647 h 81"/>
              <a:gd name="T24" fmla="*/ 2147483647 w 1722"/>
              <a:gd name="T25" fmla="*/ 2147483647 h 81"/>
              <a:gd name="T26" fmla="*/ 2147483647 w 1722"/>
              <a:gd name="T27" fmla="*/ 2147483647 h 81"/>
              <a:gd name="T28" fmla="*/ 2147483647 w 1722"/>
              <a:gd name="T29" fmla="*/ 2147483647 h 81"/>
              <a:gd name="T30" fmla="*/ 2147483647 w 1722"/>
              <a:gd name="T31" fmla="*/ 2147483647 h 81"/>
              <a:gd name="T32" fmla="*/ 2147483647 w 1722"/>
              <a:gd name="T33" fmla="*/ 2147483647 h 81"/>
              <a:gd name="T34" fmla="*/ 2147483647 w 1722"/>
              <a:gd name="T35" fmla="*/ 2147483647 h 81"/>
              <a:gd name="T36" fmla="*/ 2147483647 w 1722"/>
              <a:gd name="T37" fmla="*/ 2147483647 h 81"/>
              <a:gd name="T38" fmla="*/ 2147483647 w 1722"/>
              <a:gd name="T39" fmla="*/ 2147483647 h 81"/>
              <a:gd name="T40" fmla="*/ 2147483647 w 1722"/>
              <a:gd name="T41" fmla="*/ 2147483647 h 81"/>
              <a:gd name="T42" fmla="*/ 2147483647 w 1722"/>
              <a:gd name="T43" fmla="*/ 2147483647 h 81"/>
              <a:gd name="T44" fmla="*/ 2147483647 w 1722"/>
              <a:gd name="T45" fmla="*/ 2147483647 h 81"/>
              <a:gd name="T46" fmla="*/ 2147483647 w 1722"/>
              <a:gd name="T47" fmla="*/ 2147483647 h 81"/>
              <a:gd name="T48" fmla="*/ 2147483647 w 1722"/>
              <a:gd name="T49" fmla="*/ 2147483647 h 81"/>
              <a:gd name="T50" fmla="*/ 2147483647 w 1722"/>
              <a:gd name="T51" fmla="*/ 2147483647 h 81"/>
              <a:gd name="T52" fmla="*/ 2147483647 w 1722"/>
              <a:gd name="T53" fmla="*/ 2147483647 h 81"/>
              <a:gd name="T54" fmla="*/ 2147483647 w 1722"/>
              <a:gd name="T55" fmla="*/ 2147483647 h 81"/>
              <a:gd name="T56" fmla="*/ 2147483647 w 1722"/>
              <a:gd name="T57" fmla="*/ 2147483647 h 81"/>
              <a:gd name="T58" fmla="*/ 2147483647 w 1722"/>
              <a:gd name="T59" fmla="*/ 2147483647 h 81"/>
              <a:gd name="T60" fmla="*/ 2147483647 w 1722"/>
              <a:gd name="T61" fmla="*/ 2147483647 h 81"/>
              <a:gd name="T62" fmla="*/ 2147483647 w 1722"/>
              <a:gd name="T63" fmla="*/ 2147483647 h 81"/>
              <a:gd name="T64" fmla="*/ 2147483647 w 1722"/>
              <a:gd name="T65" fmla="*/ 2147483647 h 81"/>
              <a:gd name="T66" fmla="*/ 2147483647 w 1722"/>
              <a:gd name="T67" fmla="*/ 2147483647 h 81"/>
              <a:gd name="T68" fmla="*/ 2147483647 w 1722"/>
              <a:gd name="T69" fmla="*/ 2147483647 h 81"/>
              <a:gd name="T70" fmla="*/ 2147483647 w 1722"/>
              <a:gd name="T71" fmla="*/ 2147483647 h 81"/>
              <a:gd name="T72" fmla="*/ 2147483647 w 1722"/>
              <a:gd name="T73" fmla="*/ 2147483647 h 81"/>
              <a:gd name="T74" fmla="*/ 2147483647 w 1722"/>
              <a:gd name="T75" fmla="*/ 2147483647 h 81"/>
              <a:gd name="T76" fmla="*/ 2147483647 w 1722"/>
              <a:gd name="T77" fmla="*/ 2147483647 h 81"/>
              <a:gd name="T78" fmla="*/ 2147483647 w 1722"/>
              <a:gd name="T79" fmla="*/ 2147483647 h 81"/>
              <a:gd name="T80" fmla="*/ 2147483647 w 1722"/>
              <a:gd name="T81" fmla="*/ 2147483647 h 81"/>
              <a:gd name="T82" fmla="*/ 2147483647 w 1722"/>
              <a:gd name="T83" fmla="*/ 2147483647 h 81"/>
              <a:gd name="T84" fmla="*/ 2147483647 w 1722"/>
              <a:gd name="T85" fmla="*/ 2147483647 h 81"/>
              <a:gd name="T86" fmla="*/ 2147483647 w 1722"/>
              <a:gd name="T87" fmla="*/ 2147483647 h 81"/>
              <a:gd name="T88" fmla="*/ 2147483647 w 1722"/>
              <a:gd name="T89" fmla="*/ 2147483647 h 81"/>
              <a:gd name="T90" fmla="*/ 2147483647 w 1722"/>
              <a:gd name="T91" fmla="*/ 2147483647 h 81"/>
              <a:gd name="T92" fmla="*/ 2147483647 w 1722"/>
              <a:gd name="T93" fmla="*/ 2147483647 h 81"/>
              <a:gd name="T94" fmla="*/ 2147483647 w 1722"/>
              <a:gd name="T95" fmla="*/ 2147483647 h 81"/>
              <a:gd name="T96" fmla="*/ 2147483647 w 1722"/>
              <a:gd name="T97" fmla="*/ 2147483647 h 81"/>
              <a:gd name="T98" fmla="*/ 2147483647 w 1722"/>
              <a:gd name="T99" fmla="*/ 2147483647 h 81"/>
              <a:gd name="T100" fmla="*/ 2147483647 w 1722"/>
              <a:gd name="T101" fmla="*/ 2147483647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70" name="Freeform 23"/>
          <p:cNvSpPr>
            <a:spLocks/>
          </p:cNvSpPr>
          <p:nvPr userDrawn="1"/>
        </p:nvSpPr>
        <p:spPr bwMode="auto">
          <a:xfrm>
            <a:off x="8588375" y="3179763"/>
            <a:ext cx="127000" cy="2168525"/>
          </a:xfrm>
          <a:custGeom>
            <a:avLst/>
            <a:gdLst>
              <a:gd name="T0" fmla="*/ 2147483647 w 80"/>
              <a:gd name="T1" fmla="*/ 2147483647 h 1366"/>
              <a:gd name="T2" fmla="*/ 2147483647 w 80"/>
              <a:gd name="T3" fmla="*/ 2147483647 h 1366"/>
              <a:gd name="T4" fmla="*/ 2147483647 w 80"/>
              <a:gd name="T5" fmla="*/ 2147483647 h 1366"/>
              <a:gd name="T6" fmla="*/ 2147483647 w 80"/>
              <a:gd name="T7" fmla="*/ 2147483647 h 1366"/>
              <a:gd name="T8" fmla="*/ 2147483647 w 80"/>
              <a:gd name="T9" fmla="*/ 2147483647 h 1366"/>
              <a:gd name="T10" fmla="*/ 2147483647 w 80"/>
              <a:gd name="T11" fmla="*/ 2147483647 h 1366"/>
              <a:gd name="T12" fmla="*/ 2147483647 w 80"/>
              <a:gd name="T13" fmla="*/ 2147483647 h 1366"/>
              <a:gd name="T14" fmla="*/ 2147483647 w 80"/>
              <a:gd name="T15" fmla="*/ 2147483647 h 1366"/>
              <a:gd name="T16" fmla="*/ 2147483647 w 80"/>
              <a:gd name="T17" fmla="*/ 2147483647 h 1366"/>
              <a:gd name="T18" fmla="*/ 2147483647 w 80"/>
              <a:gd name="T19" fmla="*/ 2147483647 h 1366"/>
              <a:gd name="T20" fmla="*/ 2147483647 w 80"/>
              <a:gd name="T21" fmla="*/ 2147483647 h 1366"/>
              <a:gd name="T22" fmla="*/ 2147483647 w 80"/>
              <a:gd name="T23" fmla="*/ 2147483647 h 1366"/>
              <a:gd name="T24" fmla="*/ 2147483647 w 80"/>
              <a:gd name="T25" fmla="*/ 2147483647 h 1366"/>
              <a:gd name="T26" fmla="*/ 2147483647 w 80"/>
              <a:gd name="T27" fmla="*/ 2147483647 h 1366"/>
              <a:gd name="T28" fmla="*/ 2147483647 w 80"/>
              <a:gd name="T29" fmla="*/ 2147483647 h 1366"/>
              <a:gd name="T30" fmla="*/ 2147483647 w 80"/>
              <a:gd name="T31" fmla="*/ 2147483647 h 1366"/>
              <a:gd name="T32" fmla="*/ 2147483647 w 80"/>
              <a:gd name="T33" fmla="*/ 2147483647 h 1366"/>
              <a:gd name="T34" fmla="*/ 2147483647 w 80"/>
              <a:gd name="T35" fmla="*/ 2147483647 h 1366"/>
              <a:gd name="T36" fmla="*/ 2147483647 w 80"/>
              <a:gd name="T37" fmla="*/ 2147483647 h 1366"/>
              <a:gd name="T38" fmla="*/ 2147483647 w 80"/>
              <a:gd name="T39" fmla="*/ 2147483647 h 1366"/>
              <a:gd name="T40" fmla="*/ 2147483647 w 80"/>
              <a:gd name="T41" fmla="*/ 2147483647 h 1366"/>
              <a:gd name="T42" fmla="*/ 2147483647 w 80"/>
              <a:gd name="T43" fmla="*/ 2147483647 h 1366"/>
              <a:gd name="T44" fmla="*/ 2147483647 w 80"/>
              <a:gd name="T45" fmla="*/ 2147483647 h 1366"/>
              <a:gd name="T46" fmla="*/ 2147483647 w 80"/>
              <a:gd name="T47" fmla="*/ 2147483647 h 1366"/>
              <a:gd name="T48" fmla="*/ 2147483647 w 80"/>
              <a:gd name="T49" fmla="*/ 2147483647 h 1366"/>
              <a:gd name="T50" fmla="*/ 2147483647 w 80"/>
              <a:gd name="T51" fmla="*/ 2147483647 h 1366"/>
              <a:gd name="T52" fmla="*/ 2147483647 w 80"/>
              <a:gd name="T53" fmla="*/ 2147483647 h 1366"/>
              <a:gd name="T54" fmla="*/ 2147483647 w 80"/>
              <a:gd name="T55" fmla="*/ 2147483647 h 1366"/>
              <a:gd name="T56" fmla="*/ 2147483647 w 80"/>
              <a:gd name="T57" fmla="*/ 2147483647 h 1366"/>
              <a:gd name="T58" fmla="*/ 2147483647 w 80"/>
              <a:gd name="T59" fmla="*/ 2147483647 h 1366"/>
              <a:gd name="T60" fmla="*/ 2147483647 w 80"/>
              <a:gd name="T61" fmla="*/ 2147483647 h 1366"/>
              <a:gd name="T62" fmla="*/ 2147483647 w 80"/>
              <a:gd name="T63" fmla="*/ 2147483647 h 1366"/>
              <a:gd name="T64" fmla="*/ 2147483647 w 80"/>
              <a:gd name="T65" fmla="*/ 2147483647 h 1366"/>
              <a:gd name="T66" fmla="*/ 2147483647 w 80"/>
              <a:gd name="T67" fmla="*/ 2147483647 h 1366"/>
              <a:gd name="T68" fmla="*/ 2147483647 w 80"/>
              <a:gd name="T69" fmla="*/ 2147483647 h 1366"/>
              <a:gd name="T70" fmla="*/ 2147483647 w 80"/>
              <a:gd name="T71" fmla="*/ 2147483647 h 1366"/>
              <a:gd name="T72" fmla="*/ 2147483647 w 80"/>
              <a:gd name="T73" fmla="*/ 2147483647 h 1366"/>
              <a:gd name="T74" fmla="*/ 2147483647 w 80"/>
              <a:gd name="T75" fmla="*/ 2147483647 h 1366"/>
              <a:gd name="T76" fmla="*/ 2147483647 w 80"/>
              <a:gd name="T77" fmla="*/ 2147483647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71" name="Freeform 24"/>
          <p:cNvSpPr>
            <a:spLocks/>
          </p:cNvSpPr>
          <p:nvPr userDrawn="1"/>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72" name="Freeform 25"/>
          <p:cNvSpPr>
            <a:spLocks/>
          </p:cNvSpPr>
          <p:nvPr userDrawn="1"/>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73" name="Freeform 26"/>
          <p:cNvSpPr>
            <a:spLocks/>
          </p:cNvSpPr>
          <p:nvPr userDrawn="1"/>
        </p:nvSpPr>
        <p:spPr bwMode="auto">
          <a:xfrm>
            <a:off x="1843088" y="323850"/>
            <a:ext cx="4011612" cy="185738"/>
          </a:xfrm>
          <a:custGeom>
            <a:avLst/>
            <a:gdLst>
              <a:gd name="T0" fmla="*/ 2147483647 w 2527"/>
              <a:gd name="T1" fmla="*/ 2147483647 h 117"/>
              <a:gd name="T2" fmla="*/ 2147483647 w 2527"/>
              <a:gd name="T3" fmla="*/ 2147483647 h 117"/>
              <a:gd name="T4" fmla="*/ 2147483647 w 2527"/>
              <a:gd name="T5" fmla="*/ 2147483647 h 117"/>
              <a:gd name="T6" fmla="*/ 2147483647 w 2527"/>
              <a:gd name="T7" fmla="*/ 2147483647 h 117"/>
              <a:gd name="T8" fmla="*/ 2147483647 w 2527"/>
              <a:gd name="T9" fmla="*/ 2147483647 h 117"/>
              <a:gd name="T10" fmla="*/ 2147483647 w 2527"/>
              <a:gd name="T11" fmla="*/ 2147483647 h 117"/>
              <a:gd name="T12" fmla="*/ 2147483647 w 2527"/>
              <a:gd name="T13" fmla="*/ 2147483647 h 117"/>
              <a:gd name="T14" fmla="*/ 2147483647 w 2527"/>
              <a:gd name="T15" fmla="*/ 2147483647 h 117"/>
              <a:gd name="T16" fmla="*/ 2147483647 w 2527"/>
              <a:gd name="T17" fmla="*/ 2147483647 h 117"/>
              <a:gd name="T18" fmla="*/ 2147483647 w 2527"/>
              <a:gd name="T19" fmla="*/ 2147483647 h 117"/>
              <a:gd name="T20" fmla="*/ 2147483647 w 2527"/>
              <a:gd name="T21" fmla="*/ 2147483647 h 117"/>
              <a:gd name="T22" fmla="*/ 2147483647 w 2527"/>
              <a:gd name="T23" fmla="*/ 2147483647 h 117"/>
              <a:gd name="T24" fmla="*/ 2147483647 w 2527"/>
              <a:gd name="T25" fmla="*/ 0 h 117"/>
              <a:gd name="T26" fmla="*/ 2147483647 w 2527"/>
              <a:gd name="T27" fmla="*/ 0 h 117"/>
              <a:gd name="T28" fmla="*/ 2147483647 w 2527"/>
              <a:gd name="T29" fmla="*/ 2147483647 h 117"/>
              <a:gd name="T30" fmla="*/ 2147483647 w 2527"/>
              <a:gd name="T31" fmla="*/ 2147483647 h 117"/>
              <a:gd name="T32" fmla="*/ 2147483647 w 2527"/>
              <a:gd name="T33" fmla="*/ 2147483647 h 117"/>
              <a:gd name="T34" fmla="*/ 2147483647 w 2527"/>
              <a:gd name="T35" fmla="*/ 2147483647 h 117"/>
              <a:gd name="T36" fmla="*/ 2147483647 w 2527"/>
              <a:gd name="T37" fmla="*/ 2147483647 h 117"/>
              <a:gd name="T38" fmla="*/ 2147483647 w 2527"/>
              <a:gd name="T39" fmla="*/ 2147483647 h 117"/>
              <a:gd name="T40" fmla="*/ 2147483647 w 2527"/>
              <a:gd name="T41" fmla="*/ 2147483647 h 117"/>
              <a:gd name="T42" fmla="*/ 2147483647 w 2527"/>
              <a:gd name="T43" fmla="*/ 2147483647 h 117"/>
              <a:gd name="T44" fmla="*/ 2147483647 w 2527"/>
              <a:gd name="T45" fmla="*/ 2147483647 h 117"/>
              <a:gd name="T46" fmla="*/ 2147483647 w 2527"/>
              <a:gd name="T47" fmla="*/ 2147483647 h 117"/>
              <a:gd name="T48" fmla="*/ 2147483647 w 2527"/>
              <a:gd name="T49" fmla="*/ 2147483647 h 117"/>
              <a:gd name="T50" fmla="*/ 2147483647 w 2527"/>
              <a:gd name="T51" fmla="*/ 2147483647 h 117"/>
              <a:gd name="T52" fmla="*/ 2147483647 w 2527"/>
              <a:gd name="T53" fmla="*/ 2147483647 h 117"/>
              <a:gd name="T54" fmla="*/ 2147483647 w 2527"/>
              <a:gd name="T55" fmla="*/ 2147483647 h 117"/>
              <a:gd name="T56" fmla="*/ 2147483647 w 2527"/>
              <a:gd name="T57" fmla="*/ 2147483647 h 117"/>
              <a:gd name="T58" fmla="*/ 2147483647 w 2527"/>
              <a:gd name="T59" fmla="*/ 2147483647 h 117"/>
              <a:gd name="T60" fmla="*/ 2147483647 w 2527"/>
              <a:gd name="T61" fmla="*/ 2147483647 h 117"/>
              <a:gd name="T62" fmla="*/ 2147483647 w 2527"/>
              <a:gd name="T63" fmla="*/ 2147483647 h 117"/>
              <a:gd name="T64" fmla="*/ 2147483647 w 2527"/>
              <a:gd name="T65" fmla="*/ 2147483647 h 117"/>
              <a:gd name="T66" fmla="*/ 2147483647 w 2527"/>
              <a:gd name="T67" fmla="*/ 2147483647 h 117"/>
              <a:gd name="T68" fmla="*/ 0 w 2527"/>
              <a:gd name="T69" fmla="*/ 2147483647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sp>
        <p:nvSpPr>
          <p:cNvPr id="2074" name="Freeform 27"/>
          <p:cNvSpPr>
            <a:spLocks/>
          </p:cNvSpPr>
          <p:nvPr userDrawn="1"/>
        </p:nvSpPr>
        <p:spPr bwMode="auto">
          <a:xfrm>
            <a:off x="4873625" y="323850"/>
            <a:ext cx="2798763" cy="119063"/>
          </a:xfrm>
          <a:custGeom>
            <a:avLst/>
            <a:gdLst>
              <a:gd name="T0" fmla="*/ 2147483647 w 1763"/>
              <a:gd name="T1" fmla="*/ 0 h 75"/>
              <a:gd name="T2" fmla="*/ 2147483647 w 1763"/>
              <a:gd name="T3" fmla="*/ 2147483647 h 75"/>
              <a:gd name="T4" fmla="*/ 2147483647 w 1763"/>
              <a:gd name="T5" fmla="*/ 2147483647 h 75"/>
              <a:gd name="T6" fmla="*/ 2147483647 w 1763"/>
              <a:gd name="T7" fmla="*/ 2147483647 h 75"/>
              <a:gd name="T8" fmla="*/ 2147483647 w 1763"/>
              <a:gd name="T9" fmla="*/ 2147483647 h 75"/>
              <a:gd name="T10" fmla="*/ 2147483647 w 1763"/>
              <a:gd name="T11" fmla="*/ 2147483647 h 75"/>
              <a:gd name="T12" fmla="*/ 2147483647 w 1763"/>
              <a:gd name="T13" fmla="*/ 2147483647 h 75"/>
              <a:gd name="T14" fmla="*/ 2147483647 w 1763"/>
              <a:gd name="T15" fmla="*/ 2147483647 h 75"/>
              <a:gd name="T16" fmla="*/ 2147483647 w 1763"/>
              <a:gd name="T17" fmla="*/ 2147483647 h 75"/>
              <a:gd name="T18" fmla="*/ 2147483647 w 1763"/>
              <a:gd name="T19" fmla="*/ 2147483647 h 75"/>
              <a:gd name="T20" fmla="*/ 2147483647 w 1763"/>
              <a:gd name="T21" fmla="*/ 2147483647 h 75"/>
              <a:gd name="T22" fmla="*/ 2147483647 w 1763"/>
              <a:gd name="T23" fmla="*/ 2147483647 h 75"/>
              <a:gd name="T24" fmla="*/ 2147483647 w 1763"/>
              <a:gd name="T25" fmla="*/ 2147483647 h 75"/>
              <a:gd name="T26" fmla="*/ 2147483647 w 1763"/>
              <a:gd name="T27" fmla="*/ 2147483647 h 75"/>
              <a:gd name="T28" fmla="*/ 2147483647 w 1763"/>
              <a:gd name="T29" fmla="*/ 2147483647 h 75"/>
              <a:gd name="T30" fmla="*/ 2147483647 w 1763"/>
              <a:gd name="T31" fmla="*/ 2147483647 h 75"/>
              <a:gd name="T32" fmla="*/ 2147483647 w 1763"/>
              <a:gd name="T33" fmla="*/ 2147483647 h 75"/>
              <a:gd name="T34" fmla="*/ 2147483647 w 1763"/>
              <a:gd name="T35" fmla="*/ 2147483647 h 75"/>
              <a:gd name="T36" fmla="*/ 2147483647 w 1763"/>
              <a:gd name="T37" fmla="*/ 2147483647 h 75"/>
              <a:gd name="T38" fmla="*/ 2147483647 w 1763"/>
              <a:gd name="T39" fmla="*/ 2147483647 h 75"/>
              <a:gd name="T40" fmla="*/ 2147483647 w 1763"/>
              <a:gd name="T41" fmla="*/ 2147483647 h 75"/>
              <a:gd name="T42" fmla="*/ 2147483647 w 1763"/>
              <a:gd name="T43" fmla="*/ 2147483647 h 75"/>
              <a:gd name="T44" fmla="*/ 2147483647 w 1763"/>
              <a:gd name="T45" fmla="*/ 2147483647 h 75"/>
              <a:gd name="T46" fmla="*/ 2147483647 w 1763"/>
              <a:gd name="T47" fmla="*/ 2147483647 h 75"/>
              <a:gd name="T48" fmla="*/ 2147483647 w 1763"/>
              <a:gd name="T49" fmla="*/ 2147483647 h 75"/>
              <a:gd name="T50" fmla="*/ 2147483647 w 1763"/>
              <a:gd name="T51" fmla="*/ 2147483647 h 75"/>
              <a:gd name="T52" fmla="*/ 2147483647 w 1763"/>
              <a:gd name="T53" fmla="*/ 2147483647 h 75"/>
              <a:gd name="T54" fmla="*/ 2147483647 w 1763"/>
              <a:gd name="T55" fmla="*/ 2147483647 h 75"/>
              <a:gd name="T56" fmla="*/ 2147483647 w 1763"/>
              <a:gd name="T57" fmla="*/ 2147483647 h 75"/>
              <a:gd name="T58" fmla="*/ 2147483647 w 1763"/>
              <a:gd name="T59" fmla="*/ 2147483647 h 75"/>
              <a:gd name="T60" fmla="*/ 2147483647 w 1763"/>
              <a:gd name="T61" fmla="*/ 2147483647 h 75"/>
              <a:gd name="T62" fmla="*/ 2147483647 w 1763"/>
              <a:gd name="T63" fmla="*/ 2147483647 h 75"/>
              <a:gd name="T64" fmla="*/ 2147483647 w 1763"/>
              <a:gd name="T65" fmla="*/ 2147483647 h 75"/>
              <a:gd name="T66" fmla="*/ 2147483647 w 1763"/>
              <a:gd name="T67" fmla="*/ 2147483647 h 75"/>
              <a:gd name="T68" fmla="*/ 2147483647 w 1763"/>
              <a:gd name="T69" fmla="*/ 2147483647 h 75"/>
              <a:gd name="T70" fmla="*/ 2147483647 w 1763"/>
              <a:gd name="T71" fmla="*/ 2147483647 h 75"/>
              <a:gd name="T72" fmla="*/ 2147483647 w 1763"/>
              <a:gd name="T73" fmla="*/ 2147483647 h 75"/>
              <a:gd name="T74" fmla="*/ 2147483647 w 1763"/>
              <a:gd name="T75" fmla="*/ 2147483647 h 75"/>
              <a:gd name="T76" fmla="*/ 2147483647 w 1763"/>
              <a:gd name="T77" fmla="*/ 2147483647 h 75"/>
              <a:gd name="T78" fmla="*/ 2147483647 w 1763"/>
              <a:gd name="T79" fmla="*/ 2147483647 h 75"/>
              <a:gd name="T80" fmla="*/ 2147483647 w 1763"/>
              <a:gd name="T81" fmla="*/ 2147483647 h 75"/>
              <a:gd name="T82" fmla="*/ 2147483647 w 1763"/>
              <a:gd name="T83" fmla="*/ 2147483647 h 75"/>
              <a:gd name="T84" fmla="*/ 2147483647 w 1763"/>
              <a:gd name="T85" fmla="*/ 2147483647 h 75"/>
              <a:gd name="T86" fmla="*/ 2147483647 w 1763"/>
              <a:gd name="T87" fmla="*/ 2147483647 h 75"/>
              <a:gd name="T88" fmla="*/ 2147483647 w 1763"/>
              <a:gd name="T89" fmla="*/ 2147483647 h 75"/>
              <a:gd name="T90" fmla="*/ 2147483647 w 1763"/>
              <a:gd name="T91" fmla="*/ 2147483647 h 75"/>
              <a:gd name="T92" fmla="*/ 2147483647 w 1763"/>
              <a:gd name="T93" fmla="*/ 2147483647 h 75"/>
              <a:gd name="T94" fmla="*/ 2147483647 w 1763"/>
              <a:gd name="T95" fmla="*/ 2147483647 h 75"/>
              <a:gd name="T96" fmla="*/ 2147483647 w 1763"/>
              <a:gd name="T97" fmla="*/ 2147483647 h 75"/>
              <a:gd name="T98" fmla="*/ 2147483647 w 1763"/>
              <a:gd name="T99" fmla="*/ 2147483647 h 75"/>
              <a:gd name="T100" fmla="*/ 0 w 1763"/>
              <a:gd name="T101" fmla="*/ 2147483647 h 75"/>
              <a:gd name="T102" fmla="*/ 2147483647 w 1763"/>
              <a:gd name="T103" fmla="*/ 2147483647 h 75"/>
              <a:gd name="T104" fmla="*/ 2147483647 w 1763"/>
              <a:gd name="T105" fmla="*/ 2147483647 h 75"/>
              <a:gd name="T106" fmla="*/ 2147483647 w 1763"/>
              <a:gd name="T107" fmla="*/ 2147483647 h 75"/>
              <a:gd name="T108" fmla="*/ 2147483647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2400">
              <a:solidFill>
                <a:srgbClr val="FFFFFF"/>
              </a:solidFill>
              <a:latin typeface="Arial" charset="0"/>
            </a:endParaRPr>
          </a:p>
        </p:txBody>
      </p:sp>
      <p:grpSp>
        <p:nvGrpSpPr>
          <p:cNvPr id="2075" name="Group 28"/>
          <p:cNvGrpSpPr>
            <a:grpSpLocks/>
          </p:cNvGrpSpPr>
          <p:nvPr/>
        </p:nvGrpSpPr>
        <p:grpSpPr bwMode="auto">
          <a:xfrm>
            <a:off x="0" y="0"/>
            <a:ext cx="1978025" cy="1955800"/>
            <a:chOff x="0" y="0"/>
            <a:chExt cx="1246" cy="1232"/>
          </a:xfrm>
        </p:grpSpPr>
        <p:sp>
          <p:nvSpPr>
            <p:cNvPr id="207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7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sp>
          <p:nvSpPr>
            <p:cNvPr id="208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400">
                <a:solidFill>
                  <a:srgbClr val="FFFFFF"/>
                </a:solidFill>
                <a:latin typeface="Arial" charset="0"/>
                <a:cs typeface="MS PGothic" charset="0"/>
              </a:endParaRPr>
            </a:p>
          </p:txBody>
        </p:sp>
      </p:grpSp>
      <p:sp>
        <p:nvSpPr>
          <p:cNvPr id="2076"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defRPr/>
            </a:pPr>
            <a:r>
              <a:rPr lang="en-US" altLang="zh-CN" sz="1000">
                <a:solidFill>
                  <a:srgbClr val="FFFFFF"/>
                </a:solidFill>
                <a:ea typeface="宋体" charset="0"/>
                <a:cs typeface="宋体" charset="0"/>
              </a:rPr>
              <a:t>©2006 TBBMI</a:t>
            </a:r>
          </a:p>
        </p:txBody>
      </p:sp>
      <p:sp>
        <p:nvSpPr>
          <p:cNvPr id="296993"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Tree>
    <p:extLst>
      <p:ext uri="{BB962C8B-B14F-4D97-AF65-F5344CB8AC3E}">
        <p14:creationId xmlns:p14="http://schemas.microsoft.com/office/powerpoint/2010/main" val="316868189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cs typeface="MS PGothic" charset="0"/>
              </a:defRPr>
            </a:lvl1pPr>
          </a:lstStyle>
          <a:p>
            <a:pPr>
              <a:defRPr/>
            </a:pPr>
            <a:fld id="{0EE43333-506E-DB44-BBA1-27C3D3DC0AD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548721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584707" name="Oval 3"/>
            <p:cNvSpPr>
              <a:spLocks noChangeArrowheads="1"/>
            </p:cNvSpPr>
            <p:nvPr/>
          </p:nvSpPr>
          <p:spPr bwMode="auto">
            <a:xfrm>
              <a:off x="1349" y="622"/>
              <a:ext cx="3184" cy="3088"/>
            </a:xfrm>
            <a:prstGeom prst="ellipse">
              <a:avLst/>
            </a:prstGeom>
            <a:noFill/>
            <a:ln w="104775">
              <a:solidFill>
                <a:srgbClr val="85858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08"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09"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584710" name="Arc 6"/>
          <p:cNvSpPr>
            <a:spLocks/>
          </p:cNvSpPr>
          <p:nvPr/>
        </p:nvSpPr>
        <p:spPr bwMode="auto">
          <a:xfrm>
            <a:off x="4651375" y="990600"/>
            <a:ext cx="2540000" cy="23272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8131B"/>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11" name="Text Box 7"/>
          <p:cNvSpPr txBox="1">
            <a:spLocks noChangeArrowheads="1"/>
          </p:cNvSpPr>
          <p:nvPr/>
        </p:nvSpPr>
        <p:spPr bwMode="auto">
          <a:xfrm>
            <a:off x="3392488" y="1525588"/>
            <a:ext cx="2228850" cy="2590800"/>
          </a:xfrm>
          <a:prstGeom prst="rect">
            <a:avLst/>
          </a:prstGeom>
          <a:noFill/>
          <a:ln>
            <a:noFill/>
          </a:ln>
          <a:effectLst>
            <a:outerShdw blurRad="63500" dist="109250" dir="2132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6400" b="0">
                <a:solidFill>
                  <a:srgbClr val="FA0532"/>
                </a:solidFill>
                <a:latin typeface="Times" charset="0"/>
                <a:ea typeface="宋体" charset="0"/>
                <a:cs typeface="宋体" charset="0"/>
              </a:rPr>
              <a:t>王</a:t>
            </a:r>
            <a:endParaRPr lang="zh-CN" altLang="en-US" sz="16400" b="0">
              <a:solidFill>
                <a:srgbClr val="FA0532"/>
              </a:solidFill>
              <a:latin typeface="Times" charset="0"/>
              <a:ea typeface="宋体" charset="0"/>
              <a:cs typeface="宋体" charset="0"/>
            </a:endParaRPr>
          </a:p>
        </p:txBody>
      </p:sp>
      <p:sp>
        <p:nvSpPr>
          <p:cNvPr id="584712" name="Rectangle 8"/>
          <p:cNvSpPr>
            <a:spLocks noChangeArrowheads="1"/>
          </p:cNvSpPr>
          <p:nvPr/>
        </p:nvSpPr>
        <p:spPr bwMode="auto">
          <a:xfrm>
            <a:off x="2063750" y="1390650"/>
            <a:ext cx="5032375" cy="2587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900" b="0">
                <a:solidFill>
                  <a:srgbClr val="FAFD00"/>
                </a:solidFill>
                <a:latin typeface="Times" charset="0"/>
                <a:ea typeface="宋体" charset="0"/>
                <a:cs typeface="宋体" charset="0"/>
              </a:rPr>
              <a:t>无</a:t>
            </a:r>
            <a:r>
              <a:rPr lang="en-US" altLang="zh-CN" sz="16400" b="0">
                <a:solidFill>
                  <a:srgbClr val="FA0532"/>
                </a:solidFill>
                <a:latin typeface="Times" charset="0"/>
                <a:ea typeface="宋体" charset="0"/>
                <a:cs typeface="宋体" charset="0"/>
              </a:rPr>
              <a:t>    </a:t>
            </a:r>
            <a:r>
              <a:rPr lang="en-US" altLang="zh-CN" sz="10900" b="0">
                <a:solidFill>
                  <a:srgbClr val="FAFD00"/>
                </a:solidFill>
                <a:latin typeface="Times" charset="0"/>
                <a:ea typeface="宋体" charset="0"/>
                <a:cs typeface="宋体" charset="0"/>
              </a:rPr>
              <a:t>掳</a:t>
            </a:r>
            <a:endParaRPr lang="zh-CN" altLang="en-US" sz="10900" b="0">
              <a:solidFill>
                <a:srgbClr val="FAFD00"/>
              </a:solidFill>
              <a:latin typeface="Times" charset="0"/>
              <a:ea typeface="宋体" charset="0"/>
              <a:cs typeface="宋体" charset="0"/>
            </a:endParaRPr>
          </a:p>
        </p:txBody>
      </p:sp>
      <p:sp>
        <p:nvSpPr>
          <p:cNvPr id="584713" name="Rectangle 9"/>
          <p:cNvSpPr>
            <a:spLocks noChangeArrowheads="1"/>
          </p:cNvSpPr>
          <p:nvPr/>
        </p:nvSpPr>
        <p:spPr bwMode="auto">
          <a:xfrm>
            <a:off x="2862263" y="4100513"/>
            <a:ext cx="3352800" cy="1308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sz="8000" b="0" i="1">
                <a:solidFill>
                  <a:srgbClr val="00FF00"/>
                </a:solidFill>
                <a:latin typeface="Times" charset="0"/>
                <a:ea typeface="宋体" charset="0"/>
                <a:cs typeface="宋体" charset="0"/>
              </a:rPr>
              <a:t>“</a:t>
            </a:r>
            <a:r>
              <a:rPr lang="en-US" altLang="zh-CN" sz="8000" i="1">
                <a:solidFill>
                  <a:srgbClr val="00FF00"/>
                </a:solidFill>
                <a:ea typeface="宋体" charset="0"/>
                <a:cs typeface="宋体" charset="0"/>
              </a:rPr>
              <a:t>王</a:t>
            </a:r>
            <a:r>
              <a:rPr lang="zh-CN" altLang="en-US" sz="8000" i="1">
                <a:solidFill>
                  <a:srgbClr val="00FF00"/>
                </a:solidFill>
                <a:ea typeface="宋体" charset="0"/>
                <a:cs typeface="宋体" charset="0"/>
              </a:rPr>
              <a:t>朝</a:t>
            </a:r>
            <a:r>
              <a:rPr lang="zh-CN" altLang="en-US" sz="8000" b="0" i="1">
                <a:solidFill>
                  <a:srgbClr val="00FF00"/>
                </a:solidFill>
                <a:latin typeface="Times" charset="0"/>
                <a:ea typeface="宋体" charset="0"/>
                <a:cs typeface="宋体" charset="0"/>
              </a:rPr>
              <a:t>”</a:t>
            </a:r>
          </a:p>
        </p:txBody>
      </p:sp>
      <p:sp>
        <p:nvSpPr>
          <p:cNvPr id="584714" name="Text Box 10"/>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2</a:t>
            </a:r>
            <a:endParaRPr lang="en-US" altLang="zh-CN" sz="2000" b="0">
              <a:solidFill>
                <a:srgbClr val="FFA27C"/>
              </a:solidFill>
              <a:latin typeface="B VAG Rounded Bold" charset="0"/>
              <a:ea typeface="宋体" charset="0"/>
              <a:cs typeface="宋体" charset="0"/>
            </a:endParaRPr>
          </a:p>
        </p:txBody>
      </p:sp>
      <p:sp>
        <p:nvSpPr>
          <p:cNvPr id="584715" name="Rectangle 11"/>
          <p:cNvSpPr>
            <a:spLocks noChangeArrowheads="1"/>
          </p:cNvSpPr>
          <p:nvPr/>
        </p:nvSpPr>
        <p:spPr bwMode="auto">
          <a:xfrm>
            <a:off x="8085138" y="65389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14</a:t>
            </a:r>
          </a:p>
        </p:txBody>
      </p:sp>
      <p:sp>
        <p:nvSpPr>
          <p:cNvPr id="3" name="Rectangle 2">
            <a:extLst>
              <a:ext uri="{FF2B5EF4-FFF2-40B4-BE49-F238E27FC236}">
                <a16:creationId xmlns:a16="http://schemas.microsoft.com/office/drawing/2014/main" id="{3CB5E4A6-5246-EFFA-3975-6D4501373F7F}"/>
              </a:ext>
            </a:extLst>
          </p:cNvPr>
          <p:cNvSpPr>
            <a:spLocks noChangeArrowheads="1"/>
          </p:cNvSpPr>
          <p:nvPr/>
        </p:nvSpPr>
        <p:spPr bwMode="auto">
          <a:xfrm>
            <a:off x="-36513" y="6038850"/>
            <a:ext cx="9251951" cy="8191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charset="0"/>
                <a:cs typeface="Arial" charset="0"/>
              </a:rPr>
              <a:t>Dr. Rick Griffith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i="1" kern="0" dirty="0">
                <a:solidFill>
                  <a:srgbClr val="FFFFFF"/>
                </a:solidFill>
                <a:effectLst>
                  <a:outerShdw blurRad="38100" dist="38100" dir="2700000" algn="tl">
                    <a:srgbClr val="000000"/>
                  </a:outerShdw>
                </a:effectLst>
                <a:latin typeface="Arial" charset="0"/>
                <a:cs typeface="Arial" charset="0"/>
              </a:rPr>
              <a:t>• </a:t>
            </a:r>
            <a:r>
              <a:rPr lang="en-US" sz="2000" i="1" kern="0" dirty="0" err="1">
                <a:solidFill>
                  <a:srgbClr val="FFFFFF"/>
                </a:solidFill>
                <a:effectLst>
                  <a:outerShdw blurRad="38100" dist="38100" dir="2700000" algn="tl">
                    <a:srgbClr val="000000"/>
                  </a:outerShdw>
                </a:effectLst>
                <a:latin typeface="Arial" charset="0"/>
                <a:cs typeface="Arial" charset="0"/>
              </a:rPr>
              <a:t>BibleStudyDownloads.org</a:t>
            </a:r>
            <a:endParaRPr lang="en-US" sz="2000" i="1" kern="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851539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2" grpId="0" autoUpdateAnimBg="0"/>
      <p:bldP spid="5847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90" name="Rectangle 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579591"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579592" name="Freeform 8"/>
          <p:cNvSpPr>
            <a:spLocks/>
          </p:cNvSpPr>
          <p:nvPr/>
        </p:nvSpPr>
        <p:spPr bwMode="auto">
          <a:xfrm>
            <a:off x="1885950" y="4191000"/>
            <a:ext cx="1011238" cy="954088"/>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593" name="Rectangle 9"/>
          <p:cNvSpPr>
            <a:spLocks noChangeArrowheads="1"/>
          </p:cNvSpPr>
          <p:nvPr/>
        </p:nvSpPr>
        <p:spPr bwMode="auto">
          <a:xfrm>
            <a:off x="3455988" y="4859338"/>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579587"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58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589" name="Rectangle 5"/>
          <p:cNvSpPr>
            <a:spLocks noChangeArrowheads="1"/>
          </p:cNvSpPr>
          <p:nvPr/>
        </p:nvSpPr>
        <p:spPr bwMode="auto">
          <a:xfrm>
            <a:off x="3179763" y="1011238"/>
            <a:ext cx="1809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2000">
              <a:solidFill>
                <a:schemeClr val="accent2"/>
              </a:solidFill>
              <a:latin typeface="Times" charset="0"/>
              <a:ea typeface="宋体" charset="0"/>
              <a:cs typeface="宋体" charset="0"/>
            </a:endParaRPr>
          </a:p>
        </p:txBody>
      </p:sp>
      <p:sp>
        <p:nvSpPr>
          <p:cNvPr id="579595" name="Rectangle 11"/>
          <p:cNvSpPr>
            <a:spLocks noChangeArrowheads="1"/>
          </p:cNvSpPr>
          <p:nvPr/>
        </p:nvSpPr>
        <p:spPr bwMode="auto">
          <a:xfrm>
            <a:off x="3525838" y="2233613"/>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596" name="Line 12"/>
          <p:cNvSpPr>
            <a:spLocks noChangeShapeType="1"/>
          </p:cNvSpPr>
          <p:nvPr/>
        </p:nvSpPr>
        <p:spPr bwMode="auto">
          <a:xfrm>
            <a:off x="3473450" y="2668588"/>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597" name="Line 13"/>
          <p:cNvSpPr>
            <a:spLocks noChangeShapeType="1"/>
          </p:cNvSpPr>
          <p:nvPr/>
        </p:nvSpPr>
        <p:spPr bwMode="auto">
          <a:xfrm>
            <a:off x="3459163" y="2232025"/>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11" name="Text Box 27"/>
          <p:cNvSpPr txBox="1">
            <a:spLocks noChangeArrowheads="1"/>
          </p:cNvSpPr>
          <p:nvPr/>
        </p:nvSpPr>
        <p:spPr bwMode="auto">
          <a:xfrm>
            <a:off x="446088" y="3790950"/>
            <a:ext cx="8331200" cy="2105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6600" i="1" dirty="0">
                <a:solidFill>
                  <a:srgbClr val="FFFFFF"/>
                </a:solidFill>
                <a:ea typeface="宋体" charset="0"/>
                <a:cs typeface="宋体" charset="0"/>
              </a:rPr>
              <a:t>全国</a:t>
            </a:r>
            <a:r>
              <a:rPr lang="zh-CN" altLang="en-US" sz="6600" i="1" dirty="0">
                <a:solidFill>
                  <a:srgbClr val="FFFFFF"/>
                </a:solidFill>
                <a:ea typeface="宋体" charset="0"/>
                <a:cs typeface="宋体" charset="0"/>
              </a:rPr>
              <a:t>背叛           神</a:t>
            </a:r>
            <a:r>
              <a:rPr lang="ja-JP" altLang="en-US" sz="6600" i="1" dirty="0">
                <a:solidFill>
                  <a:srgbClr val="FFFFFF"/>
                </a:solidFill>
                <a:ea typeface="宋体" charset="0"/>
                <a:cs typeface="宋体" charset="0"/>
              </a:rPr>
              <a:t>的</a:t>
            </a:r>
            <a:r>
              <a:rPr lang="zh-CN" altLang="en-US" sz="6600" i="1" dirty="0">
                <a:solidFill>
                  <a:srgbClr val="FFFFFF"/>
                </a:solidFill>
                <a:ea typeface="宋体" charset="0"/>
                <a:cs typeface="宋体" charset="0"/>
              </a:rPr>
              <a:t>时</a:t>
            </a:r>
            <a:r>
              <a:rPr lang="ja-JP" altLang="en-US" sz="6600" i="1" dirty="0">
                <a:solidFill>
                  <a:srgbClr val="FFFFFF"/>
                </a:solidFill>
                <a:ea typeface="宋体" charset="0"/>
                <a:cs typeface="宋体" charset="0"/>
              </a:rPr>
              <a:t>期</a:t>
            </a:r>
            <a:r>
              <a:rPr lang="en-US" altLang="zh-CN" sz="6600" i="1" dirty="0">
                <a:solidFill>
                  <a:srgbClr val="FFFFFF"/>
                </a:solidFill>
                <a:ea typeface="宋体" charset="0"/>
                <a:cs typeface="宋体" charset="0"/>
              </a:rPr>
              <a:t>!</a:t>
            </a:r>
          </a:p>
        </p:txBody>
      </p:sp>
      <p:sp>
        <p:nvSpPr>
          <p:cNvPr id="579613" name="Text Box 29"/>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579614" name="Rectangle 30"/>
          <p:cNvSpPr>
            <a:spLocks noChangeArrowheads="1"/>
          </p:cNvSpPr>
          <p:nvPr/>
        </p:nvSpPr>
        <p:spPr bwMode="auto">
          <a:xfrm>
            <a:off x="8093075" y="6524625"/>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08</a:t>
            </a:r>
          </a:p>
        </p:txBody>
      </p:sp>
      <p:sp>
        <p:nvSpPr>
          <p:cNvPr id="579616" name="Text Box 32"/>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579619" name="Freeform 35"/>
          <p:cNvSpPr>
            <a:spLocks/>
          </p:cNvSpPr>
          <p:nvPr/>
        </p:nvSpPr>
        <p:spPr bwMode="auto">
          <a:xfrm>
            <a:off x="8934450" y="3587750"/>
            <a:ext cx="204788"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20" name="Freeform 36"/>
          <p:cNvSpPr>
            <a:spLocks/>
          </p:cNvSpPr>
          <p:nvPr/>
        </p:nvSpPr>
        <p:spPr bwMode="auto">
          <a:xfrm>
            <a:off x="8921750" y="3587750"/>
            <a:ext cx="217488"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22" name="Freeform 38"/>
          <p:cNvSpPr>
            <a:spLocks/>
          </p:cNvSpPr>
          <p:nvPr/>
        </p:nvSpPr>
        <p:spPr bwMode="auto">
          <a:xfrm>
            <a:off x="8934450" y="3575050"/>
            <a:ext cx="204788"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56" name="Rectangle 72"/>
          <p:cNvSpPr>
            <a:spLocks noChangeArrowheads="1"/>
          </p:cNvSpPr>
          <p:nvPr/>
        </p:nvSpPr>
        <p:spPr bwMode="auto">
          <a:xfrm>
            <a:off x="3497263" y="968375"/>
            <a:ext cx="140493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Sand" charset="0"/>
                <a:ea typeface="宋体" charset="0"/>
                <a:cs typeface="宋体" charset="0"/>
              </a:rPr>
              <a:t>无</a:t>
            </a:r>
            <a:r>
              <a:rPr lang="zh-CN" altLang="en-US">
                <a:solidFill>
                  <a:schemeClr val="accent2"/>
                </a:solidFill>
                <a:latin typeface="Sand" charset="0"/>
                <a:ea typeface="宋体" charset="0"/>
                <a:cs typeface="宋体" charset="0"/>
              </a:rPr>
              <a:t>王</a:t>
            </a:r>
            <a:endParaRPr lang="zh-CN" altLang="en-US">
              <a:solidFill>
                <a:schemeClr val="accent2"/>
              </a:solidFill>
              <a:latin typeface="Times" charset="0"/>
              <a:ea typeface="宋体" charset="0"/>
              <a:cs typeface="宋体" charset="0"/>
            </a:endParaRPr>
          </a:p>
        </p:txBody>
      </p:sp>
      <p:sp>
        <p:nvSpPr>
          <p:cNvPr id="579658" name="Text Box 74"/>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 </a:t>
            </a:r>
            <a:r>
              <a:rPr lang="en-US" altLang="zh-CN" sz="1400">
                <a:solidFill>
                  <a:schemeClr val="tx1"/>
                </a:solidFill>
                <a:latin typeface="宋体" charset="0"/>
                <a:ea typeface="宋体" charset="0"/>
                <a:cs typeface="宋体" charset="0"/>
              </a:rPr>
              <a:t>2:16-17</a:t>
            </a:r>
          </a:p>
        </p:txBody>
      </p:sp>
      <p:grpSp>
        <p:nvGrpSpPr>
          <p:cNvPr id="18453" name="Group 91"/>
          <p:cNvGrpSpPr>
            <a:grpSpLocks/>
          </p:cNvGrpSpPr>
          <p:nvPr/>
        </p:nvGrpSpPr>
        <p:grpSpPr bwMode="auto">
          <a:xfrm>
            <a:off x="8191500" y="3414713"/>
            <a:ext cx="952500" cy="647700"/>
            <a:chOff x="5160" y="2151"/>
            <a:chExt cx="600" cy="408"/>
          </a:xfrm>
        </p:grpSpPr>
        <p:grpSp>
          <p:nvGrpSpPr>
            <p:cNvPr id="18456" name="Group 79"/>
            <p:cNvGrpSpPr>
              <a:grpSpLocks/>
            </p:cNvGrpSpPr>
            <p:nvPr/>
          </p:nvGrpSpPr>
          <p:grpSpPr bwMode="auto">
            <a:xfrm>
              <a:off x="5160" y="2151"/>
              <a:ext cx="600" cy="408"/>
              <a:chOff x="5160" y="2151"/>
              <a:chExt cx="600" cy="408"/>
            </a:xfrm>
          </p:grpSpPr>
          <p:sp>
            <p:nvSpPr>
              <p:cNvPr id="579664" name="Freeform 80"/>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65" name="Freeform 81"/>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66" name="Rectangle 82"/>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579667" name="Freeform 83"/>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9668" name="AutoShape 84"/>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69" name="Rectangle 85"/>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70" name="AutoShape 86"/>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71" name="Line 87"/>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72" name="Line 88"/>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9673" name="Rectangle 89"/>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579674" name="Rectangle 90"/>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579628" name="Rectangle 44"/>
            <p:cNvSpPr>
              <a:spLocks noChangeArrowheads="1"/>
            </p:cNvSpPr>
            <p:nvPr/>
          </p:nvSpPr>
          <p:spPr bwMode="auto">
            <a:xfrm>
              <a:off x="5253" y="2270"/>
              <a:ext cx="3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1000">
                  <a:solidFill>
                    <a:schemeClr val="bg2"/>
                  </a:solidFill>
                  <a:latin typeface="宋体" charset="0"/>
                  <a:ea typeface="宋体" charset="0"/>
                  <a:cs typeface="宋体" charset="0"/>
                </a:rPr>
                <a:t>士师</a:t>
              </a:r>
              <a:r>
                <a:rPr lang="zh-CN" altLang="en-US" sz="1000">
                  <a:solidFill>
                    <a:srgbClr val="000000"/>
                  </a:solidFill>
                  <a:latin typeface="宋体" charset="0"/>
                  <a:ea typeface="宋体" charset="0"/>
                  <a:cs typeface="宋体" charset="0"/>
                </a:rPr>
                <a:t> </a:t>
              </a:r>
            </a:p>
          </p:txBody>
        </p:sp>
      </p:grpSp>
      <p:sp>
        <p:nvSpPr>
          <p:cNvPr id="579676" name="Rectangle 92"/>
          <p:cNvSpPr>
            <a:spLocks noChangeArrowheads="1"/>
          </p:cNvSpPr>
          <p:nvPr/>
        </p:nvSpPr>
        <p:spPr bwMode="auto">
          <a:xfrm>
            <a:off x="3435350" y="1636713"/>
            <a:ext cx="2447925"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3600">
                <a:solidFill>
                  <a:schemeClr val="accent2"/>
                </a:solidFill>
                <a:ea typeface="宋体" charset="0"/>
                <a:cs typeface="宋体" charset="0"/>
              </a:rPr>
              <a:t>士师</a:t>
            </a:r>
            <a:endParaRPr lang="zh-CN" altLang="en-US" sz="3600">
              <a:solidFill>
                <a:schemeClr val="accent2"/>
              </a:solidFill>
              <a:ea typeface="宋体" charset="0"/>
              <a:cs typeface="宋体" charset="0"/>
            </a:endParaRPr>
          </a:p>
        </p:txBody>
      </p:sp>
      <p:sp>
        <p:nvSpPr>
          <p:cNvPr id="579677" name="Text Box 9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676"/>
                                        </p:tgtEl>
                                        <p:attrNameLst>
                                          <p:attrName>style.visibility</p:attrName>
                                        </p:attrNameLst>
                                      </p:cBhvr>
                                      <p:to>
                                        <p:strVal val="visible"/>
                                      </p:to>
                                    </p:set>
                                    <p:anim calcmode="lin" valueType="num">
                                      <p:cBhvr>
                                        <p:cTn id="7" dur="500" fill="hold"/>
                                        <p:tgtEl>
                                          <p:spTgt spid="579676"/>
                                        </p:tgtEl>
                                        <p:attrNameLst>
                                          <p:attrName>ppt_x</p:attrName>
                                        </p:attrNameLst>
                                      </p:cBhvr>
                                      <p:tavLst>
                                        <p:tav tm="0">
                                          <p:val>
                                            <p:strVal val="#ppt_x-#ppt_w/2"/>
                                          </p:val>
                                        </p:tav>
                                        <p:tav tm="100000">
                                          <p:val>
                                            <p:strVal val="#ppt_x"/>
                                          </p:val>
                                        </p:tav>
                                      </p:tavLst>
                                    </p:anim>
                                    <p:anim calcmode="lin" valueType="num">
                                      <p:cBhvr>
                                        <p:cTn id="8" dur="500" fill="hold"/>
                                        <p:tgtEl>
                                          <p:spTgt spid="579676"/>
                                        </p:tgtEl>
                                        <p:attrNameLst>
                                          <p:attrName>ppt_y</p:attrName>
                                        </p:attrNameLst>
                                      </p:cBhvr>
                                      <p:tavLst>
                                        <p:tav tm="0">
                                          <p:val>
                                            <p:strVal val="#ppt_y"/>
                                          </p:val>
                                        </p:tav>
                                        <p:tav tm="100000">
                                          <p:val>
                                            <p:strVal val="#ppt_y"/>
                                          </p:val>
                                        </p:tav>
                                      </p:tavLst>
                                    </p:anim>
                                    <p:anim calcmode="lin" valueType="num">
                                      <p:cBhvr>
                                        <p:cTn id="9" dur="500" fill="hold"/>
                                        <p:tgtEl>
                                          <p:spTgt spid="579676"/>
                                        </p:tgtEl>
                                        <p:attrNameLst>
                                          <p:attrName>ppt_w</p:attrName>
                                        </p:attrNameLst>
                                      </p:cBhvr>
                                      <p:tavLst>
                                        <p:tav tm="0">
                                          <p:val>
                                            <p:fltVal val="0"/>
                                          </p:val>
                                        </p:tav>
                                        <p:tav tm="100000">
                                          <p:val>
                                            <p:strVal val="#ppt_w"/>
                                          </p:val>
                                        </p:tav>
                                      </p:tavLst>
                                    </p:anim>
                                    <p:anim calcmode="lin" valueType="num">
                                      <p:cBhvr>
                                        <p:cTn id="10" dur="500" fill="hold"/>
                                        <p:tgtEl>
                                          <p:spTgt spid="57967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611" grpId="0" autoUpdateAnimBg="0"/>
      <p:bldP spid="5796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781315" name="Line 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81316" name="Freeform 4"/>
          <p:cNvSpPr>
            <a:spLocks/>
          </p:cNvSpPr>
          <p:nvPr/>
        </p:nvSpPr>
        <p:spPr bwMode="auto">
          <a:xfrm>
            <a:off x="1885950" y="4191000"/>
            <a:ext cx="1011238" cy="954088"/>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1317" name="Rectangle 5"/>
          <p:cNvSpPr>
            <a:spLocks noChangeArrowheads="1"/>
          </p:cNvSpPr>
          <p:nvPr/>
        </p:nvSpPr>
        <p:spPr bwMode="auto">
          <a:xfrm>
            <a:off x="3455988" y="4859338"/>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18" name="Rectangle 6"/>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781319" name="AutoShape 7"/>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0" name="Rectangle 8"/>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1" name="Rectangle 9"/>
          <p:cNvSpPr>
            <a:spLocks noChangeArrowheads="1"/>
          </p:cNvSpPr>
          <p:nvPr/>
        </p:nvSpPr>
        <p:spPr bwMode="auto">
          <a:xfrm>
            <a:off x="3179763" y="1011238"/>
            <a:ext cx="180975"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2000">
              <a:solidFill>
                <a:schemeClr val="accent2"/>
              </a:solidFill>
              <a:latin typeface="Times" charset="0"/>
              <a:ea typeface="宋体" charset="0"/>
              <a:cs typeface="宋体" charset="0"/>
            </a:endParaRPr>
          </a:p>
        </p:txBody>
      </p:sp>
      <p:sp>
        <p:nvSpPr>
          <p:cNvPr id="781322" name="Rectangle 10"/>
          <p:cNvSpPr>
            <a:spLocks noChangeArrowheads="1"/>
          </p:cNvSpPr>
          <p:nvPr/>
        </p:nvSpPr>
        <p:spPr bwMode="auto">
          <a:xfrm>
            <a:off x="3435350" y="1636713"/>
            <a:ext cx="2447925"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3600">
                <a:solidFill>
                  <a:schemeClr val="bg2"/>
                </a:solidFill>
                <a:ea typeface="宋体" charset="0"/>
                <a:cs typeface="宋体" charset="0"/>
              </a:rPr>
              <a:t>士师</a:t>
            </a:r>
            <a:endParaRPr lang="zh-CN" altLang="en-US" sz="3600">
              <a:solidFill>
                <a:schemeClr val="bg2"/>
              </a:solidFill>
              <a:ea typeface="宋体" charset="0"/>
              <a:cs typeface="宋体" charset="0"/>
            </a:endParaRPr>
          </a:p>
        </p:txBody>
      </p:sp>
      <p:sp>
        <p:nvSpPr>
          <p:cNvPr id="781323" name="Rectangle 11"/>
          <p:cNvSpPr>
            <a:spLocks noChangeArrowheads="1"/>
          </p:cNvSpPr>
          <p:nvPr/>
        </p:nvSpPr>
        <p:spPr bwMode="auto">
          <a:xfrm>
            <a:off x="3525838" y="2233613"/>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4" name="Line 12"/>
          <p:cNvSpPr>
            <a:spLocks noChangeShapeType="1"/>
          </p:cNvSpPr>
          <p:nvPr/>
        </p:nvSpPr>
        <p:spPr bwMode="auto">
          <a:xfrm>
            <a:off x="3473450" y="2668588"/>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5" name="Line 13"/>
          <p:cNvSpPr>
            <a:spLocks noChangeShapeType="1"/>
          </p:cNvSpPr>
          <p:nvPr/>
        </p:nvSpPr>
        <p:spPr bwMode="auto">
          <a:xfrm>
            <a:off x="3459163" y="2232025"/>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6" name="Rectangle 14"/>
          <p:cNvSpPr>
            <a:spLocks noChangeArrowheads="1"/>
          </p:cNvSpPr>
          <p:nvPr/>
        </p:nvSpPr>
        <p:spPr bwMode="auto">
          <a:xfrm>
            <a:off x="7304088" y="33893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28" name="Text Box 16"/>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81329" name="Rectangle 17"/>
          <p:cNvSpPr>
            <a:spLocks noChangeArrowheads="1"/>
          </p:cNvSpPr>
          <p:nvPr/>
        </p:nvSpPr>
        <p:spPr bwMode="auto">
          <a:xfrm>
            <a:off x="8091488"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09</a:t>
            </a:r>
          </a:p>
        </p:txBody>
      </p:sp>
      <p:sp>
        <p:nvSpPr>
          <p:cNvPr id="781331" name="Text Box 19"/>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781344" name="Rectangle 32"/>
          <p:cNvSpPr>
            <a:spLocks noChangeArrowheads="1"/>
          </p:cNvSpPr>
          <p:nvPr/>
        </p:nvSpPr>
        <p:spPr bwMode="auto">
          <a:xfrm>
            <a:off x="3497263" y="968375"/>
            <a:ext cx="140493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Sand" charset="0"/>
                <a:ea typeface="宋体" charset="0"/>
                <a:cs typeface="宋体" charset="0"/>
              </a:rPr>
              <a:t>无</a:t>
            </a:r>
            <a:r>
              <a:rPr lang="zh-CN" altLang="en-US">
                <a:solidFill>
                  <a:schemeClr val="accent2"/>
                </a:solidFill>
                <a:latin typeface="Sand" charset="0"/>
                <a:ea typeface="宋体" charset="0"/>
                <a:cs typeface="宋体" charset="0"/>
              </a:rPr>
              <a:t>王</a:t>
            </a:r>
            <a:endParaRPr lang="zh-CN" altLang="en-US">
              <a:solidFill>
                <a:schemeClr val="accent2"/>
              </a:solidFill>
              <a:latin typeface="Times" charset="0"/>
              <a:ea typeface="宋体" charset="0"/>
              <a:cs typeface="宋体" charset="0"/>
            </a:endParaRPr>
          </a:p>
        </p:txBody>
      </p:sp>
      <p:sp>
        <p:nvSpPr>
          <p:cNvPr id="781345" name="Text Box 33"/>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 </a:t>
            </a:r>
            <a:r>
              <a:rPr lang="en-US" altLang="zh-CN" sz="1400">
                <a:solidFill>
                  <a:schemeClr val="tx1"/>
                </a:solidFill>
                <a:latin typeface="宋体" charset="0"/>
                <a:ea typeface="宋体" charset="0"/>
                <a:cs typeface="宋体" charset="0"/>
              </a:rPr>
              <a:t>2:16-17</a:t>
            </a:r>
          </a:p>
        </p:txBody>
      </p:sp>
      <p:sp>
        <p:nvSpPr>
          <p:cNvPr id="781346" name="Text Box 34"/>
          <p:cNvSpPr txBox="1">
            <a:spLocks noChangeArrowheads="1"/>
          </p:cNvSpPr>
          <p:nvPr/>
        </p:nvSpPr>
        <p:spPr bwMode="auto">
          <a:xfrm>
            <a:off x="1317625" y="3673475"/>
            <a:ext cx="5081588" cy="2289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zh-CN" altLang="en-US" sz="3600" i="1">
                <a:solidFill>
                  <a:srgbClr val="1CFF23"/>
                </a:solidFill>
                <a:latin typeface="宋体" charset="0"/>
                <a:ea typeface="宋体" charset="0"/>
                <a:cs typeface="宋体" charset="0"/>
              </a:rPr>
              <a:t>  按照不同的计算方法</a:t>
            </a:r>
            <a:r>
              <a:rPr lang="en-US" altLang="zh-CN" sz="3600" i="1">
                <a:solidFill>
                  <a:srgbClr val="1CFF23"/>
                </a:solidFill>
                <a:latin typeface="宋体" charset="0"/>
                <a:ea typeface="宋体" charset="0"/>
                <a:cs typeface="宋体" charset="0"/>
              </a:rPr>
              <a:t>,</a:t>
            </a:r>
          </a:p>
          <a:p>
            <a:pPr algn="r">
              <a:spcBef>
                <a:spcPct val="50000"/>
              </a:spcBef>
              <a:defRPr/>
            </a:pPr>
            <a:r>
              <a:rPr lang="ja-JP" altLang="en-US" sz="3600" i="1">
                <a:solidFill>
                  <a:srgbClr val="FFFF00"/>
                </a:solidFill>
                <a:latin typeface="宋体" charset="0"/>
                <a:ea typeface="宋体" charset="0"/>
                <a:cs typeface="宋体" charset="0"/>
              </a:rPr>
              <a:t>古老</a:t>
            </a:r>
            <a:r>
              <a:rPr lang="zh-CN" altLang="en-US" sz="3600" i="1">
                <a:solidFill>
                  <a:srgbClr val="FFFF00"/>
                </a:solidFill>
                <a:latin typeface="宋体" charset="0"/>
                <a:ea typeface="宋体" charset="0"/>
                <a:cs typeface="宋体" charset="0"/>
              </a:rPr>
              <a:t>的</a:t>
            </a:r>
            <a:r>
              <a:rPr lang="ja-JP" altLang="en-US" sz="3600" i="1">
                <a:solidFill>
                  <a:srgbClr val="FFFF00"/>
                </a:solidFill>
                <a:latin typeface="宋体" charset="0"/>
                <a:ea typeface="宋体" charset="0"/>
                <a:cs typeface="宋体" charset="0"/>
              </a:rPr>
              <a:t>以色列有</a:t>
            </a:r>
          </a:p>
          <a:p>
            <a:pPr algn="r">
              <a:spcBef>
                <a:spcPct val="50000"/>
              </a:spcBef>
              <a:defRPr/>
            </a:pPr>
            <a:r>
              <a:rPr lang="ja-JP" altLang="en-US" sz="3600" i="1">
                <a:solidFill>
                  <a:srgbClr val="FFFF00"/>
                </a:solidFill>
                <a:latin typeface="宋体" charset="0"/>
                <a:ea typeface="宋体" charset="0"/>
                <a:cs typeface="宋体" charset="0"/>
              </a:rPr>
              <a:t> </a:t>
            </a:r>
            <a:r>
              <a:rPr lang="en-US" altLang="ja-JP" sz="3600" i="1">
                <a:solidFill>
                  <a:srgbClr val="FFFF00"/>
                </a:solidFill>
                <a:latin typeface="宋体" charset="0"/>
                <a:ea typeface="宋体" charset="0"/>
                <a:cs typeface="宋体" charset="0"/>
              </a:rPr>
              <a:t>13-1</a:t>
            </a:r>
            <a:r>
              <a:rPr lang="en-US" altLang="zh-CN" sz="3600" i="1">
                <a:solidFill>
                  <a:srgbClr val="FFFF00"/>
                </a:solidFill>
                <a:latin typeface="宋体" charset="0"/>
                <a:ea typeface="宋体" charset="0"/>
                <a:cs typeface="宋体" charset="0"/>
              </a:rPr>
              <a:t>5</a:t>
            </a:r>
            <a:r>
              <a:rPr lang="ja-JP" altLang="en-US" sz="3600" i="1">
                <a:solidFill>
                  <a:srgbClr val="FFFF00"/>
                </a:solidFill>
                <a:latin typeface="宋体" charset="0"/>
                <a:ea typeface="宋体" charset="0"/>
                <a:cs typeface="宋体" charset="0"/>
              </a:rPr>
              <a:t>位士师 </a:t>
            </a:r>
            <a:endParaRPr lang="zh-CN" altLang="en-US" sz="3600" i="1">
              <a:solidFill>
                <a:srgbClr val="FFFF00"/>
              </a:solidFill>
              <a:latin typeface="宋体" charset="0"/>
              <a:ea typeface="宋体" charset="0"/>
              <a:cs typeface="宋体" charset="0"/>
            </a:endParaRPr>
          </a:p>
        </p:txBody>
      </p:sp>
      <p:sp>
        <p:nvSpPr>
          <p:cNvPr id="781347" name="Text Box 35"/>
          <p:cNvSpPr txBox="1">
            <a:spLocks noChangeArrowheads="1"/>
          </p:cNvSpPr>
          <p:nvPr/>
        </p:nvSpPr>
        <p:spPr bwMode="auto">
          <a:xfrm>
            <a:off x="6559550" y="442913"/>
            <a:ext cx="1874838" cy="593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ja-JP" altLang="en-US" sz="2400">
                <a:solidFill>
                  <a:srgbClr val="0831AD"/>
                </a:solidFill>
                <a:latin typeface="宋体" charset="0"/>
                <a:ea typeface="宋体" charset="0"/>
                <a:cs typeface="宋体" charset="0"/>
              </a:rPr>
              <a:t>俄陀聂</a:t>
            </a:r>
          </a:p>
          <a:p>
            <a:pPr algn="ctr">
              <a:defRPr/>
            </a:pPr>
            <a:r>
              <a:rPr lang="ja-JP" altLang="en-US" sz="2400">
                <a:solidFill>
                  <a:srgbClr val="0831AD"/>
                </a:solidFill>
                <a:latin typeface="宋体" charset="0"/>
                <a:ea typeface="宋体" charset="0"/>
                <a:cs typeface="宋体" charset="0"/>
              </a:rPr>
              <a:t>以笏</a:t>
            </a:r>
          </a:p>
          <a:p>
            <a:pPr algn="ctr">
              <a:defRPr/>
            </a:pPr>
            <a:r>
              <a:rPr lang="ja-JP" altLang="en-US" sz="2400">
                <a:solidFill>
                  <a:srgbClr val="0831AD"/>
                </a:solidFill>
                <a:latin typeface="宋体" charset="0"/>
                <a:ea typeface="宋体" charset="0"/>
                <a:cs typeface="宋体" charset="0"/>
              </a:rPr>
              <a:t>珊迦</a:t>
            </a:r>
          </a:p>
          <a:p>
            <a:pPr algn="ctr">
              <a:defRPr/>
            </a:pPr>
            <a:r>
              <a:rPr lang="ja-JP" altLang="en-US" sz="2400">
                <a:solidFill>
                  <a:srgbClr val="0831AD"/>
                </a:solidFill>
                <a:latin typeface="宋体" charset="0"/>
                <a:ea typeface="宋体" charset="0"/>
                <a:cs typeface="宋体" charset="0"/>
              </a:rPr>
              <a:t>底波拉和</a:t>
            </a:r>
            <a:r>
              <a:rPr lang="ja-JP" sz="2400">
                <a:solidFill>
                  <a:srgbClr val="0831AD"/>
                </a:solidFill>
                <a:latin typeface="宋体" charset="0"/>
                <a:ea typeface="宋体" charset="0"/>
                <a:cs typeface="宋体" charset="0"/>
              </a:rPr>
              <a:t> </a:t>
            </a:r>
            <a:r>
              <a:rPr lang="ja-JP" altLang="en-US" sz="2400">
                <a:solidFill>
                  <a:srgbClr val="0831AD"/>
                </a:solidFill>
                <a:latin typeface="宋体" charset="0"/>
                <a:ea typeface="宋体" charset="0"/>
                <a:cs typeface="宋体" charset="0"/>
              </a:rPr>
              <a:t> </a:t>
            </a:r>
            <a:r>
              <a:rPr lang="ja-JP" sz="2400">
                <a:solidFill>
                  <a:srgbClr val="0831AD"/>
                </a:solidFill>
                <a:latin typeface="宋体" charset="0"/>
                <a:ea typeface="宋体" charset="0"/>
                <a:cs typeface="宋体" charset="0"/>
              </a:rPr>
              <a:t> </a:t>
            </a:r>
            <a:r>
              <a:rPr lang="ja-JP" altLang="en-US" sz="2400">
                <a:solidFill>
                  <a:srgbClr val="0831AD"/>
                </a:solidFill>
                <a:latin typeface="宋体" charset="0"/>
                <a:ea typeface="宋体" charset="0"/>
                <a:cs typeface="宋体" charset="0"/>
              </a:rPr>
              <a:t>巴拉</a:t>
            </a:r>
          </a:p>
          <a:p>
            <a:pPr algn="ctr">
              <a:defRPr/>
            </a:pPr>
            <a:r>
              <a:rPr lang="ja-JP" altLang="en-US" sz="2400">
                <a:solidFill>
                  <a:srgbClr val="0831AD"/>
                </a:solidFill>
                <a:latin typeface="宋体" charset="0"/>
                <a:ea typeface="宋体" charset="0"/>
                <a:cs typeface="宋体" charset="0"/>
              </a:rPr>
              <a:t>睚珥</a:t>
            </a:r>
          </a:p>
          <a:p>
            <a:pPr algn="ctr">
              <a:defRPr/>
            </a:pPr>
            <a:r>
              <a:rPr lang="ja-JP" altLang="en-US" sz="2400">
                <a:solidFill>
                  <a:srgbClr val="0831AD"/>
                </a:solidFill>
                <a:latin typeface="宋体" charset="0"/>
                <a:ea typeface="宋体" charset="0"/>
                <a:cs typeface="宋体" charset="0"/>
              </a:rPr>
              <a:t>亚比米勒</a:t>
            </a:r>
          </a:p>
          <a:p>
            <a:pPr algn="ctr">
              <a:defRPr/>
            </a:pPr>
            <a:r>
              <a:rPr lang="ja-JP" altLang="en-US" sz="2400">
                <a:solidFill>
                  <a:srgbClr val="0831AD"/>
                </a:solidFill>
                <a:latin typeface="宋体" charset="0"/>
                <a:ea typeface="宋体" charset="0"/>
                <a:cs typeface="宋体" charset="0"/>
              </a:rPr>
              <a:t>陀拉 </a:t>
            </a:r>
          </a:p>
          <a:p>
            <a:pPr algn="ctr">
              <a:defRPr/>
            </a:pPr>
            <a:r>
              <a:rPr lang="ja-JP" altLang="en-US" sz="2400">
                <a:solidFill>
                  <a:srgbClr val="0831AD"/>
                </a:solidFill>
                <a:latin typeface="宋体" charset="0"/>
                <a:ea typeface="宋体" charset="0"/>
                <a:cs typeface="宋体" charset="0"/>
              </a:rPr>
              <a:t>基甸</a:t>
            </a:r>
          </a:p>
          <a:p>
            <a:pPr algn="ctr">
              <a:defRPr/>
            </a:pPr>
            <a:r>
              <a:rPr lang="ja-JP" altLang="en-US" sz="2400">
                <a:solidFill>
                  <a:srgbClr val="0831AD"/>
                </a:solidFill>
                <a:latin typeface="宋体" charset="0"/>
                <a:ea typeface="宋体" charset="0"/>
                <a:cs typeface="宋体" charset="0"/>
              </a:rPr>
              <a:t>耶弗他</a:t>
            </a:r>
          </a:p>
          <a:p>
            <a:pPr algn="ctr">
              <a:defRPr/>
            </a:pPr>
            <a:r>
              <a:rPr lang="ja-JP" altLang="en-US" sz="2400">
                <a:solidFill>
                  <a:srgbClr val="0831AD"/>
                </a:solidFill>
                <a:latin typeface="宋体" charset="0"/>
                <a:ea typeface="宋体" charset="0"/>
                <a:cs typeface="宋体" charset="0"/>
              </a:rPr>
              <a:t>以比赞</a:t>
            </a:r>
          </a:p>
          <a:p>
            <a:pPr algn="ctr">
              <a:defRPr/>
            </a:pPr>
            <a:r>
              <a:rPr lang="ja-JP" altLang="en-US" sz="2400">
                <a:solidFill>
                  <a:srgbClr val="0831AD"/>
                </a:solidFill>
                <a:latin typeface="宋体" charset="0"/>
                <a:ea typeface="宋体" charset="0"/>
                <a:cs typeface="宋体" charset="0"/>
              </a:rPr>
              <a:t>以伦 </a:t>
            </a:r>
          </a:p>
          <a:p>
            <a:pPr algn="ctr">
              <a:defRPr/>
            </a:pPr>
            <a:r>
              <a:rPr lang="ja-JP" altLang="en-US" sz="2400">
                <a:solidFill>
                  <a:srgbClr val="0831AD"/>
                </a:solidFill>
                <a:latin typeface="宋体" charset="0"/>
                <a:ea typeface="宋体" charset="0"/>
                <a:cs typeface="宋体" charset="0"/>
              </a:rPr>
              <a:t>押顿</a:t>
            </a:r>
          </a:p>
          <a:p>
            <a:pPr algn="ctr">
              <a:defRPr/>
            </a:pPr>
            <a:r>
              <a:rPr lang="ja-JP" altLang="en-US" sz="2400">
                <a:solidFill>
                  <a:srgbClr val="0831AD"/>
                </a:solidFill>
                <a:latin typeface="宋体" charset="0"/>
                <a:ea typeface="宋体" charset="0"/>
                <a:cs typeface="宋体" charset="0"/>
              </a:rPr>
              <a:t>参孙</a:t>
            </a:r>
          </a:p>
          <a:p>
            <a:pPr algn="ctr">
              <a:defRPr/>
            </a:pPr>
            <a:r>
              <a:rPr lang="ja-JP" altLang="en-US" sz="2400">
                <a:solidFill>
                  <a:srgbClr val="0831AD"/>
                </a:solidFill>
                <a:latin typeface="宋体" charset="0"/>
                <a:ea typeface="宋体" charset="0"/>
                <a:cs typeface="宋体" charset="0"/>
              </a:rPr>
              <a:t>以利</a:t>
            </a:r>
          </a:p>
          <a:p>
            <a:pPr algn="ctr">
              <a:defRPr/>
            </a:pPr>
            <a:r>
              <a:rPr lang="ja-JP" altLang="en-US" sz="2400">
                <a:solidFill>
                  <a:srgbClr val="0831AD"/>
                </a:solidFill>
                <a:latin typeface="宋体" charset="0"/>
                <a:ea typeface="宋体" charset="0"/>
                <a:cs typeface="宋体" charset="0"/>
              </a:rPr>
              <a:t>撒母耳</a:t>
            </a:r>
          </a:p>
        </p:txBody>
      </p:sp>
      <p:sp>
        <p:nvSpPr>
          <p:cNvPr id="781348" name="Text Box 36"/>
          <p:cNvSpPr txBox="1">
            <a:spLocks noChangeArrowheads="1"/>
          </p:cNvSpPr>
          <p:nvPr/>
        </p:nvSpPr>
        <p:spPr bwMode="auto">
          <a:xfrm>
            <a:off x="6557963" y="1527175"/>
            <a:ext cx="1874837" cy="822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ja-JP" altLang="en-US" sz="2400">
                <a:solidFill>
                  <a:srgbClr val="FFFF00"/>
                </a:solidFill>
                <a:latin typeface="宋体" charset="0"/>
                <a:ea typeface="宋体" charset="0"/>
                <a:cs typeface="宋体" charset="0"/>
              </a:rPr>
              <a:t>底波拉和</a:t>
            </a:r>
            <a:r>
              <a:rPr lang="ja-JP" sz="2400">
                <a:solidFill>
                  <a:srgbClr val="FFFF00"/>
                </a:solidFill>
                <a:latin typeface="宋体" charset="0"/>
                <a:ea typeface="宋体" charset="0"/>
                <a:cs typeface="宋体" charset="0"/>
              </a:rPr>
              <a:t> </a:t>
            </a:r>
            <a:r>
              <a:rPr lang="ja-JP" altLang="en-US" sz="2400">
                <a:solidFill>
                  <a:srgbClr val="FFFF00"/>
                </a:solidFill>
                <a:latin typeface="宋体" charset="0"/>
                <a:ea typeface="宋体" charset="0"/>
                <a:cs typeface="宋体" charset="0"/>
              </a:rPr>
              <a:t> 巴拉</a:t>
            </a:r>
            <a:endParaRPr lang="zh-CN" altLang="en-US" sz="2400">
              <a:solidFill>
                <a:srgbClr val="FFFF00"/>
              </a:solidFill>
              <a:latin typeface="宋体" charset="0"/>
              <a:ea typeface="宋体" charset="0"/>
              <a:cs typeface="宋体" charset="0"/>
            </a:endParaRPr>
          </a:p>
        </p:txBody>
      </p:sp>
      <p:sp>
        <p:nvSpPr>
          <p:cNvPr id="781349" name="Text Box 37"/>
          <p:cNvSpPr txBox="1">
            <a:spLocks noChangeArrowheads="1"/>
          </p:cNvSpPr>
          <p:nvPr/>
        </p:nvSpPr>
        <p:spPr bwMode="auto">
          <a:xfrm>
            <a:off x="6573838" y="3355975"/>
            <a:ext cx="187483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ja-JP" altLang="en-US" sz="2400">
                <a:solidFill>
                  <a:srgbClr val="FFFF00"/>
                </a:solidFill>
                <a:latin typeface="宋体" charset="0"/>
                <a:ea typeface="宋体" charset="0"/>
                <a:cs typeface="宋体" charset="0"/>
              </a:rPr>
              <a:t>基甸</a:t>
            </a:r>
            <a:endParaRPr lang="zh-CN" altLang="en-US" sz="2400">
              <a:solidFill>
                <a:srgbClr val="FFFF00"/>
              </a:solidFill>
              <a:latin typeface="宋体" charset="0"/>
              <a:ea typeface="宋体" charset="0"/>
              <a:cs typeface="宋体" charset="0"/>
            </a:endParaRPr>
          </a:p>
        </p:txBody>
      </p:sp>
      <p:sp>
        <p:nvSpPr>
          <p:cNvPr id="781350" name="Text Box 38"/>
          <p:cNvSpPr txBox="1">
            <a:spLocks noChangeArrowheads="1"/>
          </p:cNvSpPr>
          <p:nvPr/>
        </p:nvSpPr>
        <p:spPr bwMode="auto">
          <a:xfrm>
            <a:off x="6551613" y="5184775"/>
            <a:ext cx="1874837"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ja-JP" altLang="en-US" sz="2400">
                <a:solidFill>
                  <a:srgbClr val="FFFF00"/>
                </a:solidFill>
                <a:latin typeface="宋体" charset="0"/>
                <a:ea typeface="宋体" charset="0"/>
                <a:cs typeface="宋体" charset="0"/>
              </a:rPr>
              <a:t>参孙</a:t>
            </a:r>
            <a:endParaRPr lang="zh-CN" altLang="en-US" sz="2400">
              <a:solidFill>
                <a:srgbClr val="FFFF00"/>
              </a:solidFill>
              <a:latin typeface="宋体" charset="0"/>
              <a:ea typeface="宋体" charset="0"/>
              <a:cs typeface="宋体" charset="0"/>
            </a:endParaRPr>
          </a:p>
        </p:txBody>
      </p:sp>
      <p:grpSp>
        <p:nvGrpSpPr>
          <p:cNvPr id="20504" name="Group 39"/>
          <p:cNvGrpSpPr>
            <a:grpSpLocks/>
          </p:cNvGrpSpPr>
          <p:nvPr/>
        </p:nvGrpSpPr>
        <p:grpSpPr bwMode="auto">
          <a:xfrm>
            <a:off x="8191500" y="3414713"/>
            <a:ext cx="952500" cy="647700"/>
            <a:chOff x="5160" y="2151"/>
            <a:chExt cx="600" cy="408"/>
          </a:xfrm>
        </p:grpSpPr>
        <p:grpSp>
          <p:nvGrpSpPr>
            <p:cNvPr id="20506" name="Group 40"/>
            <p:cNvGrpSpPr>
              <a:grpSpLocks/>
            </p:cNvGrpSpPr>
            <p:nvPr/>
          </p:nvGrpSpPr>
          <p:grpSpPr bwMode="auto">
            <a:xfrm>
              <a:off x="5160" y="2151"/>
              <a:ext cx="600" cy="408"/>
              <a:chOff x="5160" y="2151"/>
              <a:chExt cx="600" cy="408"/>
            </a:xfrm>
          </p:grpSpPr>
          <p:sp>
            <p:nvSpPr>
              <p:cNvPr id="781353" name="Freeform 41"/>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1354" name="Freeform 42"/>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1355" name="Rectangle 43"/>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781356" name="Freeform 44"/>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1357" name="AutoShape 45"/>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58" name="Rectangle 46"/>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59" name="AutoShape 47"/>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60" name="Line 48"/>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61" name="Line 49"/>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1362" name="Rectangle 50"/>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781363" name="Rectangle 51"/>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781364" name="Rectangle 52"/>
            <p:cNvSpPr>
              <a:spLocks noChangeArrowheads="1"/>
            </p:cNvSpPr>
            <p:nvPr/>
          </p:nvSpPr>
          <p:spPr bwMode="auto">
            <a:xfrm>
              <a:off x="5253" y="2270"/>
              <a:ext cx="3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1000">
                  <a:solidFill>
                    <a:schemeClr val="bg2"/>
                  </a:solidFill>
                  <a:latin typeface="宋体" charset="0"/>
                  <a:ea typeface="宋体" charset="0"/>
                  <a:cs typeface="宋体" charset="0"/>
                </a:rPr>
                <a:t>士师</a:t>
              </a:r>
              <a:r>
                <a:rPr lang="zh-CN" altLang="en-US" sz="1000">
                  <a:solidFill>
                    <a:srgbClr val="000000"/>
                  </a:solidFill>
                  <a:latin typeface="宋体" charset="0"/>
                  <a:ea typeface="宋体" charset="0"/>
                  <a:cs typeface="宋体" charset="0"/>
                </a:rPr>
                <a:t> </a:t>
              </a:r>
            </a:p>
          </p:txBody>
        </p:sp>
      </p:grpSp>
      <p:sp>
        <p:nvSpPr>
          <p:cNvPr id="781365" name="Text Box 5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1346"/>
                                        </p:tgtEl>
                                        <p:attrNameLst>
                                          <p:attrName>style.visibility</p:attrName>
                                        </p:attrNameLst>
                                      </p:cBhvr>
                                      <p:to>
                                        <p:strVal val="visible"/>
                                      </p:to>
                                    </p:set>
                                    <p:animEffect transition="in" filter="fade">
                                      <p:cBhvr>
                                        <p:cTn id="7" dur="1000"/>
                                        <p:tgtEl>
                                          <p:spTgt spid="781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81347"/>
                                        </p:tgtEl>
                                        <p:attrNameLst>
                                          <p:attrName>style.visibility</p:attrName>
                                        </p:attrNameLst>
                                      </p:cBhvr>
                                      <p:to>
                                        <p:strVal val="visible"/>
                                      </p:to>
                                    </p:set>
                                    <p:anim calcmode="lin" valueType="num">
                                      <p:cBhvr additive="base">
                                        <p:cTn id="12" dur="5000" fill="hold"/>
                                        <p:tgtEl>
                                          <p:spTgt spid="781347"/>
                                        </p:tgtEl>
                                        <p:attrNameLst>
                                          <p:attrName>ppt_x</p:attrName>
                                        </p:attrNameLst>
                                      </p:cBhvr>
                                      <p:tavLst>
                                        <p:tav tm="0">
                                          <p:val>
                                            <p:strVal val="#ppt_x"/>
                                          </p:val>
                                        </p:tav>
                                        <p:tav tm="100000">
                                          <p:val>
                                            <p:strVal val="#ppt_x"/>
                                          </p:val>
                                        </p:tav>
                                      </p:tavLst>
                                    </p:anim>
                                    <p:anim calcmode="lin" valueType="num">
                                      <p:cBhvr additive="base">
                                        <p:cTn id="13" dur="5000" fill="hold"/>
                                        <p:tgtEl>
                                          <p:spTgt spid="78134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781348"/>
                                        </p:tgtEl>
                                        <p:attrNameLst>
                                          <p:attrName>style.visibility</p:attrName>
                                        </p:attrNameLst>
                                      </p:cBhvr>
                                      <p:to>
                                        <p:strVal val="visible"/>
                                      </p:to>
                                    </p:set>
                                    <p:anim calcmode="lin" valueType="num">
                                      <p:cBhvr>
                                        <p:cTn id="17" dur="500" fill="hold"/>
                                        <p:tgtEl>
                                          <p:spTgt spid="781348"/>
                                        </p:tgtEl>
                                        <p:attrNameLst>
                                          <p:attrName>ppt_w</p:attrName>
                                        </p:attrNameLst>
                                      </p:cBhvr>
                                      <p:tavLst>
                                        <p:tav tm="0">
                                          <p:val>
                                            <p:strVal val="2/3*#ppt_w"/>
                                          </p:val>
                                        </p:tav>
                                        <p:tav tm="100000">
                                          <p:val>
                                            <p:strVal val="#ppt_w"/>
                                          </p:val>
                                        </p:tav>
                                      </p:tavLst>
                                    </p:anim>
                                    <p:anim calcmode="lin" valueType="num">
                                      <p:cBhvr>
                                        <p:cTn id="18" dur="500" fill="hold"/>
                                        <p:tgtEl>
                                          <p:spTgt spid="781348"/>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781349"/>
                                        </p:tgtEl>
                                        <p:attrNameLst>
                                          <p:attrName>style.visibility</p:attrName>
                                        </p:attrNameLst>
                                      </p:cBhvr>
                                      <p:to>
                                        <p:strVal val="visible"/>
                                      </p:to>
                                    </p:set>
                                    <p:anim calcmode="lin" valueType="num">
                                      <p:cBhvr>
                                        <p:cTn id="22" dur="500" fill="hold"/>
                                        <p:tgtEl>
                                          <p:spTgt spid="781349"/>
                                        </p:tgtEl>
                                        <p:attrNameLst>
                                          <p:attrName>ppt_w</p:attrName>
                                        </p:attrNameLst>
                                      </p:cBhvr>
                                      <p:tavLst>
                                        <p:tav tm="0">
                                          <p:val>
                                            <p:strVal val="2/3*#ppt_w"/>
                                          </p:val>
                                        </p:tav>
                                        <p:tav tm="100000">
                                          <p:val>
                                            <p:strVal val="#ppt_w"/>
                                          </p:val>
                                        </p:tav>
                                      </p:tavLst>
                                    </p:anim>
                                    <p:anim calcmode="lin" valueType="num">
                                      <p:cBhvr>
                                        <p:cTn id="23" dur="500" fill="hold"/>
                                        <p:tgtEl>
                                          <p:spTgt spid="781349"/>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781350"/>
                                        </p:tgtEl>
                                        <p:attrNameLst>
                                          <p:attrName>style.visibility</p:attrName>
                                        </p:attrNameLst>
                                      </p:cBhvr>
                                      <p:to>
                                        <p:strVal val="visible"/>
                                      </p:to>
                                    </p:set>
                                    <p:anim calcmode="lin" valueType="num">
                                      <p:cBhvr>
                                        <p:cTn id="27" dur="500" fill="hold"/>
                                        <p:tgtEl>
                                          <p:spTgt spid="781350"/>
                                        </p:tgtEl>
                                        <p:attrNameLst>
                                          <p:attrName>ppt_w</p:attrName>
                                        </p:attrNameLst>
                                      </p:cBhvr>
                                      <p:tavLst>
                                        <p:tav tm="0">
                                          <p:val>
                                            <p:strVal val="2/3*#ppt_w"/>
                                          </p:val>
                                        </p:tav>
                                        <p:tav tm="100000">
                                          <p:val>
                                            <p:strVal val="#ppt_w"/>
                                          </p:val>
                                        </p:tav>
                                      </p:tavLst>
                                    </p:anim>
                                    <p:anim calcmode="lin" valueType="num">
                                      <p:cBhvr>
                                        <p:cTn id="28" dur="500" fill="hold"/>
                                        <p:tgtEl>
                                          <p:spTgt spid="7813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346" grpId="0" autoUpdateAnimBg="0"/>
      <p:bldP spid="781347" grpId="0" autoUpdateAnimBg="0"/>
      <p:bldP spid="781348" grpId="0" autoUpdateAnimBg="0"/>
      <p:bldP spid="781349" grpId="0" autoUpdateAnimBg="0"/>
      <p:bldP spid="78135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ChangeArrowheads="1"/>
          </p:cNvSpPr>
          <p:nvPr/>
        </p:nvSpPr>
        <p:spPr bwMode="auto">
          <a:xfrm>
            <a:off x="3238500" y="809625"/>
            <a:ext cx="3816350" cy="10636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200">
                <a:solidFill>
                  <a:srgbClr val="51DC00"/>
                </a:solidFill>
                <a:latin typeface="宋体" charset="0"/>
                <a:ea typeface="宋体" charset="0"/>
                <a:cs typeface="宋体" charset="0"/>
              </a:rPr>
              <a:t>但是</a:t>
            </a:r>
            <a:r>
              <a:rPr lang="ja-JP" altLang="en-US" sz="3200">
                <a:solidFill>
                  <a:srgbClr val="51DC00"/>
                </a:solidFill>
                <a:latin typeface="宋体" charset="0"/>
                <a:ea typeface="宋体" charset="0"/>
                <a:cs typeface="宋体" charset="0"/>
              </a:rPr>
              <a:t>以色列的</a:t>
            </a:r>
            <a:r>
              <a:rPr lang="ja-JP" sz="3200">
                <a:solidFill>
                  <a:srgbClr val="51DC00"/>
                </a:solidFill>
                <a:latin typeface="宋体" charset="0"/>
                <a:ea typeface="宋体" charset="0"/>
                <a:cs typeface="宋体" charset="0"/>
              </a:rPr>
              <a:t> </a:t>
            </a:r>
            <a:r>
              <a:rPr lang="ja-JP" altLang="en-US" sz="3200">
                <a:solidFill>
                  <a:srgbClr val="51DC00"/>
                </a:solidFill>
                <a:latin typeface="宋体" charset="0"/>
                <a:ea typeface="宋体" charset="0"/>
                <a:cs typeface="宋体" charset="0"/>
              </a:rPr>
              <a:t> </a:t>
            </a:r>
            <a:r>
              <a:rPr lang="ja-JP" sz="3200">
                <a:solidFill>
                  <a:srgbClr val="51DC00"/>
                </a:solidFill>
                <a:latin typeface="宋体" charset="0"/>
                <a:ea typeface="宋体" charset="0"/>
                <a:cs typeface="宋体" charset="0"/>
              </a:rPr>
              <a:t> </a:t>
            </a:r>
            <a:r>
              <a:rPr lang="ja-JP" altLang="en-US" sz="3200">
                <a:solidFill>
                  <a:srgbClr val="51DC00"/>
                </a:solidFill>
                <a:latin typeface="宋体" charset="0"/>
                <a:ea typeface="宋体" charset="0"/>
                <a:cs typeface="宋体" charset="0"/>
              </a:rPr>
              <a:t> </a:t>
            </a:r>
            <a:r>
              <a:rPr lang="ja-JP" altLang="en-US" sz="3200">
                <a:solidFill>
                  <a:srgbClr val="FFFF00"/>
                </a:solidFill>
                <a:latin typeface="宋体" charset="0"/>
                <a:ea typeface="宋体" charset="0"/>
                <a:cs typeface="宋体" charset="0"/>
              </a:rPr>
              <a:t>许多士师</a:t>
            </a:r>
            <a:r>
              <a:rPr lang="ja-JP" altLang="en-US" sz="3200">
                <a:solidFill>
                  <a:srgbClr val="1CFF23"/>
                </a:solidFill>
                <a:latin typeface="宋体" charset="0"/>
                <a:ea typeface="宋体" charset="0"/>
                <a:cs typeface="宋体" charset="0"/>
              </a:rPr>
              <a:t>之中</a:t>
            </a:r>
            <a:r>
              <a:rPr lang="zh-CN" altLang="en-US" sz="3200">
                <a:solidFill>
                  <a:srgbClr val="1CFF23"/>
                </a:solidFill>
                <a:latin typeface="宋体" charset="0"/>
                <a:ea typeface="宋体" charset="0"/>
                <a:cs typeface="宋体" charset="0"/>
              </a:rPr>
              <a:t>，</a:t>
            </a:r>
            <a:endParaRPr lang="zh-CN" altLang="en-US" sz="3200">
              <a:solidFill>
                <a:srgbClr val="51DC00"/>
              </a:solidFill>
              <a:latin typeface="宋体" charset="0"/>
              <a:ea typeface="宋体" charset="0"/>
              <a:cs typeface="宋体" charset="0"/>
            </a:endParaRPr>
          </a:p>
        </p:txBody>
      </p:sp>
      <p:sp>
        <p:nvSpPr>
          <p:cNvPr id="748547" name="Text Box 3"/>
          <p:cNvSpPr txBox="1">
            <a:spLocks noChangeArrowheads="1"/>
          </p:cNvSpPr>
          <p:nvPr/>
        </p:nvSpPr>
        <p:spPr bwMode="auto">
          <a:xfrm>
            <a:off x="914400" y="2301875"/>
            <a:ext cx="7242175" cy="1066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ja-JP" altLang="en-US" sz="3200">
                <a:solidFill>
                  <a:srgbClr val="51DC00"/>
                </a:solidFill>
                <a:latin typeface="宋体" charset="0"/>
                <a:ea typeface="宋体" charset="0"/>
                <a:cs typeface="宋体" charset="0"/>
              </a:rPr>
              <a:t>最后</a:t>
            </a:r>
            <a:r>
              <a:rPr lang="zh-CN" altLang="en-US" sz="3200">
                <a:solidFill>
                  <a:srgbClr val="51DC00"/>
                </a:solidFill>
                <a:latin typeface="宋体" charset="0"/>
                <a:ea typeface="宋体" charset="0"/>
                <a:cs typeface="宋体" charset="0"/>
              </a:rPr>
              <a:t>也是最伟大的一个</a:t>
            </a:r>
          </a:p>
          <a:p>
            <a:pPr algn="ctr">
              <a:defRPr/>
            </a:pPr>
            <a:r>
              <a:rPr lang="zh-CN" altLang="en-US" sz="3200">
                <a:solidFill>
                  <a:srgbClr val="FFFF00"/>
                </a:solidFill>
                <a:latin typeface="宋体" charset="0"/>
                <a:ea typeface="宋体" charset="0"/>
                <a:cs typeface="宋体" charset="0"/>
              </a:rPr>
              <a:t>承上启下</a:t>
            </a:r>
            <a:r>
              <a:rPr lang="zh-CN" altLang="en-US" sz="3200">
                <a:solidFill>
                  <a:srgbClr val="51DC00"/>
                </a:solidFill>
                <a:latin typeface="宋体" charset="0"/>
                <a:ea typeface="宋体" charset="0"/>
                <a:cs typeface="宋体" charset="0"/>
              </a:rPr>
              <a:t>的人物是</a:t>
            </a:r>
            <a:r>
              <a:rPr lang="en-US" altLang="zh-CN" sz="3200">
                <a:solidFill>
                  <a:srgbClr val="51DC00"/>
                </a:solidFill>
                <a:latin typeface="宋体" charset="0"/>
                <a:ea typeface="宋体" charset="0"/>
                <a:cs typeface="宋体" charset="0"/>
              </a:rPr>
              <a:t>...</a:t>
            </a:r>
            <a:endParaRPr lang="zh-CN" altLang="en-US" sz="3200">
              <a:solidFill>
                <a:srgbClr val="51DC00"/>
              </a:solidFill>
              <a:latin typeface="宋体" charset="0"/>
              <a:ea typeface="宋体" charset="0"/>
              <a:cs typeface="宋体" charset="0"/>
            </a:endParaRPr>
          </a:p>
        </p:txBody>
      </p:sp>
      <p:sp>
        <p:nvSpPr>
          <p:cNvPr id="748548" name="Rectangle 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748549"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48550" name="WordArt 6"/>
          <p:cNvSpPr>
            <a:spLocks noChangeArrowheads="1" noChangeShapeType="1" noTextEdit="1"/>
          </p:cNvSpPr>
          <p:nvPr/>
        </p:nvSpPr>
        <p:spPr bwMode="auto">
          <a:xfrm>
            <a:off x="0" y="2830513"/>
            <a:ext cx="8685213" cy="3582987"/>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撒母耳</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48551" name="Rectangle 7"/>
          <p:cNvSpPr>
            <a:spLocks noChangeArrowheads="1"/>
          </p:cNvSpPr>
          <p:nvPr/>
        </p:nvSpPr>
        <p:spPr bwMode="auto">
          <a:xfrm>
            <a:off x="7304088" y="33893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65" name="Text Box 21"/>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48566" name="Rectangle 22"/>
          <p:cNvSpPr>
            <a:spLocks noChangeArrowheads="1"/>
          </p:cNvSpPr>
          <p:nvPr/>
        </p:nvSpPr>
        <p:spPr bwMode="auto">
          <a:xfrm>
            <a:off x="8093075" y="651986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10</a:t>
            </a:r>
          </a:p>
        </p:txBody>
      </p:sp>
      <p:sp>
        <p:nvSpPr>
          <p:cNvPr id="748569" name="Text Box 25"/>
          <p:cNvSpPr txBox="1">
            <a:spLocks noChangeArrowheads="1"/>
          </p:cNvSpPr>
          <p:nvPr/>
        </p:nvSpPr>
        <p:spPr bwMode="auto">
          <a:xfrm>
            <a:off x="8369300" y="6384925"/>
            <a:ext cx="77470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2000">
              <a:solidFill>
                <a:schemeClr val="tx1"/>
              </a:solidFill>
              <a:ea typeface="宋体" charset="0"/>
              <a:cs typeface="宋体" charset="0"/>
            </a:endParaRPr>
          </a:p>
        </p:txBody>
      </p:sp>
      <p:sp>
        <p:nvSpPr>
          <p:cNvPr id="748570" name="Text Box 26"/>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 </a:t>
            </a:r>
            <a:r>
              <a:rPr lang="en-US" altLang="ja-JP" sz="1400">
                <a:solidFill>
                  <a:schemeClr val="tx1"/>
                </a:solidFill>
                <a:latin typeface="宋体" charset="0"/>
                <a:ea typeface="宋体" charset="0"/>
                <a:cs typeface="宋体" charset="0"/>
              </a:rPr>
              <a:t>7:15</a:t>
            </a:r>
            <a:endParaRPr lang="en-US" altLang="zh-CN" sz="1400">
              <a:solidFill>
                <a:schemeClr val="tx1"/>
              </a:solidFill>
              <a:latin typeface="宋体" charset="0"/>
              <a:ea typeface="宋体" charset="0"/>
              <a:cs typeface="宋体" charset="0"/>
            </a:endParaRPr>
          </a:p>
        </p:txBody>
      </p:sp>
      <p:grpSp>
        <p:nvGrpSpPr>
          <p:cNvPr id="22539" name="Group 39"/>
          <p:cNvGrpSpPr>
            <a:grpSpLocks/>
          </p:cNvGrpSpPr>
          <p:nvPr/>
        </p:nvGrpSpPr>
        <p:grpSpPr bwMode="auto">
          <a:xfrm>
            <a:off x="8191500" y="3414713"/>
            <a:ext cx="952500" cy="647700"/>
            <a:chOff x="5160" y="2151"/>
            <a:chExt cx="600" cy="408"/>
          </a:xfrm>
        </p:grpSpPr>
        <p:grpSp>
          <p:nvGrpSpPr>
            <p:cNvPr id="22541" name="Group 40"/>
            <p:cNvGrpSpPr>
              <a:grpSpLocks/>
            </p:cNvGrpSpPr>
            <p:nvPr/>
          </p:nvGrpSpPr>
          <p:grpSpPr bwMode="auto">
            <a:xfrm>
              <a:off x="5160" y="2151"/>
              <a:ext cx="600" cy="408"/>
              <a:chOff x="5160" y="2151"/>
              <a:chExt cx="600" cy="408"/>
            </a:xfrm>
          </p:grpSpPr>
          <p:sp>
            <p:nvSpPr>
              <p:cNvPr id="748585" name="Freeform 41"/>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48586" name="Freeform 42"/>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48587" name="Rectangle 43"/>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748588" name="Freeform 44"/>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48589" name="AutoShape 45"/>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90" name="Rectangle 46"/>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91" name="AutoShape 47"/>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92" name="Line 48"/>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93" name="Line 49"/>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8594" name="Rectangle 50"/>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748595" name="Rectangle 51"/>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748596" name="Rectangle 52"/>
            <p:cNvSpPr>
              <a:spLocks noChangeArrowheads="1"/>
            </p:cNvSpPr>
            <p:nvPr/>
          </p:nvSpPr>
          <p:spPr bwMode="auto">
            <a:xfrm>
              <a:off x="5253" y="2270"/>
              <a:ext cx="3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1000">
                  <a:solidFill>
                    <a:schemeClr val="bg2"/>
                  </a:solidFill>
                  <a:latin typeface="宋体" charset="0"/>
                  <a:ea typeface="宋体" charset="0"/>
                  <a:cs typeface="宋体" charset="0"/>
                </a:rPr>
                <a:t>士师</a:t>
              </a:r>
              <a:r>
                <a:rPr lang="zh-CN" altLang="en-US" sz="1000">
                  <a:solidFill>
                    <a:srgbClr val="000000"/>
                  </a:solidFill>
                  <a:latin typeface="宋体" charset="0"/>
                  <a:ea typeface="宋体" charset="0"/>
                  <a:cs typeface="宋体" charset="0"/>
                </a:rPr>
                <a:t> </a:t>
              </a:r>
            </a:p>
          </p:txBody>
        </p:sp>
      </p:grpSp>
      <p:sp>
        <p:nvSpPr>
          <p:cNvPr id="748597" name="Text Box 5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48547"/>
                                        </p:tgtEl>
                                        <p:attrNameLst>
                                          <p:attrName>style.visibility</p:attrName>
                                        </p:attrNameLst>
                                      </p:cBhvr>
                                      <p:to>
                                        <p:strVal val="visible"/>
                                      </p:to>
                                    </p:set>
                                    <p:animEffect transition="in" filter="fade">
                                      <p:cBhvr>
                                        <p:cTn id="7" dur="500"/>
                                        <p:tgtEl>
                                          <p:spTgt spid="748547"/>
                                        </p:tgtEl>
                                      </p:cBhvr>
                                    </p:animEffect>
                                  </p:childTnLst>
                                </p:cTn>
                              </p:par>
                            </p:childTnLst>
                          </p:cTn>
                        </p:par>
                        <p:par>
                          <p:cTn id="8" fill="hold" nodeType="afterGroup">
                            <p:stCondLst>
                              <p:cond delay="1500"/>
                            </p:stCondLst>
                            <p:childTnLst>
                              <p:par>
                                <p:cTn id="9" presetID="7" presetClass="entr" presetSubtype="4" fill="hold" grpId="0" nodeType="afterEffect">
                                  <p:stCondLst>
                                    <p:cond delay="1000"/>
                                  </p:stCondLst>
                                  <p:childTnLst>
                                    <p:set>
                                      <p:cBhvr>
                                        <p:cTn id="10" dur="1" fill="hold">
                                          <p:stCondLst>
                                            <p:cond delay="0"/>
                                          </p:stCondLst>
                                        </p:cTn>
                                        <p:tgtEl>
                                          <p:spTgt spid="748550"/>
                                        </p:tgtEl>
                                        <p:attrNameLst>
                                          <p:attrName>style.visibility</p:attrName>
                                        </p:attrNameLst>
                                      </p:cBhvr>
                                      <p:to>
                                        <p:strVal val="visible"/>
                                      </p:to>
                                    </p:set>
                                    <p:anim calcmode="lin" valueType="num">
                                      <p:cBhvr additive="base">
                                        <p:cTn id="11" dur="2000" fill="hold"/>
                                        <p:tgtEl>
                                          <p:spTgt spid="748550"/>
                                        </p:tgtEl>
                                        <p:attrNameLst>
                                          <p:attrName>ppt_x</p:attrName>
                                        </p:attrNameLst>
                                      </p:cBhvr>
                                      <p:tavLst>
                                        <p:tav tm="0">
                                          <p:val>
                                            <p:strVal val="#ppt_x"/>
                                          </p:val>
                                        </p:tav>
                                        <p:tav tm="100000">
                                          <p:val>
                                            <p:strVal val="#ppt_x"/>
                                          </p:val>
                                        </p:tav>
                                      </p:tavLst>
                                    </p:anim>
                                    <p:anim calcmode="lin" valueType="num">
                                      <p:cBhvr additive="base">
                                        <p:cTn id="12" dur="2000" fill="hold"/>
                                        <p:tgtEl>
                                          <p:spTgt spid="74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autoUpdateAnimBg="0"/>
      <p:bldP spid="7485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ChangeArrowheads="1"/>
          </p:cNvSpPr>
          <p:nvPr/>
        </p:nvSpPr>
        <p:spPr bwMode="auto">
          <a:xfrm>
            <a:off x="3387725" y="828675"/>
            <a:ext cx="2887663" cy="222408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en-US" altLang="zh-CN">
                <a:solidFill>
                  <a:srgbClr val="51DC00"/>
                </a:solidFill>
                <a:latin typeface="Helvetica" charset="0"/>
                <a:ea typeface="宋体" charset="0"/>
                <a:cs typeface="宋体" charset="0"/>
              </a:rPr>
              <a:t>BUT OF THE</a:t>
            </a:r>
          </a:p>
          <a:p>
            <a:pPr algn="ctr">
              <a:defRPr/>
            </a:pPr>
            <a:r>
              <a:rPr lang="en-US" altLang="zh-CN">
                <a:solidFill>
                  <a:srgbClr val="FAFD00"/>
                </a:solidFill>
                <a:latin typeface="Helvetica" charset="0"/>
                <a:ea typeface="宋体" charset="0"/>
                <a:cs typeface="宋体" charset="0"/>
              </a:rPr>
              <a:t>MANY JUDGES </a:t>
            </a:r>
          </a:p>
          <a:p>
            <a:pPr algn="ctr">
              <a:defRPr/>
            </a:pPr>
            <a:r>
              <a:rPr lang="en-US" altLang="zh-CN">
                <a:solidFill>
                  <a:srgbClr val="FAFD00"/>
                </a:solidFill>
                <a:latin typeface="Helvetica" charset="0"/>
                <a:ea typeface="宋体" charset="0"/>
                <a:cs typeface="宋体" charset="0"/>
              </a:rPr>
              <a:t>OF</a:t>
            </a:r>
          </a:p>
          <a:p>
            <a:pPr algn="ctr">
              <a:defRPr/>
            </a:pPr>
            <a:r>
              <a:rPr lang="en-US" altLang="zh-CN">
                <a:solidFill>
                  <a:srgbClr val="FAFD00"/>
                </a:solidFill>
                <a:latin typeface="Helvetica" charset="0"/>
                <a:ea typeface="宋体" charset="0"/>
                <a:cs typeface="宋体" charset="0"/>
              </a:rPr>
              <a:t>ISRAEL...</a:t>
            </a:r>
          </a:p>
          <a:p>
            <a:pPr algn="ctr">
              <a:defRPr/>
            </a:pPr>
            <a:endParaRPr lang="zh-CN" altLang="en-US">
              <a:solidFill>
                <a:srgbClr val="51DC00"/>
              </a:solidFill>
              <a:latin typeface="Helvetica" charset="0"/>
              <a:ea typeface="宋体" charset="0"/>
              <a:cs typeface="宋体" charset="0"/>
            </a:endParaRPr>
          </a:p>
        </p:txBody>
      </p:sp>
      <p:sp>
        <p:nvSpPr>
          <p:cNvPr id="785411" name="Text Box 3"/>
          <p:cNvSpPr txBox="1">
            <a:spLocks noChangeArrowheads="1"/>
          </p:cNvSpPr>
          <p:nvPr/>
        </p:nvSpPr>
        <p:spPr bwMode="auto">
          <a:xfrm>
            <a:off x="1841500" y="2640013"/>
            <a:ext cx="6188075" cy="9461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defRPr/>
            </a:pPr>
            <a:r>
              <a:rPr lang="en-US" altLang="zh-CN">
                <a:solidFill>
                  <a:srgbClr val="51DC00"/>
                </a:solidFill>
                <a:latin typeface="Helvetica" charset="0"/>
                <a:ea typeface="宋体" charset="0"/>
                <a:cs typeface="宋体" charset="0"/>
              </a:rPr>
              <a:t>THE LAST AND GREATEST,</a:t>
            </a:r>
          </a:p>
          <a:p>
            <a:pPr algn="ctr">
              <a:defRPr/>
            </a:pPr>
            <a:r>
              <a:rPr lang="en-US" altLang="zh-CN">
                <a:solidFill>
                  <a:srgbClr val="51DC00"/>
                </a:solidFill>
                <a:latin typeface="Helvetica" charset="0"/>
                <a:ea typeface="宋体" charset="0"/>
                <a:cs typeface="宋体" charset="0"/>
              </a:rPr>
              <a:t>THE </a:t>
            </a:r>
            <a:r>
              <a:rPr lang="en-US" altLang="zh-CN">
                <a:solidFill>
                  <a:srgbClr val="FAFD00"/>
                </a:solidFill>
                <a:latin typeface="Helvetica" charset="0"/>
                <a:ea typeface="宋体" charset="0"/>
                <a:cs typeface="宋体" charset="0"/>
              </a:rPr>
              <a:t>“HINGE CHARACTER,” </a:t>
            </a:r>
            <a:r>
              <a:rPr lang="en-US" altLang="zh-CN">
                <a:solidFill>
                  <a:srgbClr val="51DC00"/>
                </a:solidFill>
                <a:latin typeface="Helvetica" charset="0"/>
                <a:ea typeface="宋体" charset="0"/>
                <a:cs typeface="宋体" charset="0"/>
              </a:rPr>
              <a:t>WAS...</a:t>
            </a:r>
          </a:p>
        </p:txBody>
      </p:sp>
      <p:sp>
        <p:nvSpPr>
          <p:cNvPr id="785412" name="Rectangle 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785413"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785415" name="Rectangle 7"/>
          <p:cNvSpPr>
            <a:spLocks noChangeArrowheads="1"/>
          </p:cNvSpPr>
          <p:nvPr/>
        </p:nvSpPr>
        <p:spPr bwMode="auto">
          <a:xfrm>
            <a:off x="7304088" y="33893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16" name="Text Box 8"/>
          <p:cNvSpPr txBox="1">
            <a:spLocks noChangeArrowheads="1"/>
          </p:cNvSpPr>
          <p:nvPr/>
        </p:nvSpPr>
        <p:spPr bwMode="auto">
          <a:xfrm>
            <a:off x="1790700" y="-12700"/>
            <a:ext cx="1993900" cy="3746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600">
                <a:solidFill>
                  <a:schemeClr val="tx1"/>
                </a:solidFill>
                <a:ea typeface="宋体" charset="0"/>
                <a:cs typeface="宋体" charset="0"/>
              </a:rPr>
              <a:t>1 Sam. 7:15</a:t>
            </a:r>
          </a:p>
        </p:txBody>
      </p:sp>
      <p:sp>
        <p:nvSpPr>
          <p:cNvPr id="785429" name="Text Box 21"/>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85430" name="Rectangle 22"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altLang="zh-CN" sz="2800">
                <a:effectLst>
                  <a:outerShdw blurRad="38100" dist="38100" dir="2700000" algn="tl">
                    <a:srgbClr val="DDDDDD"/>
                  </a:outerShdw>
                </a:effectLst>
                <a:ea typeface="宋体" charset="0"/>
                <a:cs typeface="宋体" charset="0"/>
              </a:rPr>
              <a:t>East Jerusalem and Mt of Olives aerial from s</a:t>
            </a:r>
            <a:endParaRPr lang="en-US" altLang="zh-CN">
              <a:effectLst>
                <a:outerShdw blurRad="38100" dist="38100" dir="2700000" algn="tl">
                  <a:srgbClr val="DDDDDD"/>
                </a:outerShdw>
              </a:effectLst>
              <a:ea typeface="宋体" charset="0"/>
              <a:cs typeface="宋体" charset="0"/>
            </a:endParaRPr>
          </a:p>
        </p:txBody>
      </p:sp>
      <p:grpSp>
        <p:nvGrpSpPr>
          <p:cNvPr id="24586" name="Group 55"/>
          <p:cNvGrpSpPr>
            <a:grpSpLocks/>
          </p:cNvGrpSpPr>
          <p:nvPr/>
        </p:nvGrpSpPr>
        <p:grpSpPr bwMode="auto">
          <a:xfrm>
            <a:off x="8191500" y="3414713"/>
            <a:ext cx="952500" cy="647700"/>
            <a:chOff x="5160" y="2151"/>
            <a:chExt cx="600" cy="408"/>
          </a:xfrm>
        </p:grpSpPr>
        <p:grpSp>
          <p:nvGrpSpPr>
            <p:cNvPr id="24619" name="Group 56"/>
            <p:cNvGrpSpPr>
              <a:grpSpLocks/>
            </p:cNvGrpSpPr>
            <p:nvPr/>
          </p:nvGrpSpPr>
          <p:grpSpPr bwMode="auto">
            <a:xfrm>
              <a:off x="5160" y="2151"/>
              <a:ext cx="600" cy="408"/>
              <a:chOff x="5160" y="2151"/>
              <a:chExt cx="600" cy="408"/>
            </a:xfrm>
          </p:grpSpPr>
          <p:sp>
            <p:nvSpPr>
              <p:cNvPr id="785465" name="Freeform 57"/>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5466" name="Freeform 58"/>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5467" name="Rectangle 59"/>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785468" name="Freeform 60"/>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5469" name="AutoShape 61"/>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70" name="Rectangle 62"/>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71" name="AutoShape 63"/>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72" name="Line 64"/>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73" name="Line 65"/>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74" name="Rectangle 66"/>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785475" name="Rectangle 67"/>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785476" name="Rectangle 68"/>
            <p:cNvSpPr>
              <a:spLocks noChangeArrowheads="1"/>
            </p:cNvSpPr>
            <p:nvPr/>
          </p:nvSpPr>
          <p:spPr bwMode="auto">
            <a:xfrm>
              <a:off x="5253" y="2270"/>
              <a:ext cx="3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1000">
                  <a:solidFill>
                    <a:schemeClr val="bg2"/>
                  </a:solidFill>
                  <a:latin typeface="宋体" charset="0"/>
                  <a:ea typeface="宋体" charset="0"/>
                  <a:cs typeface="宋体" charset="0"/>
                </a:rPr>
                <a:t>士师</a:t>
              </a:r>
              <a:r>
                <a:rPr lang="zh-CN" altLang="en-US" sz="1000">
                  <a:solidFill>
                    <a:srgbClr val="000000"/>
                  </a:solidFill>
                  <a:latin typeface="宋体" charset="0"/>
                  <a:ea typeface="宋体" charset="0"/>
                  <a:cs typeface="宋体" charset="0"/>
                </a:rPr>
                <a:t> </a:t>
              </a:r>
            </a:p>
          </p:txBody>
        </p:sp>
      </p:grpSp>
      <p:pic>
        <p:nvPicPr>
          <p:cNvPr id="785431" name="Picture 23"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4288" y="12700"/>
            <a:ext cx="9144000"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85432" name="Rectangle 24"/>
          <p:cNvSpPr>
            <a:spLocks noChangeArrowheads="1"/>
          </p:cNvSpPr>
          <p:nvPr/>
        </p:nvSpPr>
        <p:spPr bwMode="auto">
          <a:xfrm>
            <a:off x="249238" y="4016375"/>
            <a:ext cx="1236662" cy="592138"/>
          </a:xfrm>
          <a:prstGeom prst="rect">
            <a:avLst/>
          </a:prstGeom>
          <a:solidFill>
            <a:schemeClr val="bg2">
              <a:alpha val="50000"/>
            </a:schemeClr>
          </a:solidFill>
          <a:ln>
            <a:noFill/>
          </a:ln>
          <a:effectLst/>
          <a:extLs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33" name="Rectangle 25"/>
          <p:cNvSpPr>
            <a:spLocks noChangeArrowheads="1"/>
          </p:cNvSpPr>
          <p:nvPr/>
        </p:nvSpPr>
        <p:spPr bwMode="auto">
          <a:xfrm>
            <a:off x="3830638" y="3876675"/>
            <a:ext cx="1490662" cy="382588"/>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34" name="Line 26"/>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5435" name="Text Box 27"/>
          <p:cNvSpPr txBox="1">
            <a:spLocks noChangeArrowheads="1"/>
          </p:cNvSpPr>
          <p:nvPr/>
        </p:nvSpPr>
        <p:spPr bwMode="auto">
          <a:xfrm>
            <a:off x="1817688" y="192088"/>
            <a:ext cx="4114800" cy="519112"/>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zh-CN" altLang="en-US">
                <a:solidFill>
                  <a:schemeClr val="bg2"/>
                </a:solidFill>
                <a:latin typeface="宋体" charset="0"/>
                <a:ea typeface="宋体" charset="0"/>
                <a:cs typeface="宋体" charset="0"/>
              </a:rPr>
              <a:t>那比撒母威尔</a:t>
            </a:r>
            <a:r>
              <a:rPr lang="en-US" altLang="zh-CN">
                <a:solidFill>
                  <a:schemeClr val="bg2"/>
                </a:solidFill>
                <a:latin typeface="宋体" charset="0"/>
                <a:ea typeface="宋体" charset="0"/>
                <a:cs typeface="宋体" charset="0"/>
              </a:rPr>
              <a:t>(</a:t>
            </a:r>
            <a:r>
              <a:rPr lang="ja-JP" altLang="en-US">
                <a:solidFill>
                  <a:schemeClr val="bg2"/>
                </a:solidFill>
                <a:latin typeface="宋体" charset="0"/>
                <a:ea typeface="宋体" charset="0"/>
                <a:cs typeface="宋体" charset="0"/>
              </a:rPr>
              <a:t>靠近拉玛</a:t>
            </a:r>
            <a:r>
              <a:rPr lang="en-US" altLang="zh-CN">
                <a:solidFill>
                  <a:schemeClr val="bg2"/>
                </a:solidFill>
                <a:latin typeface="宋体" charset="0"/>
                <a:ea typeface="宋体" charset="0"/>
                <a:cs typeface="宋体" charset="0"/>
              </a:rPr>
              <a:t>)</a:t>
            </a:r>
          </a:p>
        </p:txBody>
      </p:sp>
      <p:sp>
        <p:nvSpPr>
          <p:cNvPr id="785436" name="Text Box 28"/>
          <p:cNvSpPr txBox="1">
            <a:spLocks noChangeArrowheads="1"/>
          </p:cNvSpPr>
          <p:nvPr/>
        </p:nvSpPr>
        <p:spPr bwMode="auto">
          <a:xfrm>
            <a:off x="4038600" y="3838575"/>
            <a:ext cx="874713" cy="36671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rgbClr val="1C1C1C">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ja-JP" altLang="en-US" sz="1800">
                <a:solidFill>
                  <a:schemeClr val="tx1"/>
                </a:solidFill>
                <a:latin typeface="宋体" charset="0"/>
                <a:ea typeface="宋体" charset="0"/>
                <a:cs typeface="宋体" charset="0"/>
              </a:rPr>
              <a:t>伯大尼</a:t>
            </a:r>
            <a:endParaRPr lang="en-US" altLang="zh-CN" sz="1800">
              <a:solidFill>
                <a:schemeClr val="tx1"/>
              </a:solidFill>
              <a:latin typeface="宋体" charset="0"/>
              <a:ea typeface="宋体" charset="0"/>
              <a:cs typeface="宋体" charset="0"/>
            </a:endParaRPr>
          </a:p>
        </p:txBody>
      </p:sp>
      <p:sp>
        <p:nvSpPr>
          <p:cNvPr id="785439" name="Rectangle 31"/>
          <p:cNvSpPr>
            <a:spLocks noChangeArrowheads="1"/>
          </p:cNvSpPr>
          <p:nvPr/>
        </p:nvSpPr>
        <p:spPr bwMode="auto">
          <a:xfrm>
            <a:off x="2160588" y="3627438"/>
            <a:ext cx="1490662" cy="382587"/>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40" name="Text Box 32"/>
          <p:cNvSpPr txBox="1">
            <a:spLocks noChangeArrowheads="1"/>
          </p:cNvSpPr>
          <p:nvPr/>
        </p:nvSpPr>
        <p:spPr bwMode="auto">
          <a:xfrm>
            <a:off x="2155825" y="3608388"/>
            <a:ext cx="874713" cy="36671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rgbClr val="1C1C1C">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ja-JP" altLang="en-US" sz="1800">
                <a:solidFill>
                  <a:schemeClr val="tx1"/>
                </a:solidFill>
                <a:latin typeface="宋体" charset="0"/>
                <a:ea typeface="宋体" charset="0"/>
                <a:cs typeface="宋体" charset="0"/>
              </a:rPr>
              <a:t>橄榄山</a:t>
            </a:r>
            <a:endParaRPr lang="en-US" altLang="zh-CN" sz="1800">
              <a:solidFill>
                <a:schemeClr val="tx1"/>
              </a:solidFill>
              <a:latin typeface="宋体" charset="0"/>
              <a:ea typeface="宋体" charset="0"/>
              <a:cs typeface="宋体" charset="0"/>
            </a:endParaRPr>
          </a:p>
        </p:txBody>
      </p:sp>
      <p:sp>
        <p:nvSpPr>
          <p:cNvPr id="785441" name="Text Box 33"/>
          <p:cNvSpPr txBox="1">
            <a:spLocks noChangeArrowheads="1"/>
          </p:cNvSpPr>
          <p:nvPr/>
        </p:nvSpPr>
        <p:spPr bwMode="auto">
          <a:xfrm>
            <a:off x="254000" y="3965575"/>
            <a:ext cx="1303338" cy="6413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1C1C1C">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ja-JP" altLang="en-US" sz="1800">
                <a:solidFill>
                  <a:schemeClr val="tx1"/>
                </a:solidFill>
                <a:latin typeface="宋体" charset="0"/>
                <a:ea typeface="宋体" charset="0"/>
                <a:cs typeface="宋体" charset="0"/>
              </a:rPr>
              <a:t>金圆顶清真寺</a:t>
            </a:r>
            <a:endParaRPr lang="en-US" altLang="zh-CN" sz="1800">
              <a:solidFill>
                <a:schemeClr val="tx1"/>
              </a:solidFill>
              <a:latin typeface="宋体" charset="0"/>
              <a:ea typeface="宋体" charset="0"/>
              <a:cs typeface="宋体" charset="0"/>
            </a:endParaRPr>
          </a:p>
        </p:txBody>
      </p:sp>
      <p:sp>
        <p:nvSpPr>
          <p:cNvPr id="785442" name="Line 34"/>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44" name="Text Box 36"/>
          <p:cNvSpPr txBox="1">
            <a:spLocks noChangeArrowheads="1"/>
          </p:cNvSpPr>
          <p:nvPr/>
        </p:nvSpPr>
        <p:spPr bwMode="auto">
          <a:xfrm>
            <a:off x="471488" y="6577013"/>
            <a:ext cx="9334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©2004 TBBMI</a:t>
            </a:r>
          </a:p>
        </p:txBody>
      </p:sp>
      <p:sp>
        <p:nvSpPr>
          <p:cNvPr id="785445" name="Rectangle 37"/>
          <p:cNvSpPr>
            <a:spLocks noChangeArrowheads="1"/>
          </p:cNvSpPr>
          <p:nvPr/>
        </p:nvSpPr>
        <p:spPr bwMode="auto">
          <a:xfrm>
            <a:off x="7562850" y="6532563"/>
            <a:ext cx="717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7.2.03d.</a:t>
            </a:r>
          </a:p>
        </p:txBody>
      </p:sp>
      <p:sp>
        <p:nvSpPr>
          <p:cNvPr id="785446" name="Text Box 38"/>
          <p:cNvSpPr txBox="1">
            <a:spLocks noChangeArrowheads="1"/>
          </p:cNvSpPr>
          <p:nvPr/>
        </p:nvSpPr>
        <p:spPr bwMode="auto">
          <a:xfrm>
            <a:off x="8369300" y="6384925"/>
            <a:ext cx="77470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2000">
              <a:solidFill>
                <a:schemeClr val="tx1"/>
              </a:solidFill>
              <a:ea typeface="宋体" charset="0"/>
              <a:cs typeface="宋体" charset="0"/>
            </a:endParaRPr>
          </a:p>
        </p:txBody>
      </p:sp>
      <p:sp>
        <p:nvSpPr>
          <p:cNvPr id="785447" name="Rectangle 39"/>
          <p:cNvSpPr>
            <a:spLocks noChangeArrowheads="1"/>
          </p:cNvSpPr>
          <p:nvPr/>
        </p:nvSpPr>
        <p:spPr bwMode="auto">
          <a:xfrm>
            <a:off x="8089900"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11</a:t>
            </a:r>
          </a:p>
        </p:txBody>
      </p:sp>
      <p:sp>
        <p:nvSpPr>
          <p:cNvPr id="785448" name="Rectangle 40"/>
          <p:cNvSpPr>
            <a:spLocks noChangeArrowheads="1"/>
          </p:cNvSpPr>
          <p:nvPr/>
        </p:nvSpPr>
        <p:spPr bwMode="auto">
          <a:xfrm>
            <a:off x="7378700" y="3876675"/>
            <a:ext cx="1490663" cy="635000"/>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49" name="Text Box 41"/>
          <p:cNvSpPr txBox="1">
            <a:spLocks noChangeArrowheads="1"/>
          </p:cNvSpPr>
          <p:nvPr/>
        </p:nvSpPr>
        <p:spPr bwMode="auto">
          <a:xfrm>
            <a:off x="7472363" y="3852863"/>
            <a:ext cx="1460500" cy="641350"/>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rgbClr val="1C1C1C">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zh-CN" altLang="en-US" sz="1800">
                <a:solidFill>
                  <a:schemeClr val="tx1"/>
                </a:solidFill>
                <a:latin typeface="宋体" charset="0"/>
                <a:ea typeface="宋体" charset="0"/>
                <a:cs typeface="宋体" charset="0"/>
              </a:rPr>
              <a:t>通往</a:t>
            </a:r>
            <a:r>
              <a:rPr lang="ja-JP" altLang="en-US" sz="1800">
                <a:solidFill>
                  <a:schemeClr val="tx1"/>
                </a:solidFill>
                <a:latin typeface="宋体" charset="0"/>
                <a:ea typeface="宋体" charset="0"/>
                <a:cs typeface="宋体" charset="0"/>
              </a:rPr>
              <a:t>耶利哥</a:t>
            </a:r>
            <a:r>
              <a:rPr lang="zh-CN" altLang="en-US" sz="1800">
                <a:solidFill>
                  <a:schemeClr val="tx1"/>
                </a:solidFill>
                <a:latin typeface="宋体" charset="0"/>
                <a:ea typeface="宋体" charset="0"/>
                <a:cs typeface="宋体" charset="0"/>
              </a:rPr>
              <a:t>的</a:t>
            </a:r>
            <a:r>
              <a:rPr lang="ja-JP" altLang="en-US" sz="1800">
                <a:solidFill>
                  <a:schemeClr val="tx1"/>
                </a:solidFill>
                <a:latin typeface="宋体" charset="0"/>
                <a:ea typeface="宋体" charset="0"/>
                <a:cs typeface="宋体" charset="0"/>
              </a:rPr>
              <a:t>大道</a:t>
            </a:r>
            <a:endParaRPr lang="en-US" altLang="zh-CN" sz="1800">
              <a:solidFill>
                <a:schemeClr val="tx1"/>
              </a:solidFill>
              <a:latin typeface="宋体" charset="0"/>
              <a:ea typeface="宋体" charset="0"/>
              <a:cs typeface="宋体" charset="0"/>
            </a:endParaRPr>
          </a:p>
        </p:txBody>
      </p:sp>
      <p:sp>
        <p:nvSpPr>
          <p:cNvPr id="785450" name="Oval 42"/>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1" name="Oval 43"/>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2" name="Oval 44"/>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3" name="Oval 45"/>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4" name="Oval 46"/>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5" name="Oval 47"/>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6" name="Oval 48"/>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85457" name="Oval 49"/>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58" name="Line 50"/>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cs typeface="+mn-cs"/>
            </a:endParaRPr>
          </a:p>
        </p:txBody>
      </p:sp>
      <p:sp>
        <p:nvSpPr>
          <p:cNvPr id="785459" name="Rectangle 51"/>
          <p:cNvSpPr>
            <a:spLocks noChangeArrowheads="1"/>
          </p:cNvSpPr>
          <p:nvPr/>
        </p:nvSpPr>
        <p:spPr bwMode="auto">
          <a:xfrm>
            <a:off x="2324100" y="1547813"/>
            <a:ext cx="5824538" cy="1525587"/>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zh-CN" altLang="en-US" b="0">
              <a:ea typeface="宋体" charset="0"/>
              <a:cs typeface="宋体" charset="0"/>
            </a:endParaRPr>
          </a:p>
        </p:txBody>
      </p:sp>
      <p:sp>
        <p:nvSpPr>
          <p:cNvPr id="785460" name="Text Box 52"/>
          <p:cNvSpPr txBox="1">
            <a:spLocks noChangeArrowheads="1"/>
          </p:cNvSpPr>
          <p:nvPr/>
        </p:nvSpPr>
        <p:spPr bwMode="auto">
          <a:xfrm>
            <a:off x="2403475" y="1414463"/>
            <a:ext cx="6065838" cy="17399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3600">
                <a:solidFill>
                  <a:srgbClr val="FFEA18"/>
                </a:solidFill>
                <a:latin typeface="宋体" charset="0"/>
                <a:ea typeface="宋体" charset="0"/>
                <a:cs typeface="宋体" charset="0"/>
              </a:rPr>
              <a:t>撒母耳</a:t>
            </a:r>
            <a:r>
              <a:rPr lang="en-US" altLang="zh-CN" sz="3600">
                <a:solidFill>
                  <a:srgbClr val="FFEA18"/>
                </a:solidFill>
                <a:latin typeface="宋体" charset="0"/>
                <a:ea typeface="宋体" charset="0"/>
                <a:cs typeface="宋体" charset="0"/>
              </a:rPr>
              <a:t>: </a:t>
            </a:r>
            <a:r>
              <a:rPr lang="ja-JP" altLang="en-US" sz="3600">
                <a:solidFill>
                  <a:srgbClr val="FFEA18"/>
                </a:solidFill>
                <a:latin typeface="宋体" charset="0"/>
                <a:ea typeface="宋体" charset="0"/>
                <a:cs typeface="宋体" charset="0"/>
              </a:rPr>
              <a:t>先知和士师</a:t>
            </a:r>
            <a:r>
              <a:rPr lang="en-US" altLang="zh-CN" sz="3600">
                <a:solidFill>
                  <a:srgbClr val="FFEA18"/>
                </a:solidFill>
                <a:latin typeface="宋体" charset="0"/>
                <a:ea typeface="宋体" charset="0"/>
                <a:cs typeface="宋体" charset="0"/>
              </a:rPr>
              <a:t>; </a:t>
            </a:r>
            <a:r>
              <a:rPr lang="ja-JP" altLang="en-US" sz="3600">
                <a:solidFill>
                  <a:srgbClr val="FFEA18"/>
                </a:solidFill>
                <a:latin typeface="宋体" charset="0"/>
                <a:ea typeface="宋体" charset="0"/>
                <a:cs typeface="宋体" charset="0"/>
              </a:rPr>
              <a:t>他的出生地</a:t>
            </a:r>
            <a:r>
              <a:rPr lang="zh-CN" altLang="en-US" sz="3600">
                <a:solidFill>
                  <a:srgbClr val="FFEA18"/>
                </a:solidFill>
                <a:latin typeface="宋体" charset="0"/>
                <a:ea typeface="宋体" charset="0"/>
                <a:cs typeface="宋体" charset="0"/>
              </a:rPr>
              <a:t>和居住地</a:t>
            </a:r>
            <a:r>
              <a:rPr lang="en-US" altLang="zh-CN" sz="3600">
                <a:solidFill>
                  <a:srgbClr val="FFEA18"/>
                </a:solidFill>
                <a:latin typeface="宋体" charset="0"/>
                <a:ea typeface="宋体" charset="0"/>
                <a:cs typeface="宋体" charset="0"/>
              </a:rPr>
              <a:t>—</a:t>
            </a:r>
            <a:r>
              <a:rPr lang="zh-CN" altLang="en-US" sz="3600">
                <a:solidFill>
                  <a:srgbClr val="FFEA18"/>
                </a:solidFill>
                <a:latin typeface="宋体" charset="0"/>
                <a:ea typeface="宋体" charset="0"/>
                <a:cs typeface="宋体" charset="0"/>
              </a:rPr>
              <a:t>耶路撒冷北部</a:t>
            </a:r>
            <a:endParaRPr lang="en-US" altLang="zh-CN" sz="3600">
              <a:solidFill>
                <a:srgbClr val="FFEA18"/>
              </a:solidFill>
              <a:latin typeface="宋体" charset="0"/>
              <a:ea typeface="宋体" charset="0"/>
              <a:cs typeface="宋体" charset="0"/>
            </a:endParaRPr>
          </a:p>
        </p:txBody>
      </p:sp>
      <p:sp>
        <p:nvSpPr>
          <p:cNvPr id="785461" name="Text Box 53"/>
          <p:cNvSpPr txBox="1">
            <a:spLocks noChangeArrowheads="1"/>
          </p:cNvSpPr>
          <p:nvPr/>
        </p:nvSpPr>
        <p:spPr bwMode="auto">
          <a:xfrm>
            <a:off x="8559800" y="6384925"/>
            <a:ext cx="34448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1</a:t>
            </a:r>
          </a:p>
        </p:txBody>
      </p:sp>
      <p:sp>
        <p:nvSpPr>
          <p:cNvPr id="785477" name="Text Box 69"/>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
        <p:nvSpPr>
          <p:cNvPr id="785478" name="Rectangle 70"/>
          <p:cNvSpPr>
            <a:spLocks noChangeArrowheads="1"/>
          </p:cNvSpPr>
          <p:nvPr/>
        </p:nvSpPr>
        <p:spPr bwMode="auto">
          <a:xfrm>
            <a:off x="0" y="2681288"/>
            <a:ext cx="679450" cy="382587"/>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37" name="Line 29"/>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85438" name="Text Box 30"/>
          <p:cNvSpPr txBox="1">
            <a:spLocks noChangeArrowheads="1"/>
          </p:cNvSpPr>
          <p:nvPr/>
        </p:nvSpPr>
        <p:spPr bwMode="auto">
          <a:xfrm>
            <a:off x="0" y="2651125"/>
            <a:ext cx="1017588" cy="3667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1C1C1C">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ja-JP" altLang="en-US" sz="1800">
                <a:solidFill>
                  <a:schemeClr val="tx1"/>
                </a:solidFill>
                <a:latin typeface="宋体" charset="0"/>
                <a:ea typeface="宋体" charset="0"/>
                <a:cs typeface="宋体" charset="0"/>
              </a:rPr>
              <a:t>庙山</a:t>
            </a:r>
            <a:endParaRPr lang="en-US" altLang="zh-CN" sz="1800">
              <a:solidFill>
                <a:schemeClr val="tx1"/>
              </a:solidFill>
              <a:latin typeface="宋体" charset="0"/>
              <a:ea typeface="宋体" charset="0"/>
              <a:cs typeface="宋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5450"/>
                                        </p:tgtEl>
                                        <p:attrNameLst>
                                          <p:attrName>style.visibility</p:attrName>
                                        </p:attrNameLst>
                                      </p:cBhvr>
                                      <p:to>
                                        <p:strVal val="visible"/>
                                      </p:to>
                                    </p:set>
                                    <p:anim calcmode="lin" valueType="num">
                                      <p:cBhvr>
                                        <p:cTn id="7" dur="500" fill="hold"/>
                                        <p:tgtEl>
                                          <p:spTgt spid="785450"/>
                                        </p:tgtEl>
                                        <p:attrNameLst>
                                          <p:attrName>ppt_w</p:attrName>
                                        </p:attrNameLst>
                                      </p:cBhvr>
                                      <p:tavLst>
                                        <p:tav tm="0">
                                          <p:val>
                                            <p:fltVal val="0"/>
                                          </p:val>
                                        </p:tav>
                                        <p:tav tm="100000">
                                          <p:val>
                                            <p:strVal val="#ppt_w"/>
                                          </p:val>
                                        </p:tav>
                                      </p:tavLst>
                                    </p:anim>
                                    <p:anim calcmode="lin" valueType="num">
                                      <p:cBhvr>
                                        <p:cTn id="8" dur="500" fill="hold"/>
                                        <p:tgtEl>
                                          <p:spTgt spid="785450"/>
                                        </p:tgtEl>
                                        <p:attrNameLst>
                                          <p:attrName>ppt_h</p:attrName>
                                        </p:attrNameLst>
                                      </p:cBhvr>
                                      <p:tavLst>
                                        <p:tav tm="0">
                                          <p:val>
                                            <p:fltVal val="0"/>
                                          </p:val>
                                        </p:tav>
                                        <p:tav tm="100000">
                                          <p:val>
                                            <p:strVal val="#ppt_h"/>
                                          </p:val>
                                        </p:tav>
                                      </p:tavLst>
                                    </p:anim>
                                    <p:anim calcmode="lin" valueType="num">
                                      <p:cBhvr>
                                        <p:cTn id="9" dur="500" fill="hold"/>
                                        <p:tgtEl>
                                          <p:spTgt spid="785450"/>
                                        </p:tgtEl>
                                        <p:attrNameLst>
                                          <p:attrName>ppt_x</p:attrName>
                                        </p:attrNameLst>
                                      </p:cBhvr>
                                      <p:tavLst>
                                        <p:tav tm="0">
                                          <p:val>
                                            <p:fltVal val="0.5"/>
                                          </p:val>
                                        </p:tav>
                                        <p:tav tm="100000">
                                          <p:val>
                                            <p:strVal val="#ppt_x"/>
                                          </p:val>
                                        </p:tav>
                                      </p:tavLst>
                                    </p:anim>
                                    <p:anim calcmode="lin" valueType="num">
                                      <p:cBhvr>
                                        <p:cTn id="10" dur="500" fill="hold"/>
                                        <p:tgtEl>
                                          <p:spTgt spid="78545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785453"/>
                                        </p:tgtEl>
                                        <p:attrNameLst>
                                          <p:attrName>style.visibility</p:attrName>
                                        </p:attrNameLst>
                                      </p:cBhvr>
                                      <p:to>
                                        <p:strVal val="visible"/>
                                      </p:to>
                                    </p:set>
                                    <p:anim calcmode="lin" valueType="num">
                                      <p:cBhvr>
                                        <p:cTn id="14" dur="500" fill="hold"/>
                                        <p:tgtEl>
                                          <p:spTgt spid="785453"/>
                                        </p:tgtEl>
                                        <p:attrNameLst>
                                          <p:attrName>ppt_w</p:attrName>
                                        </p:attrNameLst>
                                      </p:cBhvr>
                                      <p:tavLst>
                                        <p:tav tm="0">
                                          <p:val>
                                            <p:strVal val="(6*min(max(#ppt_w*#ppt_h,.3),1)-7.4)/-.7*#ppt_w"/>
                                          </p:val>
                                        </p:tav>
                                        <p:tav tm="100000">
                                          <p:val>
                                            <p:strVal val="#ppt_w"/>
                                          </p:val>
                                        </p:tav>
                                      </p:tavLst>
                                    </p:anim>
                                    <p:anim calcmode="lin" valueType="num">
                                      <p:cBhvr>
                                        <p:cTn id="15" dur="500" fill="hold"/>
                                        <p:tgtEl>
                                          <p:spTgt spid="785453"/>
                                        </p:tgtEl>
                                        <p:attrNameLst>
                                          <p:attrName>ppt_h</p:attrName>
                                        </p:attrNameLst>
                                      </p:cBhvr>
                                      <p:tavLst>
                                        <p:tav tm="0">
                                          <p:val>
                                            <p:strVal val="(6*min(max(#ppt_w*#ppt_h,.3),1)-7.4)/-.7*#ppt_h"/>
                                          </p:val>
                                        </p:tav>
                                        <p:tav tm="100000">
                                          <p:val>
                                            <p:strVal val="#ppt_h"/>
                                          </p:val>
                                        </p:tav>
                                      </p:tavLst>
                                    </p:anim>
                                    <p:anim calcmode="lin" valueType="num">
                                      <p:cBhvr>
                                        <p:cTn id="16" dur="500" fill="hold"/>
                                        <p:tgtEl>
                                          <p:spTgt spid="785453"/>
                                        </p:tgtEl>
                                        <p:attrNameLst>
                                          <p:attrName>ppt_x</p:attrName>
                                        </p:attrNameLst>
                                      </p:cBhvr>
                                      <p:tavLst>
                                        <p:tav tm="0">
                                          <p:val>
                                            <p:fltVal val="0.5"/>
                                          </p:val>
                                        </p:tav>
                                        <p:tav tm="100000">
                                          <p:val>
                                            <p:strVal val="#ppt_x"/>
                                          </p:val>
                                        </p:tav>
                                      </p:tavLst>
                                    </p:anim>
                                    <p:anim calcmode="lin" valueType="num">
                                      <p:cBhvr>
                                        <p:cTn id="17" dur="500" fill="hold"/>
                                        <p:tgtEl>
                                          <p:spTgt spid="785453"/>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785452"/>
                                        </p:tgtEl>
                                        <p:attrNameLst>
                                          <p:attrName>style.visibility</p:attrName>
                                        </p:attrNameLst>
                                      </p:cBhvr>
                                      <p:to>
                                        <p:strVal val="visible"/>
                                      </p:to>
                                    </p:set>
                                    <p:anim calcmode="lin" valueType="num">
                                      <p:cBhvr>
                                        <p:cTn id="21" dur="500" fill="hold"/>
                                        <p:tgtEl>
                                          <p:spTgt spid="785452"/>
                                        </p:tgtEl>
                                        <p:attrNameLst>
                                          <p:attrName>ppt_w</p:attrName>
                                        </p:attrNameLst>
                                      </p:cBhvr>
                                      <p:tavLst>
                                        <p:tav tm="0">
                                          <p:val>
                                            <p:fltVal val="0"/>
                                          </p:val>
                                        </p:tav>
                                        <p:tav tm="100000">
                                          <p:val>
                                            <p:strVal val="#ppt_w"/>
                                          </p:val>
                                        </p:tav>
                                      </p:tavLst>
                                    </p:anim>
                                    <p:anim calcmode="lin" valueType="num">
                                      <p:cBhvr>
                                        <p:cTn id="22" dur="500" fill="hold"/>
                                        <p:tgtEl>
                                          <p:spTgt spid="785452"/>
                                        </p:tgtEl>
                                        <p:attrNameLst>
                                          <p:attrName>ppt_h</p:attrName>
                                        </p:attrNameLst>
                                      </p:cBhvr>
                                      <p:tavLst>
                                        <p:tav tm="0">
                                          <p:val>
                                            <p:fltVal val="0"/>
                                          </p:val>
                                        </p:tav>
                                        <p:tav tm="100000">
                                          <p:val>
                                            <p:strVal val="#ppt_h"/>
                                          </p:val>
                                        </p:tav>
                                      </p:tavLst>
                                    </p:anim>
                                    <p:anim calcmode="lin" valueType="num">
                                      <p:cBhvr>
                                        <p:cTn id="23" dur="500" fill="hold"/>
                                        <p:tgtEl>
                                          <p:spTgt spid="785452"/>
                                        </p:tgtEl>
                                        <p:attrNameLst>
                                          <p:attrName>ppt_x</p:attrName>
                                        </p:attrNameLst>
                                      </p:cBhvr>
                                      <p:tavLst>
                                        <p:tav tm="0">
                                          <p:val>
                                            <p:fltVal val="0.5"/>
                                          </p:val>
                                        </p:tav>
                                        <p:tav tm="100000">
                                          <p:val>
                                            <p:strVal val="#ppt_x"/>
                                          </p:val>
                                        </p:tav>
                                      </p:tavLst>
                                    </p:anim>
                                    <p:anim calcmode="lin" valueType="num">
                                      <p:cBhvr>
                                        <p:cTn id="24" dur="500" fill="hold"/>
                                        <p:tgtEl>
                                          <p:spTgt spid="78545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785454"/>
                                        </p:tgtEl>
                                        <p:attrNameLst>
                                          <p:attrName>style.visibility</p:attrName>
                                        </p:attrNameLst>
                                      </p:cBhvr>
                                      <p:to>
                                        <p:strVal val="visible"/>
                                      </p:to>
                                    </p:set>
                                    <p:anim calcmode="lin" valueType="num">
                                      <p:cBhvr>
                                        <p:cTn id="28" dur="500" fill="hold"/>
                                        <p:tgtEl>
                                          <p:spTgt spid="785454"/>
                                        </p:tgtEl>
                                        <p:attrNameLst>
                                          <p:attrName>ppt_w</p:attrName>
                                        </p:attrNameLst>
                                      </p:cBhvr>
                                      <p:tavLst>
                                        <p:tav tm="0">
                                          <p:val>
                                            <p:strVal val="2/3*#ppt_w"/>
                                          </p:val>
                                        </p:tav>
                                        <p:tav tm="100000">
                                          <p:val>
                                            <p:strVal val="#ppt_w"/>
                                          </p:val>
                                        </p:tav>
                                      </p:tavLst>
                                    </p:anim>
                                    <p:anim calcmode="lin" valueType="num">
                                      <p:cBhvr>
                                        <p:cTn id="29" dur="500" fill="hold"/>
                                        <p:tgtEl>
                                          <p:spTgt spid="785454"/>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785451"/>
                                        </p:tgtEl>
                                        <p:attrNameLst>
                                          <p:attrName>style.visibility</p:attrName>
                                        </p:attrNameLst>
                                      </p:cBhvr>
                                      <p:to>
                                        <p:strVal val="visible"/>
                                      </p:to>
                                    </p:set>
                                    <p:anim calcmode="lin" valueType="num">
                                      <p:cBhvr>
                                        <p:cTn id="33" dur="500" fill="hold"/>
                                        <p:tgtEl>
                                          <p:spTgt spid="785451"/>
                                        </p:tgtEl>
                                        <p:attrNameLst>
                                          <p:attrName>ppt_w</p:attrName>
                                        </p:attrNameLst>
                                      </p:cBhvr>
                                      <p:tavLst>
                                        <p:tav tm="0">
                                          <p:val>
                                            <p:strVal val="(6*min(max(#ppt_w*#ppt_h,.3),1)-7.4)/-.7*#ppt_w"/>
                                          </p:val>
                                        </p:tav>
                                        <p:tav tm="100000">
                                          <p:val>
                                            <p:strVal val="#ppt_w"/>
                                          </p:val>
                                        </p:tav>
                                      </p:tavLst>
                                    </p:anim>
                                    <p:anim calcmode="lin" valueType="num">
                                      <p:cBhvr>
                                        <p:cTn id="34" dur="500" fill="hold"/>
                                        <p:tgtEl>
                                          <p:spTgt spid="785451"/>
                                        </p:tgtEl>
                                        <p:attrNameLst>
                                          <p:attrName>ppt_h</p:attrName>
                                        </p:attrNameLst>
                                      </p:cBhvr>
                                      <p:tavLst>
                                        <p:tav tm="0">
                                          <p:val>
                                            <p:strVal val="(6*min(max(#ppt_w*#ppt_h,.3),1)-7.4)/-.7*#ppt_h"/>
                                          </p:val>
                                        </p:tav>
                                        <p:tav tm="100000">
                                          <p:val>
                                            <p:strVal val="#ppt_h"/>
                                          </p:val>
                                        </p:tav>
                                      </p:tavLst>
                                    </p:anim>
                                    <p:anim calcmode="lin" valueType="num">
                                      <p:cBhvr>
                                        <p:cTn id="35" dur="500" fill="hold"/>
                                        <p:tgtEl>
                                          <p:spTgt spid="785451"/>
                                        </p:tgtEl>
                                        <p:attrNameLst>
                                          <p:attrName>ppt_x</p:attrName>
                                        </p:attrNameLst>
                                      </p:cBhvr>
                                      <p:tavLst>
                                        <p:tav tm="0">
                                          <p:val>
                                            <p:fltVal val="0.5"/>
                                          </p:val>
                                        </p:tav>
                                        <p:tav tm="100000">
                                          <p:val>
                                            <p:strVal val="#ppt_x"/>
                                          </p:val>
                                        </p:tav>
                                      </p:tavLst>
                                    </p:anim>
                                    <p:anim calcmode="lin" valueType="num">
                                      <p:cBhvr>
                                        <p:cTn id="36" dur="500" fill="hold"/>
                                        <p:tgtEl>
                                          <p:spTgt spid="785451"/>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785455"/>
                                        </p:tgtEl>
                                        <p:attrNameLst>
                                          <p:attrName>style.visibility</p:attrName>
                                        </p:attrNameLst>
                                      </p:cBhvr>
                                      <p:to>
                                        <p:strVal val="visible"/>
                                      </p:to>
                                    </p:set>
                                    <p:anim calcmode="lin" valueType="num">
                                      <p:cBhvr>
                                        <p:cTn id="40" dur="500" fill="hold"/>
                                        <p:tgtEl>
                                          <p:spTgt spid="785455"/>
                                        </p:tgtEl>
                                        <p:attrNameLst>
                                          <p:attrName>ppt_w</p:attrName>
                                        </p:attrNameLst>
                                      </p:cBhvr>
                                      <p:tavLst>
                                        <p:tav tm="0">
                                          <p:val>
                                            <p:fltVal val="0"/>
                                          </p:val>
                                        </p:tav>
                                        <p:tav tm="100000">
                                          <p:val>
                                            <p:strVal val="#ppt_w"/>
                                          </p:val>
                                        </p:tav>
                                      </p:tavLst>
                                    </p:anim>
                                    <p:anim calcmode="lin" valueType="num">
                                      <p:cBhvr>
                                        <p:cTn id="41" dur="500" fill="hold"/>
                                        <p:tgtEl>
                                          <p:spTgt spid="785455"/>
                                        </p:tgtEl>
                                        <p:attrNameLst>
                                          <p:attrName>ppt_h</p:attrName>
                                        </p:attrNameLst>
                                      </p:cBhvr>
                                      <p:tavLst>
                                        <p:tav tm="0">
                                          <p:val>
                                            <p:fltVal val="0"/>
                                          </p:val>
                                        </p:tav>
                                        <p:tav tm="100000">
                                          <p:val>
                                            <p:strVal val="#ppt_h"/>
                                          </p:val>
                                        </p:tav>
                                      </p:tavLst>
                                    </p:anim>
                                    <p:anim calcmode="lin" valueType="num">
                                      <p:cBhvr>
                                        <p:cTn id="42" dur="500" fill="hold"/>
                                        <p:tgtEl>
                                          <p:spTgt spid="785455"/>
                                        </p:tgtEl>
                                        <p:attrNameLst>
                                          <p:attrName>ppt_x</p:attrName>
                                        </p:attrNameLst>
                                      </p:cBhvr>
                                      <p:tavLst>
                                        <p:tav tm="0">
                                          <p:val>
                                            <p:fltVal val="0.5"/>
                                          </p:val>
                                        </p:tav>
                                        <p:tav tm="100000">
                                          <p:val>
                                            <p:strVal val="#ppt_x"/>
                                          </p:val>
                                        </p:tav>
                                      </p:tavLst>
                                    </p:anim>
                                    <p:anim calcmode="lin" valueType="num">
                                      <p:cBhvr>
                                        <p:cTn id="43" dur="500" fill="hold"/>
                                        <p:tgtEl>
                                          <p:spTgt spid="785455"/>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785456"/>
                                        </p:tgtEl>
                                        <p:attrNameLst>
                                          <p:attrName>style.visibility</p:attrName>
                                        </p:attrNameLst>
                                      </p:cBhvr>
                                      <p:to>
                                        <p:strVal val="visible"/>
                                      </p:to>
                                    </p:set>
                                    <p:anim calcmode="lin" valueType="num">
                                      <p:cBhvr>
                                        <p:cTn id="47" dur="500" fill="hold"/>
                                        <p:tgtEl>
                                          <p:spTgt spid="785456"/>
                                        </p:tgtEl>
                                        <p:attrNameLst>
                                          <p:attrName>ppt_w</p:attrName>
                                        </p:attrNameLst>
                                      </p:cBhvr>
                                      <p:tavLst>
                                        <p:tav tm="0">
                                          <p:val>
                                            <p:strVal val="(6*min(max(#ppt_w*#ppt_h,.3),1)-7.4)/-.7*#ppt_w"/>
                                          </p:val>
                                        </p:tav>
                                        <p:tav tm="100000">
                                          <p:val>
                                            <p:strVal val="#ppt_w"/>
                                          </p:val>
                                        </p:tav>
                                      </p:tavLst>
                                    </p:anim>
                                    <p:anim calcmode="lin" valueType="num">
                                      <p:cBhvr>
                                        <p:cTn id="48" dur="500" fill="hold"/>
                                        <p:tgtEl>
                                          <p:spTgt spid="785456"/>
                                        </p:tgtEl>
                                        <p:attrNameLst>
                                          <p:attrName>ppt_h</p:attrName>
                                        </p:attrNameLst>
                                      </p:cBhvr>
                                      <p:tavLst>
                                        <p:tav tm="0">
                                          <p:val>
                                            <p:strVal val="(6*min(max(#ppt_w*#ppt_h,.3),1)-7.4)/-.7*#ppt_h"/>
                                          </p:val>
                                        </p:tav>
                                        <p:tav tm="100000">
                                          <p:val>
                                            <p:strVal val="#ppt_h"/>
                                          </p:val>
                                        </p:tav>
                                      </p:tavLst>
                                    </p:anim>
                                    <p:anim calcmode="lin" valueType="num">
                                      <p:cBhvr>
                                        <p:cTn id="49" dur="500" fill="hold"/>
                                        <p:tgtEl>
                                          <p:spTgt spid="785456"/>
                                        </p:tgtEl>
                                        <p:attrNameLst>
                                          <p:attrName>ppt_x</p:attrName>
                                        </p:attrNameLst>
                                      </p:cBhvr>
                                      <p:tavLst>
                                        <p:tav tm="0">
                                          <p:val>
                                            <p:fltVal val="0.5"/>
                                          </p:val>
                                        </p:tav>
                                        <p:tav tm="100000">
                                          <p:val>
                                            <p:strVal val="#ppt_x"/>
                                          </p:val>
                                        </p:tav>
                                      </p:tavLst>
                                    </p:anim>
                                    <p:anim calcmode="lin" valueType="num">
                                      <p:cBhvr>
                                        <p:cTn id="50" dur="500" fill="hold"/>
                                        <p:tgtEl>
                                          <p:spTgt spid="7854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50" grpId="0" animBg="1"/>
      <p:bldP spid="785451" grpId="0" animBg="1"/>
      <p:bldP spid="785452" grpId="0" animBg="1"/>
      <p:bldP spid="785453" grpId="0" animBg="1"/>
      <p:bldP spid="785454" grpId="0" animBg="1"/>
      <p:bldP spid="785455" grpId="0" animBg="1"/>
      <p:bldP spid="7854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75264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4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46" name="Rectangle 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75264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52648" name="Freeform 8"/>
          <p:cNvSpPr>
            <a:spLocks/>
          </p:cNvSpPr>
          <p:nvPr/>
        </p:nvSpPr>
        <p:spPr bwMode="auto">
          <a:xfrm>
            <a:off x="1885950" y="4191000"/>
            <a:ext cx="1011238" cy="954088"/>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52649" name="Rectangle 9"/>
          <p:cNvSpPr>
            <a:spLocks noChangeArrowheads="1"/>
          </p:cNvSpPr>
          <p:nvPr/>
        </p:nvSpPr>
        <p:spPr bwMode="auto">
          <a:xfrm>
            <a:off x="3455988" y="4859338"/>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51" name="Rectangle 11"/>
          <p:cNvSpPr>
            <a:spLocks noChangeArrowheads="1"/>
          </p:cNvSpPr>
          <p:nvPr/>
        </p:nvSpPr>
        <p:spPr bwMode="auto">
          <a:xfrm>
            <a:off x="3525838" y="2233613"/>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52" name="Line 12"/>
          <p:cNvSpPr>
            <a:spLocks noChangeShapeType="1"/>
          </p:cNvSpPr>
          <p:nvPr/>
        </p:nvSpPr>
        <p:spPr bwMode="auto">
          <a:xfrm>
            <a:off x="3473450" y="2668588"/>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53" name="Line 13"/>
          <p:cNvSpPr>
            <a:spLocks noChangeShapeType="1"/>
          </p:cNvSpPr>
          <p:nvPr/>
        </p:nvSpPr>
        <p:spPr bwMode="auto">
          <a:xfrm>
            <a:off x="3459163" y="2232025"/>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55" name="Text Box 15"/>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752657" name="Text Box 17"/>
          <p:cNvSpPr txBox="1">
            <a:spLocks noChangeArrowheads="1"/>
          </p:cNvSpPr>
          <p:nvPr/>
        </p:nvSpPr>
        <p:spPr bwMode="auto">
          <a:xfrm>
            <a:off x="152400" y="4203700"/>
            <a:ext cx="8331200" cy="1311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8000" i="1">
                <a:solidFill>
                  <a:srgbClr val="FFFF00"/>
                </a:solidFill>
                <a:ea typeface="宋体" charset="0"/>
                <a:cs typeface="宋体" charset="0"/>
              </a:rPr>
              <a:t>“我们要一位王</a:t>
            </a:r>
            <a:r>
              <a:rPr lang="en-US" altLang="zh-CN" sz="8000" i="1">
                <a:solidFill>
                  <a:srgbClr val="FFFF00"/>
                </a:solidFill>
                <a:ea typeface="宋体" charset="0"/>
                <a:cs typeface="宋体" charset="0"/>
              </a:rPr>
              <a:t>!"</a:t>
            </a:r>
          </a:p>
        </p:txBody>
      </p:sp>
      <p:sp>
        <p:nvSpPr>
          <p:cNvPr id="752658" name="Text Box 18"/>
          <p:cNvSpPr txBox="1">
            <a:spLocks noChangeArrowheads="1"/>
          </p:cNvSpPr>
          <p:nvPr/>
        </p:nvSpPr>
        <p:spPr bwMode="auto">
          <a:xfrm>
            <a:off x="1790700" y="0"/>
            <a:ext cx="1993900" cy="36671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800">
                <a:solidFill>
                  <a:schemeClr val="tx1"/>
                </a:solidFill>
                <a:latin typeface="宋体" charset="0"/>
                <a:ea typeface="宋体" charset="0"/>
                <a:cs typeface="宋体" charset="0"/>
              </a:rPr>
              <a:t>撒上 </a:t>
            </a:r>
            <a:r>
              <a:rPr lang="en-US" altLang="ja-JP" sz="1800">
                <a:solidFill>
                  <a:schemeClr val="tx1"/>
                </a:solidFill>
                <a:latin typeface="宋体" charset="0"/>
                <a:ea typeface="宋体" charset="0"/>
                <a:cs typeface="宋体" charset="0"/>
              </a:rPr>
              <a:t>8:</a:t>
            </a:r>
            <a:r>
              <a:rPr lang="en-US" altLang="zh-CN" sz="1800">
                <a:solidFill>
                  <a:schemeClr val="tx1"/>
                </a:solidFill>
                <a:latin typeface="宋体" charset="0"/>
                <a:ea typeface="宋体" charset="0"/>
                <a:cs typeface="宋体" charset="0"/>
              </a:rPr>
              <a:t>4-19</a:t>
            </a:r>
          </a:p>
        </p:txBody>
      </p:sp>
      <p:sp>
        <p:nvSpPr>
          <p:cNvPr id="752672" name="Text Box 32"/>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52673" name="Rectangle 33"/>
          <p:cNvSpPr>
            <a:spLocks noChangeArrowheads="1"/>
          </p:cNvSpPr>
          <p:nvPr/>
        </p:nvSpPr>
        <p:spPr bwMode="auto">
          <a:xfrm>
            <a:off x="8080375" y="653256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12</a:t>
            </a:r>
          </a:p>
        </p:txBody>
      </p:sp>
      <p:sp>
        <p:nvSpPr>
          <p:cNvPr id="752678" name="Text Box 38"/>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2</a:t>
            </a:r>
            <a:endParaRPr lang="en-US" altLang="zh-CN" sz="2000" b="0">
              <a:solidFill>
                <a:srgbClr val="FFA27C"/>
              </a:solidFill>
              <a:latin typeface="B VAG Rounded Bold" charset="0"/>
              <a:ea typeface="宋体" charset="0"/>
              <a:cs typeface="宋体" charset="0"/>
            </a:endParaRPr>
          </a:p>
        </p:txBody>
      </p:sp>
      <p:sp>
        <p:nvSpPr>
          <p:cNvPr id="752679" name="Rectangle 39"/>
          <p:cNvSpPr>
            <a:spLocks noChangeArrowheads="1"/>
          </p:cNvSpPr>
          <p:nvPr/>
        </p:nvSpPr>
        <p:spPr bwMode="auto">
          <a:xfrm>
            <a:off x="4318000" y="2222500"/>
            <a:ext cx="7143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350</a:t>
            </a:r>
          </a:p>
        </p:txBody>
      </p:sp>
      <p:sp>
        <p:nvSpPr>
          <p:cNvPr id="752680" name="Oval 40"/>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26643" name="Group 55"/>
          <p:cNvGrpSpPr>
            <a:grpSpLocks/>
          </p:cNvGrpSpPr>
          <p:nvPr/>
        </p:nvGrpSpPr>
        <p:grpSpPr bwMode="auto">
          <a:xfrm>
            <a:off x="8191500" y="3414713"/>
            <a:ext cx="952500" cy="647700"/>
            <a:chOff x="5160" y="2151"/>
            <a:chExt cx="600" cy="408"/>
          </a:xfrm>
        </p:grpSpPr>
        <p:grpSp>
          <p:nvGrpSpPr>
            <p:cNvPr id="26648" name="Group 41"/>
            <p:cNvGrpSpPr>
              <a:grpSpLocks/>
            </p:cNvGrpSpPr>
            <p:nvPr/>
          </p:nvGrpSpPr>
          <p:grpSpPr bwMode="auto">
            <a:xfrm>
              <a:off x="5160" y="2151"/>
              <a:ext cx="600" cy="408"/>
              <a:chOff x="5160" y="2151"/>
              <a:chExt cx="600" cy="408"/>
            </a:xfrm>
          </p:grpSpPr>
          <p:grpSp>
            <p:nvGrpSpPr>
              <p:cNvPr id="26650" name="Group 42"/>
              <p:cNvGrpSpPr>
                <a:grpSpLocks/>
              </p:cNvGrpSpPr>
              <p:nvPr/>
            </p:nvGrpSpPr>
            <p:grpSpPr bwMode="auto">
              <a:xfrm>
                <a:off x="5160" y="2151"/>
                <a:ext cx="600" cy="408"/>
                <a:chOff x="5160" y="2151"/>
                <a:chExt cx="600" cy="408"/>
              </a:xfrm>
            </p:grpSpPr>
            <p:sp>
              <p:nvSpPr>
                <p:cNvPr id="752683" name="Freeform 43"/>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52684" name="Freeform 44"/>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52685" name="Rectangle 45"/>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752686" name="Freeform 46"/>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52687" name="AutoShape 47"/>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88" name="Rectangle 48"/>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89" name="AutoShape 49"/>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90" name="Line 50"/>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91" name="Line 51"/>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2692" name="Rectangle 52"/>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752693" name="Rectangle 53"/>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752694" name="Rectangle 54"/>
              <p:cNvSpPr>
                <a:spLocks noChangeArrowheads="1"/>
              </p:cNvSpPr>
              <p:nvPr/>
            </p:nvSpPr>
            <p:spPr bwMode="auto">
              <a:xfrm>
                <a:off x="5253" y="2270"/>
                <a:ext cx="3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1000">
                    <a:solidFill>
                      <a:schemeClr val="bg2"/>
                    </a:solidFill>
                    <a:latin typeface="宋体" charset="0"/>
                    <a:ea typeface="宋体" charset="0"/>
                    <a:cs typeface="宋体" charset="0"/>
                  </a:rPr>
                  <a:t>士师</a:t>
                </a:r>
                <a:r>
                  <a:rPr lang="zh-CN" altLang="en-US" sz="1000">
                    <a:solidFill>
                      <a:srgbClr val="000000"/>
                    </a:solidFill>
                    <a:latin typeface="宋体" charset="0"/>
                    <a:ea typeface="宋体" charset="0"/>
                    <a:cs typeface="宋体" charset="0"/>
                  </a:rPr>
                  <a:t> </a:t>
                </a:r>
              </a:p>
            </p:txBody>
          </p:sp>
        </p:grpSp>
        <p:sp>
          <p:nvSpPr>
            <p:cNvPr id="752669" name="Rectangle 29"/>
            <p:cNvSpPr>
              <a:spLocks noChangeArrowheads="1"/>
            </p:cNvSpPr>
            <p:nvPr/>
          </p:nvSpPr>
          <p:spPr bwMode="auto">
            <a:xfrm>
              <a:off x="5301" y="2372"/>
              <a:ext cx="258"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200">
                  <a:solidFill>
                    <a:srgbClr val="000000"/>
                  </a:solidFill>
                  <a:latin typeface="宋体" charset="0"/>
                  <a:ea typeface="宋体" charset="0"/>
                  <a:cs typeface="宋体" charset="0"/>
                </a:rPr>
                <a:t>350</a:t>
              </a:r>
            </a:p>
          </p:txBody>
        </p:sp>
      </p:grpSp>
      <p:sp>
        <p:nvSpPr>
          <p:cNvPr id="752696" name="Rectangle 56"/>
          <p:cNvSpPr>
            <a:spLocks noChangeArrowheads="1"/>
          </p:cNvSpPr>
          <p:nvPr/>
        </p:nvSpPr>
        <p:spPr bwMode="auto">
          <a:xfrm>
            <a:off x="3435350" y="1636713"/>
            <a:ext cx="2447925"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ja-JP" altLang="en-US" sz="3600">
                <a:solidFill>
                  <a:schemeClr val="bg2"/>
                </a:solidFill>
                <a:ea typeface="宋体" charset="0"/>
                <a:cs typeface="宋体" charset="0"/>
              </a:rPr>
              <a:t>士师</a:t>
            </a:r>
            <a:endParaRPr lang="zh-CN" altLang="en-US" sz="3600">
              <a:solidFill>
                <a:schemeClr val="bg2"/>
              </a:solidFill>
              <a:ea typeface="宋体" charset="0"/>
              <a:cs typeface="宋体" charset="0"/>
            </a:endParaRPr>
          </a:p>
        </p:txBody>
      </p:sp>
      <p:sp>
        <p:nvSpPr>
          <p:cNvPr id="752697" name="Rectangle 57"/>
          <p:cNvSpPr>
            <a:spLocks noChangeArrowheads="1"/>
          </p:cNvSpPr>
          <p:nvPr/>
        </p:nvSpPr>
        <p:spPr bwMode="auto">
          <a:xfrm>
            <a:off x="3497263" y="968375"/>
            <a:ext cx="140493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Sand" charset="0"/>
                <a:ea typeface="宋体" charset="0"/>
                <a:cs typeface="宋体" charset="0"/>
              </a:rPr>
              <a:t>无</a:t>
            </a:r>
            <a:r>
              <a:rPr lang="zh-CN" altLang="en-US">
                <a:solidFill>
                  <a:schemeClr val="accent2"/>
                </a:solidFill>
                <a:latin typeface="Sand" charset="0"/>
                <a:ea typeface="宋体" charset="0"/>
                <a:cs typeface="宋体" charset="0"/>
              </a:rPr>
              <a:t>王</a:t>
            </a:r>
            <a:endParaRPr lang="zh-CN" altLang="en-US">
              <a:solidFill>
                <a:schemeClr val="accent2"/>
              </a:solidFill>
              <a:latin typeface="Times" charset="0"/>
              <a:ea typeface="宋体" charset="0"/>
              <a:cs typeface="宋体" charset="0"/>
            </a:endParaRPr>
          </a:p>
        </p:txBody>
      </p:sp>
      <p:sp>
        <p:nvSpPr>
          <p:cNvPr id="752698" name="Text Box 5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
        <p:nvSpPr>
          <p:cNvPr id="752700" name="Text Box 60"/>
          <p:cNvSpPr txBox="1">
            <a:spLocks noChangeArrowheads="1"/>
          </p:cNvSpPr>
          <p:nvPr/>
        </p:nvSpPr>
        <p:spPr bwMode="auto">
          <a:xfrm>
            <a:off x="223838" y="4208463"/>
            <a:ext cx="8331200" cy="13112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en-US" altLang="zh-CN" sz="8000" i="1">
                <a:solidFill>
                  <a:schemeClr val="hlink"/>
                </a:solidFill>
                <a:ea typeface="宋体" charset="0"/>
                <a:cs typeface="宋体" charset="0"/>
              </a:rPr>
              <a:t>“</a:t>
            </a:r>
            <a:r>
              <a:rPr lang="zh-CN" altLang="en-US" sz="8000" i="1">
                <a:solidFill>
                  <a:schemeClr val="hlink"/>
                </a:solidFill>
                <a:ea typeface="宋体" charset="0"/>
                <a:cs typeface="宋体" charset="0"/>
              </a:rPr>
              <a:t>你们确定吗？”</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2700"/>
                                        </p:tgtEl>
                                        <p:attrNameLst>
                                          <p:attrName>style.visibility</p:attrName>
                                        </p:attrNameLst>
                                      </p:cBhvr>
                                      <p:to>
                                        <p:strVal val="visible"/>
                                      </p:to>
                                    </p:set>
                                    <p:animEffect transition="in" filter="fade">
                                      <p:cBhvr>
                                        <p:cTn id="7" dur="1000"/>
                                        <p:tgtEl>
                                          <p:spTgt spid="752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1000"/>
                                        <p:tgtEl>
                                          <p:spTgt spid="752700"/>
                                        </p:tgtEl>
                                      </p:cBhvr>
                                    </p:animEffect>
                                    <p:set>
                                      <p:cBhvr>
                                        <p:cTn id="12" dur="1" fill="hold">
                                          <p:stCondLst>
                                            <p:cond delay="999"/>
                                          </p:stCondLst>
                                        </p:cTn>
                                        <p:tgtEl>
                                          <p:spTgt spid="75270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fade">
                                      <p:cBhvr>
                                        <p:cTn id="15" dur="2000"/>
                                        <p:tgtEl>
                                          <p:spTgt spid="7526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52679"/>
                                        </p:tgtEl>
                                        <p:attrNameLst>
                                          <p:attrName>style.visibility</p:attrName>
                                        </p:attrNameLst>
                                      </p:cBhvr>
                                      <p:to>
                                        <p:strVal val="visible"/>
                                      </p:to>
                                    </p:set>
                                    <p:animEffect transition="in" filter="fade">
                                      <p:cBhvr>
                                        <p:cTn id="20" dur="1000"/>
                                        <p:tgtEl>
                                          <p:spTgt spid="752679"/>
                                        </p:tgtEl>
                                      </p:cBhvr>
                                    </p:animEffec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52680"/>
                                        </p:tgtEl>
                                        <p:attrNameLst>
                                          <p:attrName>style.visibility</p:attrName>
                                        </p:attrNameLst>
                                      </p:cBhvr>
                                      <p:to>
                                        <p:strVal val="visible"/>
                                      </p:to>
                                    </p:set>
                                    <p:animEffect transition="in" filter="fade">
                                      <p:cBhvr>
                                        <p:cTn id="24" dur="1000"/>
                                        <p:tgtEl>
                                          <p:spTgt spid="752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79" grpId="0" autoUpdateAnimBg="0"/>
      <p:bldP spid="752680" grpId="0" animBg="1"/>
      <p:bldP spid="752700" grpId="0"/>
      <p:bldP spid="7527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3400425" y="1371600"/>
            <a:ext cx="2717800" cy="94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4D4D4D">
                      <a:alpha val="74998"/>
                    </a:srgbClr>
                  </a:outerShdw>
                </a:effectLst>
              </a14:hiddenEffects>
            </a:ext>
          </a:extLst>
        </p:spPr>
        <p:txBody>
          <a:bodyPr wrap="none" lIns="90487" tIns="44450" rIns="90487" bIns="44450">
            <a:spAutoFit/>
          </a:bodyPr>
          <a:lstStyle/>
          <a:p>
            <a:pPr algn="ctr">
              <a:defRPr/>
            </a:pPr>
            <a:r>
              <a:rPr lang="zh-CN" altLang="en-US">
                <a:solidFill>
                  <a:srgbClr val="4D4D4D"/>
                </a:solidFill>
                <a:latin typeface="Helvetica" charset="0"/>
                <a:ea typeface="宋体" charset="0"/>
                <a:cs typeface="宋体" charset="0"/>
              </a:rPr>
              <a:t>但是以色列的    </a:t>
            </a:r>
          </a:p>
          <a:p>
            <a:pPr algn="ctr">
              <a:defRPr/>
            </a:pPr>
            <a:r>
              <a:rPr lang="zh-CN" altLang="en-US">
                <a:solidFill>
                  <a:srgbClr val="4D4D4D"/>
                </a:solidFill>
                <a:latin typeface="Helvetica" charset="0"/>
                <a:ea typeface="宋体" charset="0"/>
                <a:cs typeface="宋体" charset="0"/>
              </a:rPr>
              <a:t>许多士师之中，</a:t>
            </a:r>
          </a:p>
        </p:txBody>
      </p:sp>
      <p:sp>
        <p:nvSpPr>
          <p:cNvPr id="754691" name="Text Box 3"/>
          <p:cNvSpPr txBox="1">
            <a:spLocks noChangeArrowheads="1"/>
          </p:cNvSpPr>
          <p:nvPr/>
        </p:nvSpPr>
        <p:spPr bwMode="auto">
          <a:xfrm rot="-1263965">
            <a:off x="571500" y="2246313"/>
            <a:ext cx="1577975"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81320" dir="3080412" algn="ctr" rotWithShape="0">
                    <a:srgbClr val="4D4D4D">
                      <a:alpha val="74998"/>
                    </a:srgbClr>
                  </a:outerShdw>
                </a:effectLst>
              </a14:hiddenEffects>
            </a:ext>
          </a:extLst>
        </p:spPr>
        <p:txBody>
          <a:bodyPr>
            <a:spAutoFit/>
          </a:bodyPr>
          <a:lstStyle/>
          <a:p>
            <a:pPr>
              <a:spcBef>
                <a:spcPct val="50000"/>
              </a:spcBef>
              <a:defRPr/>
            </a:pPr>
            <a:r>
              <a:rPr lang="zh-CN" altLang="en-US" sz="3200">
                <a:solidFill>
                  <a:srgbClr val="4D4D4D"/>
                </a:solidFill>
                <a:ea typeface="宋体" charset="0"/>
                <a:cs typeface="宋体" charset="0"/>
              </a:rPr>
              <a:t>基甸</a:t>
            </a:r>
            <a:endParaRPr lang="en-US" altLang="zh-CN" sz="3200">
              <a:solidFill>
                <a:srgbClr val="4D4D4D"/>
              </a:solidFill>
              <a:ea typeface="宋体" charset="0"/>
              <a:cs typeface="宋体" charset="0"/>
            </a:endParaRPr>
          </a:p>
        </p:txBody>
      </p:sp>
      <p:sp>
        <p:nvSpPr>
          <p:cNvPr id="754692" name="Text Box 4"/>
          <p:cNvSpPr txBox="1">
            <a:spLocks noChangeArrowheads="1"/>
          </p:cNvSpPr>
          <p:nvPr/>
        </p:nvSpPr>
        <p:spPr bwMode="auto">
          <a:xfrm rot="-478559">
            <a:off x="2016125" y="614363"/>
            <a:ext cx="14160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81320" dir="3080412" algn="ctr" rotWithShape="0">
                    <a:srgbClr val="4D4D4D">
                      <a:alpha val="74998"/>
                    </a:srgbClr>
                  </a:outerShdw>
                </a:effectLst>
              </a14:hiddenEffects>
            </a:ext>
          </a:extLst>
        </p:spPr>
        <p:txBody>
          <a:bodyPr>
            <a:spAutoFit/>
          </a:bodyPr>
          <a:lstStyle/>
          <a:p>
            <a:pPr>
              <a:spcBef>
                <a:spcPct val="50000"/>
              </a:spcBef>
              <a:defRPr/>
            </a:pPr>
            <a:r>
              <a:rPr lang="zh-CN" altLang="en-US" sz="3200">
                <a:solidFill>
                  <a:srgbClr val="4D4D4D"/>
                </a:solidFill>
                <a:ea typeface="宋体" charset="0"/>
                <a:cs typeface="宋体" charset="0"/>
              </a:rPr>
              <a:t>参孙</a:t>
            </a:r>
            <a:endParaRPr lang="en-US" altLang="zh-CN" sz="3200">
              <a:solidFill>
                <a:srgbClr val="4D4D4D"/>
              </a:solidFill>
              <a:ea typeface="宋体" charset="0"/>
              <a:cs typeface="宋体" charset="0"/>
            </a:endParaRPr>
          </a:p>
        </p:txBody>
      </p:sp>
      <p:sp>
        <p:nvSpPr>
          <p:cNvPr id="754693" name="Text Box 5"/>
          <p:cNvSpPr txBox="1">
            <a:spLocks noChangeArrowheads="1"/>
          </p:cNvSpPr>
          <p:nvPr/>
        </p:nvSpPr>
        <p:spPr bwMode="auto">
          <a:xfrm rot="1442299">
            <a:off x="7129463" y="1306513"/>
            <a:ext cx="1604962"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81320" dir="3080412" algn="ctr" rotWithShape="0">
                    <a:srgbClr val="4D4D4D">
                      <a:alpha val="74998"/>
                    </a:srgbClr>
                  </a:outerShdw>
                </a:effectLst>
              </a14:hiddenEffects>
            </a:ext>
          </a:extLst>
        </p:spPr>
        <p:txBody>
          <a:bodyPr>
            <a:spAutoFit/>
          </a:bodyPr>
          <a:lstStyle/>
          <a:p>
            <a:pPr>
              <a:spcBef>
                <a:spcPct val="50000"/>
              </a:spcBef>
              <a:defRPr/>
            </a:pPr>
            <a:r>
              <a:rPr lang="zh-CN" altLang="en-US" sz="3200">
                <a:solidFill>
                  <a:srgbClr val="4D4D4D"/>
                </a:solidFill>
                <a:ea typeface="宋体" charset="0"/>
                <a:cs typeface="宋体" charset="0"/>
              </a:rPr>
              <a:t>底波拉</a:t>
            </a:r>
            <a:endParaRPr lang="en-US" altLang="zh-CN" sz="3200">
              <a:solidFill>
                <a:srgbClr val="4D4D4D"/>
              </a:solidFill>
              <a:ea typeface="宋体" charset="0"/>
              <a:cs typeface="宋体" charset="0"/>
            </a:endParaRPr>
          </a:p>
        </p:txBody>
      </p:sp>
      <p:sp>
        <p:nvSpPr>
          <p:cNvPr id="754694" name="Text Box 6"/>
          <p:cNvSpPr txBox="1">
            <a:spLocks noChangeArrowheads="1"/>
          </p:cNvSpPr>
          <p:nvPr/>
        </p:nvSpPr>
        <p:spPr bwMode="auto">
          <a:xfrm>
            <a:off x="1841500" y="2640013"/>
            <a:ext cx="6188075"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rgbClr val="4D4D4D">
                      <a:alpha val="74998"/>
                    </a:srgbClr>
                  </a:outerShdw>
                </a:effectLst>
              </a14:hiddenEffects>
            </a:ext>
          </a:extLst>
        </p:spPr>
        <p:txBody>
          <a:bodyPr>
            <a:spAutoFit/>
          </a:bodyPr>
          <a:lstStyle/>
          <a:p>
            <a:pPr algn="ctr">
              <a:defRPr/>
            </a:pPr>
            <a:r>
              <a:rPr lang="zh-CN" altLang="en-US">
                <a:solidFill>
                  <a:srgbClr val="4D4D4D"/>
                </a:solidFill>
                <a:latin typeface="Helvetica" charset="0"/>
                <a:ea typeface="宋体" charset="0"/>
                <a:cs typeface="宋体" charset="0"/>
              </a:rPr>
              <a:t>最后也是最伟大的一个</a:t>
            </a:r>
          </a:p>
          <a:p>
            <a:pPr algn="ctr">
              <a:defRPr/>
            </a:pPr>
            <a:r>
              <a:rPr lang="zh-CN" altLang="en-US">
                <a:solidFill>
                  <a:srgbClr val="4D4D4D"/>
                </a:solidFill>
                <a:latin typeface="Helvetica" charset="0"/>
                <a:ea typeface="宋体" charset="0"/>
                <a:cs typeface="宋体" charset="0"/>
              </a:rPr>
              <a:t>承上启下的人物是</a:t>
            </a:r>
            <a:r>
              <a:rPr lang="en-US" altLang="zh-CN">
                <a:solidFill>
                  <a:srgbClr val="4D4D4D"/>
                </a:solidFill>
                <a:latin typeface="Helvetica" charset="0"/>
                <a:ea typeface="宋体" charset="0"/>
                <a:cs typeface="宋体" charset="0"/>
              </a:rPr>
              <a:t>...</a:t>
            </a:r>
          </a:p>
        </p:txBody>
      </p:sp>
      <p:sp>
        <p:nvSpPr>
          <p:cNvPr id="754695" name="Rectangle 7"/>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754696" name="Line 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28680"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撒母耳</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5469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4699" name="Text Box 11"/>
          <p:cNvSpPr txBox="1">
            <a:spLocks noChangeArrowheads="1"/>
          </p:cNvSpPr>
          <p:nvPr/>
        </p:nvSpPr>
        <p:spPr bwMode="auto">
          <a:xfrm>
            <a:off x="635000" y="2832100"/>
            <a:ext cx="3848100" cy="1116013"/>
          </a:xfrm>
          <a:prstGeom prst="rect">
            <a:avLst/>
          </a:prstGeom>
          <a:noFill/>
          <a:ln>
            <a:noFill/>
          </a:ln>
          <a:effectLst>
            <a:outerShdw blurRad="63500" dist="91581" dir="337859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defRPr/>
            </a:pPr>
            <a:r>
              <a:rPr lang="zh-CN" altLang="en-US" sz="9600">
                <a:solidFill>
                  <a:srgbClr val="CC1827"/>
                </a:solidFill>
                <a:latin typeface="Sand" charset="0"/>
                <a:ea typeface="宋体" charset="0"/>
                <a:cs typeface="宋体" charset="0"/>
              </a:rPr>
              <a:t>无王</a:t>
            </a:r>
          </a:p>
        </p:txBody>
      </p:sp>
      <p:sp>
        <p:nvSpPr>
          <p:cNvPr id="754700" name="Text Box 12"/>
          <p:cNvSpPr txBox="1">
            <a:spLocks noChangeArrowheads="1"/>
          </p:cNvSpPr>
          <p:nvPr/>
        </p:nvSpPr>
        <p:spPr bwMode="auto">
          <a:xfrm>
            <a:off x="4940300" y="2806700"/>
            <a:ext cx="3556000" cy="1116013"/>
          </a:xfrm>
          <a:prstGeom prst="rect">
            <a:avLst/>
          </a:prstGeom>
          <a:noFill/>
          <a:ln>
            <a:noFill/>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defRPr/>
            </a:pPr>
            <a:r>
              <a:rPr lang="zh-CN" altLang="en-US" sz="9600">
                <a:solidFill>
                  <a:srgbClr val="25A5FA"/>
                </a:solidFill>
                <a:ea typeface="宋体" charset="0"/>
                <a:cs typeface="宋体" charset="0"/>
              </a:rPr>
              <a:t>王朝</a:t>
            </a:r>
          </a:p>
        </p:txBody>
      </p:sp>
      <p:sp>
        <p:nvSpPr>
          <p:cNvPr id="754701" name="Text Box 13"/>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754702" name="Text Box 14"/>
          <p:cNvSpPr txBox="1">
            <a:spLocks noChangeArrowheads="1"/>
          </p:cNvSpPr>
          <p:nvPr/>
        </p:nvSpPr>
        <p:spPr bwMode="auto">
          <a:xfrm>
            <a:off x="1778000" y="-22225"/>
            <a:ext cx="19939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 </a:t>
            </a:r>
            <a:r>
              <a:rPr lang="en-US" altLang="ja-JP" sz="1400">
                <a:solidFill>
                  <a:schemeClr val="tx1"/>
                </a:solidFill>
                <a:latin typeface="宋体" charset="0"/>
                <a:ea typeface="宋体" charset="0"/>
                <a:cs typeface="宋体" charset="0"/>
              </a:rPr>
              <a:t>9:17</a:t>
            </a:r>
            <a:endParaRPr lang="en-US" altLang="zh-CN" sz="1600">
              <a:solidFill>
                <a:schemeClr val="tx1"/>
              </a:solidFill>
              <a:ea typeface="宋体" charset="0"/>
              <a:cs typeface="宋体" charset="0"/>
            </a:endParaRPr>
          </a:p>
        </p:txBody>
      </p:sp>
      <p:sp>
        <p:nvSpPr>
          <p:cNvPr id="754703" name="Text Box 15"/>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54704" name="Rectangle 16"/>
          <p:cNvSpPr>
            <a:spLocks noChangeArrowheads="1"/>
          </p:cNvSpPr>
          <p:nvPr/>
        </p:nvSpPr>
        <p:spPr bwMode="auto">
          <a:xfrm>
            <a:off x="8077200" y="653256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13</a:t>
            </a:r>
          </a:p>
        </p:txBody>
      </p:sp>
      <p:sp>
        <p:nvSpPr>
          <p:cNvPr id="754706" name="Text Box 18"/>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754708" name="Text Box 20"/>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4699"/>
                                        </p:tgtEl>
                                        <p:attrNameLst>
                                          <p:attrName>style.visibility</p:attrName>
                                        </p:attrNameLst>
                                      </p:cBhvr>
                                      <p:to>
                                        <p:strVal val="visible"/>
                                      </p:to>
                                    </p:set>
                                    <p:animEffect transition="in" filter="wipe(left)">
                                      <p:cBhvr>
                                        <p:cTn id="7" dur="500"/>
                                        <p:tgtEl>
                                          <p:spTgt spid="75469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754698"/>
                                        </p:tgtEl>
                                        <p:attrNameLst>
                                          <p:attrName>style.visibility</p:attrName>
                                        </p:attrNameLst>
                                      </p:cBhvr>
                                      <p:to>
                                        <p:strVal val="visible"/>
                                      </p:to>
                                    </p:set>
                                    <p:animEffect transition="in" filter="wipe(left)">
                                      <p:cBhvr>
                                        <p:cTn id="11" dur="500"/>
                                        <p:tgtEl>
                                          <p:spTgt spid="7546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54700"/>
                                        </p:tgtEl>
                                        <p:attrNameLst>
                                          <p:attrName>style.visibility</p:attrName>
                                        </p:attrNameLst>
                                      </p:cBhvr>
                                      <p:to>
                                        <p:strVal val="visible"/>
                                      </p:to>
                                    </p:set>
                                    <p:animEffect transition="in" filter="wipe(left)">
                                      <p:cBhvr>
                                        <p:cTn id="16" dur="500"/>
                                        <p:tgtEl>
                                          <p:spTgt spid="754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8" grpId="0" animBg="1"/>
      <p:bldP spid="754699" grpId="0" autoUpdateAnimBg="0"/>
      <p:bldP spid="75470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584707" name="Oval 3"/>
            <p:cNvSpPr>
              <a:spLocks noChangeArrowheads="1"/>
            </p:cNvSpPr>
            <p:nvPr/>
          </p:nvSpPr>
          <p:spPr bwMode="auto">
            <a:xfrm>
              <a:off x="1349" y="622"/>
              <a:ext cx="3184" cy="3088"/>
            </a:xfrm>
            <a:prstGeom prst="ellipse">
              <a:avLst/>
            </a:prstGeom>
            <a:noFill/>
            <a:ln w="104775">
              <a:solidFill>
                <a:srgbClr val="85858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08"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09"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584710" name="Arc 6"/>
          <p:cNvSpPr>
            <a:spLocks/>
          </p:cNvSpPr>
          <p:nvPr/>
        </p:nvSpPr>
        <p:spPr bwMode="auto">
          <a:xfrm>
            <a:off x="4651375" y="990600"/>
            <a:ext cx="2540000" cy="23272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8131B"/>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4711" name="Text Box 7"/>
          <p:cNvSpPr txBox="1">
            <a:spLocks noChangeArrowheads="1"/>
          </p:cNvSpPr>
          <p:nvPr/>
        </p:nvSpPr>
        <p:spPr bwMode="auto">
          <a:xfrm>
            <a:off x="3392488" y="1525588"/>
            <a:ext cx="2228850" cy="2590800"/>
          </a:xfrm>
          <a:prstGeom prst="rect">
            <a:avLst/>
          </a:prstGeom>
          <a:noFill/>
          <a:ln>
            <a:noFill/>
          </a:ln>
          <a:effectLst>
            <a:outerShdw blurRad="63500" dist="109250" dir="2132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6400" b="0">
                <a:solidFill>
                  <a:srgbClr val="FA0532"/>
                </a:solidFill>
                <a:latin typeface="Times" charset="0"/>
                <a:ea typeface="宋体" charset="0"/>
                <a:cs typeface="宋体" charset="0"/>
              </a:rPr>
              <a:t>王</a:t>
            </a:r>
            <a:endParaRPr lang="zh-CN" altLang="en-US" sz="16400" b="0">
              <a:solidFill>
                <a:srgbClr val="FA0532"/>
              </a:solidFill>
              <a:latin typeface="Times" charset="0"/>
              <a:ea typeface="宋体" charset="0"/>
              <a:cs typeface="宋体" charset="0"/>
            </a:endParaRPr>
          </a:p>
        </p:txBody>
      </p:sp>
      <p:sp>
        <p:nvSpPr>
          <p:cNvPr id="584712" name="Rectangle 8"/>
          <p:cNvSpPr>
            <a:spLocks noChangeArrowheads="1"/>
          </p:cNvSpPr>
          <p:nvPr/>
        </p:nvSpPr>
        <p:spPr bwMode="auto">
          <a:xfrm>
            <a:off x="2063750" y="1390650"/>
            <a:ext cx="5032375" cy="25876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900" b="0">
                <a:solidFill>
                  <a:srgbClr val="FAFD00"/>
                </a:solidFill>
                <a:latin typeface="Times" charset="0"/>
                <a:ea typeface="宋体" charset="0"/>
                <a:cs typeface="宋体" charset="0"/>
              </a:rPr>
              <a:t>无</a:t>
            </a:r>
            <a:r>
              <a:rPr lang="en-US" altLang="zh-CN" sz="16400" b="0">
                <a:solidFill>
                  <a:srgbClr val="FA0532"/>
                </a:solidFill>
                <a:latin typeface="Times" charset="0"/>
                <a:ea typeface="宋体" charset="0"/>
                <a:cs typeface="宋体" charset="0"/>
              </a:rPr>
              <a:t>    </a:t>
            </a:r>
            <a:r>
              <a:rPr lang="en-US" altLang="zh-CN" sz="10900" b="0">
                <a:solidFill>
                  <a:srgbClr val="FAFD00"/>
                </a:solidFill>
                <a:latin typeface="Times" charset="0"/>
                <a:ea typeface="宋体" charset="0"/>
                <a:cs typeface="宋体" charset="0"/>
              </a:rPr>
              <a:t>掳</a:t>
            </a:r>
            <a:endParaRPr lang="zh-CN" altLang="en-US" sz="10900" b="0">
              <a:solidFill>
                <a:srgbClr val="FAFD00"/>
              </a:solidFill>
              <a:latin typeface="Times" charset="0"/>
              <a:ea typeface="宋体" charset="0"/>
              <a:cs typeface="宋体" charset="0"/>
            </a:endParaRPr>
          </a:p>
        </p:txBody>
      </p:sp>
      <p:sp>
        <p:nvSpPr>
          <p:cNvPr id="584713" name="Rectangle 9"/>
          <p:cNvSpPr>
            <a:spLocks noChangeArrowheads="1"/>
          </p:cNvSpPr>
          <p:nvPr/>
        </p:nvSpPr>
        <p:spPr bwMode="auto">
          <a:xfrm>
            <a:off x="2862263" y="4100513"/>
            <a:ext cx="3352800" cy="1308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sz="8000" b="0" i="1">
                <a:solidFill>
                  <a:srgbClr val="00FF00"/>
                </a:solidFill>
                <a:latin typeface="Times" charset="0"/>
                <a:ea typeface="宋体" charset="0"/>
                <a:cs typeface="宋体" charset="0"/>
              </a:rPr>
              <a:t>“</a:t>
            </a:r>
            <a:r>
              <a:rPr lang="en-US" altLang="zh-CN" sz="8000" i="1">
                <a:solidFill>
                  <a:srgbClr val="00FF00"/>
                </a:solidFill>
                <a:ea typeface="宋体" charset="0"/>
                <a:cs typeface="宋体" charset="0"/>
              </a:rPr>
              <a:t>王</a:t>
            </a:r>
            <a:r>
              <a:rPr lang="zh-CN" altLang="en-US" sz="8000" i="1">
                <a:solidFill>
                  <a:srgbClr val="00FF00"/>
                </a:solidFill>
                <a:ea typeface="宋体" charset="0"/>
                <a:cs typeface="宋体" charset="0"/>
              </a:rPr>
              <a:t>朝</a:t>
            </a:r>
            <a:r>
              <a:rPr lang="zh-CN" altLang="en-US" sz="8000" b="0" i="1">
                <a:solidFill>
                  <a:srgbClr val="00FF00"/>
                </a:solidFill>
                <a:latin typeface="Times" charset="0"/>
                <a:ea typeface="宋体" charset="0"/>
                <a:cs typeface="宋体" charset="0"/>
              </a:rPr>
              <a:t>”</a:t>
            </a:r>
          </a:p>
        </p:txBody>
      </p:sp>
      <p:sp>
        <p:nvSpPr>
          <p:cNvPr id="584714" name="Text Box 10"/>
          <p:cNvSpPr txBox="1">
            <a:spLocks noChangeArrowheads="1"/>
          </p:cNvSpPr>
          <p:nvPr/>
        </p:nvSpPr>
        <p:spPr bwMode="auto">
          <a:xfrm>
            <a:off x="8594725"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2</a:t>
            </a:r>
            <a:endParaRPr lang="en-US" altLang="zh-CN" sz="2000" b="0">
              <a:solidFill>
                <a:srgbClr val="FFA27C"/>
              </a:solidFill>
              <a:latin typeface="B VAG Rounded Bold" charset="0"/>
              <a:ea typeface="宋体" charset="0"/>
              <a:cs typeface="宋体" charset="0"/>
            </a:endParaRPr>
          </a:p>
        </p:txBody>
      </p:sp>
      <p:sp>
        <p:nvSpPr>
          <p:cNvPr id="584715" name="Rectangle 11"/>
          <p:cNvSpPr>
            <a:spLocks noChangeArrowheads="1"/>
          </p:cNvSpPr>
          <p:nvPr/>
        </p:nvSpPr>
        <p:spPr bwMode="auto">
          <a:xfrm>
            <a:off x="8085138" y="65389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2" grpId="0" autoUpdateAnimBg="0"/>
      <p:bldP spid="5847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Freeform 2"/>
          <p:cNvSpPr>
            <a:spLocks/>
          </p:cNvSpPr>
          <p:nvPr/>
        </p:nvSpPr>
        <p:spPr bwMode="auto">
          <a:xfrm>
            <a:off x="5002213" y="21447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547" name="AutoShape 3"/>
          <p:cNvSpPr>
            <a:spLocks noChangeArrowheads="1"/>
          </p:cNvSpPr>
          <p:nvPr/>
        </p:nvSpPr>
        <p:spPr bwMode="auto">
          <a:xfrm>
            <a:off x="4291013" y="2036763"/>
            <a:ext cx="730250" cy="9032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48" name="Rectangle 4"/>
          <p:cNvSpPr>
            <a:spLocks noChangeArrowheads="1"/>
          </p:cNvSpPr>
          <p:nvPr/>
        </p:nvSpPr>
        <p:spPr bwMode="auto">
          <a:xfrm>
            <a:off x="4289425" y="2193925"/>
            <a:ext cx="952500" cy="104933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49" name="Freeform 5"/>
          <p:cNvSpPr>
            <a:spLocks/>
          </p:cNvSpPr>
          <p:nvPr/>
        </p:nvSpPr>
        <p:spPr bwMode="auto">
          <a:xfrm>
            <a:off x="4884738" y="355758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550" name="Rectangle 6"/>
          <p:cNvSpPr>
            <a:spLocks noChangeArrowheads="1"/>
          </p:cNvSpPr>
          <p:nvPr/>
        </p:nvSpPr>
        <p:spPr bwMode="auto">
          <a:xfrm>
            <a:off x="4465638" y="3887788"/>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1" name="Freeform 7"/>
          <p:cNvSpPr>
            <a:spLocks/>
          </p:cNvSpPr>
          <p:nvPr/>
        </p:nvSpPr>
        <p:spPr bwMode="auto">
          <a:xfrm>
            <a:off x="4879975" y="3517900"/>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552" name="AutoShape 8"/>
          <p:cNvSpPr>
            <a:spLocks noChangeArrowheads="1"/>
          </p:cNvSpPr>
          <p:nvPr/>
        </p:nvSpPr>
        <p:spPr bwMode="auto">
          <a:xfrm>
            <a:off x="4302125" y="3432175"/>
            <a:ext cx="73025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3" name="Rectangle 9"/>
          <p:cNvSpPr>
            <a:spLocks noChangeArrowheads="1"/>
          </p:cNvSpPr>
          <p:nvPr/>
        </p:nvSpPr>
        <p:spPr bwMode="auto">
          <a:xfrm>
            <a:off x="4303713" y="3579813"/>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4" name="AutoShape 10"/>
          <p:cNvSpPr>
            <a:spLocks noChangeArrowheads="1"/>
          </p:cNvSpPr>
          <p:nvPr/>
        </p:nvSpPr>
        <p:spPr bwMode="auto">
          <a:xfrm>
            <a:off x="4249738" y="552450"/>
            <a:ext cx="730250" cy="10906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5" name="Rectangle 11"/>
          <p:cNvSpPr>
            <a:spLocks noChangeArrowheads="1"/>
          </p:cNvSpPr>
          <p:nvPr/>
        </p:nvSpPr>
        <p:spPr bwMode="auto">
          <a:xfrm>
            <a:off x="4248150" y="736600"/>
            <a:ext cx="952500" cy="113188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6" name="AutoShape 12"/>
          <p:cNvSpPr>
            <a:spLocks noChangeArrowheads="1"/>
          </p:cNvSpPr>
          <p:nvPr/>
        </p:nvSpPr>
        <p:spPr bwMode="auto">
          <a:xfrm>
            <a:off x="4265613" y="574675"/>
            <a:ext cx="695325" cy="108902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7" name="AutoShape 13"/>
          <p:cNvSpPr>
            <a:spLocks noChangeArrowheads="1"/>
          </p:cNvSpPr>
          <p:nvPr/>
        </p:nvSpPr>
        <p:spPr bwMode="auto">
          <a:xfrm>
            <a:off x="4306888" y="2062163"/>
            <a:ext cx="695325" cy="903287"/>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zh-CN" sz="1600">
                <a:ea typeface="宋体" charset="0"/>
                <a:cs typeface="宋体" charset="0"/>
              </a:rPr>
              <a:t> </a:t>
            </a:r>
            <a:endParaRPr lang="zh-CN" altLang="en-US" sz="1600">
              <a:ea typeface="宋体" charset="0"/>
              <a:cs typeface="宋体" charset="0"/>
            </a:endParaRPr>
          </a:p>
        </p:txBody>
      </p:sp>
      <p:sp>
        <p:nvSpPr>
          <p:cNvPr id="876558" name="AutoShape 14"/>
          <p:cNvSpPr>
            <a:spLocks noChangeArrowheads="1"/>
          </p:cNvSpPr>
          <p:nvPr/>
        </p:nvSpPr>
        <p:spPr bwMode="auto">
          <a:xfrm>
            <a:off x="4324350" y="3463925"/>
            <a:ext cx="688975"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59" name="Rectangle 15"/>
          <p:cNvSpPr>
            <a:spLocks noChangeArrowheads="1"/>
          </p:cNvSpPr>
          <p:nvPr/>
        </p:nvSpPr>
        <p:spPr bwMode="auto">
          <a:xfrm>
            <a:off x="4529138" y="5208588"/>
            <a:ext cx="254000" cy="115887"/>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0" name="Rectangle 16"/>
          <p:cNvSpPr>
            <a:spLocks noChangeArrowheads="1"/>
          </p:cNvSpPr>
          <p:nvPr/>
        </p:nvSpPr>
        <p:spPr bwMode="auto">
          <a:xfrm>
            <a:off x="4473575" y="5160963"/>
            <a:ext cx="295275" cy="211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40</a:t>
            </a:r>
          </a:p>
        </p:txBody>
      </p:sp>
      <p:sp>
        <p:nvSpPr>
          <p:cNvPr id="876561" name="AutoShape 17"/>
          <p:cNvSpPr>
            <a:spLocks noChangeArrowheads="1"/>
          </p:cNvSpPr>
          <p:nvPr/>
        </p:nvSpPr>
        <p:spPr bwMode="auto">
          <a:xfrm>
            <a:off x="4302125" y="4262438"/>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2" name="Rectangle 18"/>
          <p:cNvSpPr>
            <a:spLocks noChangeArrowheads="1"/>
          </p:cNvSpPr>
          <p:nvPr/>
        </p:nvSpPr>
        <p:spPr bwMode="auto">
          <a:xfrm>
            <a:off x="4300538" y="4421188"/>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3" name="AutoShape 19"/>
          <p:cNvSpPr>
            <a:spLocks noChangeArrowheads="1"/>
          </p:cNvSpPr>
          <p:nvPr/>
        </p:nvSpPr>
        <p:spPr bwMode="auto">
          <a:xfrm>
            <a:off x="4321175" y="4291013"/>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4" name="Freeform 20"/>
          <p:cNvSpPr>
            <a:spLocks/>
          </p:cNvSpPr>
          <p:nvPr/>
        </p:nvSpPr>
        <p:spPr bwMode="auto">
          <a:xfrm>
            <a:off x="4887913" y="57769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565" name="Rectangle 21"/>
          <p:cNvSpPr>
            <a:spLocks noChangeArrowheads="1"/>
          </p:cNvSpPr>
          <p:nvPr/>
        </p:nvSpPr>
        <p:spPr bwMode="auto">
          <a:xfrm>
            <a:off x="4468813" y="6107113"/>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6" name="Freeform 22"/>
          <p:cNvSpPr>
            <a:spLocks/>
          </p:cNvSpPr>
          <p:nvPr/>
        </p:nvSpPr>
        <p:spPr bwMode="auto">
          <a:xfrm>
            <a:off x="4883150" y="5737225"/>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567" name="AutoShape 23"/>
          <p:cNvSpPr>
            <a:spLocks noChangeArrowheads="1"/>
          </p:cNvSpPr>
          <p:nvPr/>
        </p:nvSpPr>
        <p:spPr bwMode="auto">
          <a:xfrm>
            <a:off x="4311650" y="5651500"/>
            <a:ext cx="73660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8" name="Rectangle 24"/>
          <p:cNvSpPr>
            <a:spLocks noChangeArrowheads="1"/>
          </p:cNvSpPr>
          <p:nvPr/>
        </p:nvSpPr>
        <p:spPr bwMode="auto">
          <a:xfrm>
            <a:off x="4306888" y="5799138"/>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69" name="AutoShape 25"/>
          <p:cNvSpPr>
            <a:spLocks noChangeArrowheads="1"/>
          </p:cNvSpPr>
          <p:nvPr/>
        </p:nvSpPr>
        <p:spPr bwMode="auto">
          <a:xfrm>
            <a:off x="4327525" y="5676900"/>
            <a:ext cx="711200"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0" name="Line 26"/>
          <p:cNvSpPr>
            <a:spLocks noChangeShapeType="1"/>
          </p:cNvSpPr>
          <p:nvPr/>
        </p:nvSpPr>
        <p:spPr bwMode="auto">
          <a:xfrm>
            <a:off x="4294188" y="10112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1" name="Line 27"/>
          <p:cNvSpPr>
            <a:spLocks noChangeShapeType="1"/>
          </p:cNvSpPr>
          <p:nvPr/>
        </p:nvSpPr>
        <p:spPr bwMode="auto">
          <a:xfrm>
            <a:off x="4294188" y="1176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2" name="Line 28"/>
          <p:cNvSpPr>
            <a:spLocks noChangeShapeType="1"/>
          </p:cNvSpPr>
          <p:nvPr/>
        </p:nvSpPr>
        <p:spPr bwMode="auto">
          <a:xfrm>
            <a:off x="4294188" y="13287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3" name="Line 29"/>
          <p:cNvSpPr>
            <a:spLocks noChangeShapeType="1"/>
          </p:cNvSpPr>
          <p:nvPr/>
        </p:nvSpPr>
        <p:spPr bwMode="auto">
          <a:xfrm>
            <a:off x="4298950" y="14938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4" name="Line 30"/>
          <p:cNvSpPr>
            <a:spLocks noChangeShapeType="1"/>
          </p:cNvSpPr>
          <p:nvPr/>
        </p:nvSpPr>
        <p:spPr bwMode="auto">
          <a:xfrm>
            <a:off x="4294188" y="165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5" name="Line 31"/>
          <p:cNvSpPr>
            <a:spLocks noChangeShapeType="1"/>
          </p:cNvSpPr>
          <p:nvPr/>
        </p:nvSpPr>
        <p:spPr bwMode="auto">
          <a:xfrm>
            <a:off x="4294188" y="1811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76" name="Rectangle 32"/>
          <p:cNvSpPr>
            <a:spLocks noChangeArrowheads="1"/>
          </p:cNvSpPr>
          <p:nvPr/>
        </p:nvSpPr>
        <p:spPr bwMode="auto">
          <a:xfrm>
            <a:off x="4360863" y="8429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次犯罪</a:t>
            </a:r>
          </a:p>
        </p:txBody>
      </p:sp>
      <p:sp>
        <p:nvSpPr>
          <p:cNvPr id="876577" name="Rectangle 33"/>
          <p:cNvSpPr>
            <a:spLocks noChangeArrowheads="1"/>
          </p:cNvSpPr>
          <p:nvPr/>
        </p:nvSpPr>
        <p:spPr bwMode="auto">
          <a:xfrm>
            <a:off x="4356100" y="9953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福</a:t>
            </a:r>
            <a:r>
              <a:rPr lang="zh-CN" altLang="en-US" sz="900">
                <a:solidFill>
                  <a:srgbClr val="000000"/>
                </a:solidFill>
                <a:latin typeface="Helvetica" charset="0"/>
                <a:ea typeface="宋体" charset="0"/>
                <a:cs typeface="宋体" charset="0"/>
              </a:rPr>
              <a:t>音初现</a:t>
            </a:r>
          </a:p>
        </p:txBody>
      </p:sp>
      <p:sp>
        <p:nvSpPr>
          <p:cNvPr id="876578" name="Rectangle 34"/>
          <p:cNvSpPr>
            <a:spLocks noChangeArrowheads="1"/>
          </p:cNvSpPr>
          <p:nvPr/>
        </p:nvSpPr>
        <p:spPr bwMode="auto">
          <a:xfrm>
            <a:off x="4351338" y="1160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个家庭</a:t>
            </a:r>
          </a:p>
        </p:txBody>
      </p:sp>
      <p:sp>
        <p:nvSpPr>
          <p:cNvPr id="876579" name="Rectangle 35"/>
          <p:cNvSpPr>
            <a:spLocks noChangeArrowheads="1"/>
          </p:cNvSpPr>
          <p:nvPr/>
        </p:nvSpPr>
        <p:spPr bwMode="auto">
          <a:xfrm>
            <a:off x="4356100" y="13255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首起</a:t>
            </a:r>
            <a:r>
              <a:rPr lang="zh-CN" altLang="en-US" sz="900">
                <a:solidFill>
                  <a:srgbClr val="000000"/>
                </a:solidFill>
                <a:latin typeface="Helvetica" charset="0"/>
                <a:ea typeface="宋体" charset="0"/>
                <a:cs typeface="宋体" charset="0"/>
              </a:rPr>
              <a:t>谋杀</a:t>
            </a:r>
          </a:p>
        </p:txBody>
      </p:sp>
      <p:sp>
        <p:nvSpPr>
          <p:cNvPr id="876580" name="Rectangle 36"/>
          <p:cNvSpPr>
            <a:spLocks noChangeArrowheads="1"/>
          </p:cNvSpPr>
          <p:nvPr/>
        </p:nvSpPr>
        <p:spPr bwMode="auto">
          <a:xfrm>
            <a:off x="4167188" y="1490663"/>
            <a:ext cx="860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洪</a:t>
            </a:r>
            <a:r>
              <a:rPr lang="zh-CN" altLang="en-US" sz="900">
                <a:solidFill>
                  <a:srgbClr val="000000"/>
                </a:solidFill>
                <a:latin typeface="Helvetica" charset="0"/>
                <a:ea typeface="宋体" charset="0"/>
                <a:cs typeface="宋体" charset="0"/>
              </a:rPr>
              <a:t>水</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彩虹</a:t>
            </a:r>
          </a:p>
        </p:txBody>
      </p:sp>
      <p:sp>
        <p:nvSpPr>
          <p:cNvPr id="876581" name="Rectangle 37"/>
          <p:cNvSpPr>
            <a:spLocks noChangeArrowheads="1"/>
          </p:cNvSpPr>
          <p:nvPr/>
        </p:nvSpPr>
        <p:spPr bwMode="auto">
          <a:xfrm>
            <a:off x="4398963" y="16303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巴别塔</a:t>
            </a:r>
          </a:p>
        </p:txBody>
      </p:sp>
      <p:sp>
        <p:nvSpPr>
          <p:cNvPr id="876582" name="Rectangle 38"/>
          <p:cNvSpPr>
            <a:spLocks noChangeArrowheads="1"/>
          </p:cNvSpPr>
          <p:nvPr/>
        </p:nvSpPr>
        <p:spPr bwMode="auto">
          <a:xfrm>
            <a:off x="4364038" y="522288"/>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创造</a:t>
            </a:r>
            <a:endParaRPr lang="zh-CN" altLang="en-US" sz="900">
              <a:solidFill>
                <a:srgbClr val="000000"/>
              </a:solidFill>
              <a:latin typeface="Chicago" charset="0"/>
              <a:ea typeface="宋体" charset="0"/>
              <a:cs typeface="宋体" charset="0"/>
            </a:endParaRPr>
          </a:p>
        </p:txBody>
      </p:sp>
      <p:sp>
        <p:nvSpPr>
          <p:cNvPr id="876583" name="Rectangle 39"/>
          <p:cNvSpPr>
            <a:spLocks noChangeArrowheads="1"/>
          </p:cNvSpPr>
          <p:nvPr/>
        </p:nvSpPr>
        <p:spPr bwMode="auto">
          <a:xfrm>
            <a:off x="4165600" y="715963"/>
            <a:ext cx="86995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对男</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女</a:t>
            </a:r>
          </a:p>
        </p:txBody>
      </p:sp>
      <p:sp>
        <p:nvSpPr>
          <p:cNvPr id="876584" name="Line 40"/>
          <p:cNvSpPr>
            <a:spLocks noChangeShapeType="1"/>
          </p:cNvSpPr>
          <p:nvPr/>
        </p:nvSpPr>
        <p:spPr bwMode="auto">
          <a:xfrm>
            <a:off x="4351338" y="25955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85" name="Line 41"/>
          <p:cNvSpPr>
            <a:spLocks noChangeShapeType="1"/>
          </p:cNvSpPr>
          <p:nvPr/>
        </p:nvSpPr>
        <p:spPr bwMode="auto">
          <a:xfrm>
            <a:off x="4351338" y="2798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86" name="Rectangle 42"/>
          <p:cNvSpPr>
            <a:spLocks noChangeArrowheads="1"/>
          </p:cNvSpPr>
          <p:nvPr/>
        </p:nvSpPr>
        <p:spPr bwMode="auto">
          <a:xfrm>
            <a:off x="4373563" y="2419350"/>
            <a:ext cx="7524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地</a:t>
            </a:r>
            <a:r>
              <a:rPr lang="zh-CN" altLang="en-US" sz="900">
                <a:solidFill>
                  <a:srgbClr val="000000"/>
                </a:solidFill>
                <a:latin typeface="Helvetica" charset="0"/>
                <a:ea typeface="宋体" charset="0"/>
                <a:cs typeface="宋体" charset="0"/>
              </a:rPr>
              <a:t>－裔－福</a:t>
            </a:r>
          </a:p>
        </p:txBody>
      </p:sp>
      <p:sp>
        <p:nvSpPr>
          <p:cNvPr id="876587" name="Rectangle 43"/>
          <p:cNvSpPr>
            <a:spLocks noChangeArrowheads="1"/>
          </p:cNvSpPr>
          <p:nvPr/>
        </p:nvSpPr>
        <p:spPr bwMode="auto">
          <a:xfrm>
            <a:off x="4448175" y="2800350"/>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雅</a:t>
            </a:r>
            <a:r>
              <a:rPr lang="zh-CN" altLang="en-US" sz="900">
                <a:solidFill>
                  <a:srgbClr val="000000"/>
                </a:solidFill>
                <a:latin typeface="Helvetica" charset="0"/>
                <a:ea typeface="宋体" charset="0"/>
                <a:cs typeface="宋体" charset="0"/>
              </a:rPr>
              <a:t>－以</a:t>
            </a:r>
          </a:p>
        </p:txBody>
      </p:sp>
      <p:sp>
        <p:nvSpPr>
          <p:cNvPr id="876588" name="Rectangle 44"/>
          <p:cNvSpPr>
            <a:spLocks noChangeArrowheads="1"/>
          </p:cNvSpPr>
          <p:nvPr/>
        </p:nvSpPr>
        <p:spPr bwMode="auto">
          <a:xfrm>
            <a:off x="4552950" y="3003550"/>
            <a:ext cx="2952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12</a:t>
            </a:r>
          </a:p>
        </p:txBody>
      </p:sp>
      <p:sp>
        <p:nvSpPr>
          <p:cNvPr id="876589" name="Rectangle 45"/>
          <p:cNvSpPr>
            <a:spLocks noChangeArrowheads="1"/>
          </p:cNvSpPr>
          <p:nvPr/>
        </p:nvSpPr>
        <p:spPr bwMode="auto">
          <a:xfrm>
            <a:off x="4476750" y="2233613"/>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呼</a:t>
            </a:r>
            <a:r>
              <a:rPr lang="zh-CN" altLang="en-US" sz="900">
                <a:solidFill>
                  <a:srgbClr val="000000"/>
                </a:solidFill>
                <a:latin typeface="Helvetica" charset="0"/>
                <a:ea typeface="宋体" charset="0"/>
                <a:cs typeface="宋体" charset="0"/>
              </a:rPr>
              <a:t>召</a:t>
            </a:r>
          </a:p>
        </p:txBody>
      </p:sp>
      <p:sp>
        <p:nvSpPr>
          <p:cNvPr id="876590" name="Rectangle 46"/>
          <p:cNvSpPr>
            <a:spLocks noChangeArrowheads="1"/>
          </p:cNvSpPr>
          <p:nvPr/>
        </p:nvSpPr>
        <p:spPr bwMode="auto">
          <a:xfrm>
            <a:off x="4343400" y="2049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亚</a:t>
            </a:r>
            <a:r>
              <a:rPr lang="zh-CN" altLang="en-US" sz="900">
                <a:solidFill>
                  <a:srgbClr val="000000"/>
                </a:solidFill>
                <a:latin typeface="Chicago" charset="0"/>
                <a:ea typeface="宋体" charset="0"/>
                <a:cs typeface="宋体" charset="0"/>
              </a:rPr>
              <a:t>伯拉罕</a:t>
            </a:r>
          </a:p>
        </p:txBody>
      </p:sp>
      <p:sp>
        <p:nvSpPr>
          <p:cNvPr id="876591" name="Rectangle 47"/>
          <p:cNvSpPr>
            <a:spLocks noChangeArrowheads="1"/>
          </p:cNvSpPr>
          <p:nvPr/>
        </p:nvSpPr>
        <p:spPr bwMode="auto">
          <a:xfrm>
            <a:off x="4445000" y="261302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以</a:t>
            </a:r>
            <a:r>
              <a:rPr lang="zh-CN" altLang="en-US" sz="900">
                <a:solidFill>
                  <a:srgbClr val="000000"/>
                </a:solidFill>
                <a:latin typeface="Helvetica" charset="0"/>
                <a:ea typeface="宋体" charset="0"/>
                <a:cs typeface="宋体" charset="0"/>
              </a:rPr>
              <a:t>－以</a:t>
            </a:r>
          </a:p>
        </p:txBody>
      </p:sp>
      <p:sp>
        <p:nvSpPr>
          <p:cNvPr id="876592" name="Line 48"/>
          <p:cNvSpPr>
            <a:spLocks noChangeShapeType="1"/>
          </p:cNvSpPr>
          <p:nvPr/>
        </p:nvSpPr>
        <p:spPr bwMode="auto">
          <a:xfrm>
            <a:off x="4348163" y="3816350"/>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3" name="Line 49"/>
          <p:cNvSpPr>
            <a:spLocks noChangeShapeType="1"/>
          </p:cNvSpPr>
          <p:nvPr/>
        </p:nvSpPr>
        <p:spPr bwMode="auto">
          <a:xfrm>
            <a:off x="4344988" y="40020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4" name="Rectangle 50"/>
          <p:cNvSpPr>
            <a:spLocks noChangeArrowheads="1"/>
          </p:cNvSpPr>
          <p:nvPr/>
        </p:nvSpPr>
        <p:spPr bwMode="auto">
          <a:xfrm>
            <a:off x="4413250" y="3405188"/>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约</a:t>
            </a:r>
            <a:r>
              <a:rPr lang="zh-CN" altLang="en-US" sz="900">
                <a:solidFill>
                  <a:srgbClr val="000000"/>
                </a:solidFill>
                <a:latin typeface="Chicago" charset="0"/>
                <a:ea typeface="宋体" charset="0"/>
                <a:cs typeface="宋体" charset="0"/>
              </a:rPr>
              <a:t>瑟</a:t>
            </a:r>
          </a:p>
        </p:txBody>
      </p:sp>
      <p:sp>
        <p:nvSpPr>
          <p:cNvPr id="876595" name="Line 51"/>
          <p:cNvSpPr>
            <a:spLocks noChangeShapeType="1"/>
          </p:cNvSpPr>
          <p:nvPr/>
        </p:nvSpPr>
        <p:spPr bwMode="auto">
          <a:xfrm>
            <a:off x="4344988" y="24050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6" name="Line 52"/>
          <p:cNvSpPr>
            <a:spLocks noChangeShapeType="1"/>
          </p:cNvSpPr>
          <p:nvPr/>
        </p:nvSpPr>
        <p:spPr bwMode="auto">
          <a:xfrm>
            <a:off x="4344988" y="298291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7" name="Line 53"/>
          <p:cNvSpPr>
            <a:spLocks noChangeShapeType="1"/>
          </p:cNvSpPr>
          <p:nvPr/>
        </p:nvSpPr>
        <p:spPr bwMode="auto">
          <a:xfrm>
            <a:off x="4344988" y="3179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8" name="Line 54"/>
          <p:cNvSpPr>
            <a:spLocks noChangeShapeType="1"/>
          </p:cNvSpPr>
          <p:nvPr/>
        </p:nvSpPr>
        <p:spPr bwMode="auto">
          <a:xfrm>
            <a:off x="4344988" y="45799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599" name="Line 55"/>
          <p:cNvSpPr>
            <a:spLocks noChangeShapeType="1"/>
          </p:cNvSpPr>
          <p:nvPr/>
        </p:nvSpPr>
        <p:spPr bwMode="auto">
          <a:xfrm>
            <a:off x="4344988" y="47577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0" name="Line 56"/>
          <p:cNvSpPr>
            <a:spLocks noChangeShapeType="1"/>
          </p:cNvSpPr>
          <p:nvPr/>
        </p:nvSpPr>
        <p:spPr bwMode="auto">
          <a:xfrm>
            <a:off x="4344988" y="49355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1" name="Line 57"/>
          <p:cNvSpPr>
            <a:spLocks noChangeShapeType="1"/>
          </p:cNvSpPr>
          <p:nvPr/>
        </p:nvSpPr>
        <p:spPr bwMode="auto">
          <a:xfrm>
            <a:off x="4344988" y="51133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2" name="Line 58"/>
          <p:cNvSpPr>
            <a:spLocks noChangeShapeType="1"/>
          </p:cNvSpPr>
          <p:nvPr/>
        </p:nvSpPr>
        <p:spPr bwMode="auto">
          <a:xfrm>
            <a:off x="4357688" y="5291138"/>
            <a:ext cx="8509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3" name="Rectangle 59"/>
          <p:cNvSpPr>
            <a:spLocks noChangeArrowheads="1"/>
          </p:cNvSpPr>
          <p:nvPr/>
        </p:nvSpPr>
        <p:spPr bwMode="auto">
          <a:xfrm>
            <a:off x="4473575" y="4235450"/>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摩</a:t>
            </a:r>
            <a:r>
              <a:rPr lang="zh-CN" altLang="en-US" sz="900">
                <a:solidFill>
                  <a:srgbClr val="000000"/>
                </a:solidFill>
                <a:latin typeface="Chicago" charset="0"/>
                <a:ea typeface="宋体" charset="0"/>
                <a:cs typeface="宋体" charset="0"/>
              </a:rPr>
              <a:t>西</a:t>
            </a:r>
          </a:p>
        </p:txBody>
      </p:sp>
      <p:sp>
        <p:nvSpPr>
          <p:cNvPr id="876604" name="Line 60"/>
          <p:cNvSpPr>
            <a:spLocks noChangeShapeType="1"/>
          </p:cNvSpPr>
          <p:nvPr/>
        </p:nvSpPr>
        <p:spPr bwMode="auto">
          <a:xfrm>
            <a:off x="4338638" y="546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5" name="Line 61"/>
          <p:cNvSpPr>
            <a:spLocks noChangeShapeType="1"/>
          </p:cNvSpPr>
          <p:nvPr/>
        </p:nvSpPr>
        <p:spPr bwMode="auto">
          <a:xfrm>
            <a:off x="4294188" y="8778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6" name="Line 62"/>
          <p:cNvSpPr>
            <a:spLocks noChangeShapeType="1"/>
          </p:cNvSpPr>
          <p:nvPr/>
        </p:nvSpPr>
        <p:spPr bwMode="auto">
          <a:xfrm>
            <a:off x="4338638" y="60213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7" name="Line 63"/>
          <p:cNvSpPr>
            <a:spLocks noChangeShapeType="1"/>
          </p:cNvSpPr>
          <p:nvPr/>
        </p:nvSpPr>
        <p:spPr bwMode="auto">
          <a:xfrm>
            <a:off x="4338638" y="62118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08" name="Rectangle 64"/>
          <p:cNvSpPr>
            <a:spLocks noChangeArrowheads="1"/>
          </p:cNvSpPr>
          <p:nvPr/>
        </p:nvSpPr>
        <p:spPr bwMode="auto">
          <a:xfrm>
            <a:off x="4379913" y="56245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sz="900">
                <a:solidFill>
                  <a:srgbClr val="000000"/>
                </a:solidFill>
                <a:latin typeface="Chicago" charset="0"/>
                <a:ea typeface="宋体" charset="0"/>
                <a:cs typeface="宋体" charset="0"/>
              </a:rPr>
              <a:t>约书亚</a:t>
            </a:r>
            <a:endParaRPr lang="zh-CN" altLang="en-US" sz="900">
              <a:solidFill>
                <a:srgbClr val="000000"/>
              </a:solidFill>
              <a:latin typeface="Chicago" charset="0"/>
              <a:ea typeface="宋体" charset="0"/>
              <a:cs typeface="宋体" charset="0"/>
            </a:endParaRPr>
          </a:p>
        </p:txBody>
      </p:sp>
      <p:sp>
        <p:nvSpPr>
          <p:cNvPr id="876609" name="AutoShape 6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10" name="Freeform 66"/>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1" name="Freeform 67"/>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2" name="Freeform 68"/>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3" name="Freeform 69"/>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4" name="Freeform 70"/>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5" name="Freeform 71"/>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6" name="Freeform 72"/>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7" name="Freeform 73"/>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8" name="Freeform 74"/>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19" name="Freeform 75"/>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0" name="Freeform 76"/>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1" name="Freeform 77"/>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2" name="Freeform 78"/>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3" name="Freeform 79"/>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4" name="Freeform 80"/>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5" name="Freeform 81"/>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6" name="Freeform 82"/>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7" name="Freeform 83"/>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8" name="Freeform 84"/>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29" name="Freeform 85"/>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0" name="Freeform 86"/>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1" name="Freeform 87"/>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2" name="Freeform 88"/>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3" name="Freeform 89"/>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4" name="Freeform 90"/>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5" name="Freeform 91"/>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6" name="Freeform 92"/>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7" name="Freeform 93"/>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8" name="Freeform 94"/>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39" name="Freeform 95"/>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0" name="Freeform 96"/>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1" name="Freeform 97"/>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2" name="Freeform 98"/>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3" name="Freeform 99"/>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4" name="Freeform 100"/>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5" name="Freeform 101"/>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6" name="Freeform 102"/>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7" name="Freeform 103"/>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8" name="Freeform 104"/>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49" name="Freeform 105"/>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50" name="Freeform 106"/>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51" name="Freeform 107"/>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52" name="Freeform 108"/>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53" name="Freeform 109"/>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876655" name="Picture 1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76656" name="Line 112"/>
          <p:cNvSpPr>
            <a:spLocks noChangeShapeType="1"/>
          </p:cNvSpPr>
          <p:nvPr/>
        </p:nvSpPr>
        <p:spPr bwMode="auto">
          <a:xfrm>
            <a:off x="6615113" y="144780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57" name="Freeform 113"/>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58" name="Rectangle 114"/>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Times" charset="0"/>
                <a:ea typeface="宋体" charset="0"/>
                <a:cs typeface="宋体" charset="0"/>
              </a:rPr>
              <a:t> </a:t>
            </a:r>
          </a:p>
        </p:txBody>
      </p:sp>
      <p:sp>
        <p:nvSpPr>
          <p:cNvPr id="876659" name="Rectangle 115"/>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60" name="Rectangle 116"/>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61" name="Rectangle 117"/>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62" name="Rectangle 118"/>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63" name="Rectangle 119"/>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2400">
                <a:solidFill>
                  <a:srgbClr val="000000"/>
                </a:solidFill>
                <a:latin typeface="Times" charset="0"/>
                <a:ea typeface="宋体" charset="0"/>
                <a:cs typeface="宋体" charset="0"/>
              </a:rPr>
              <a:t>S</a:t>
            </a:r>
          </a:p>
        </p:txBody>
      </p:sp>
      <p:sp>
        <p:nvSpPr>
          <p:cNvPr id="876664" name="Rectangle 1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76665" name="Line 121"/>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76666" name="Rectangle 122"/>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76667" name="Rectangle 123"/>
          <p:cNvSpPr>
            <a:spLocks noChangeArrowheads="1"/>
          </p:cNvSpPr>
          <p:nvPr/>
        </p:nvSpPr>
        <p:spPr bwMode="auto">
          <a:xfrm>
            <a:off x="5930900" y="514350"/>
            <a:ext cx="511175" cy="3784600"/>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68" name="Text Box 124"/>
          <p:cNvSpPr txBox="1">
            <a:spLocks noChangeArrowheads="1"/>
          </p:cNvSpPr>
          <p:nvPr/>
        </p:nvSpPr>
        <p:spPr bwMode="auto">
          <a:xfrm rot="16200000">
            <a:off x="4708525" y="2044701"/>
            <a:ext cx="2960687"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3 </a:t>
            </a:r>
            <a:r>
              <a:rPr lang="zh-CN" altLang="en-US">
                <a:solidFill>
                  <a:srgbClr val="EEFF4B"/>
                </a:solidFill>
                <a:latin typeface="Times" charset="0"/>
                <a:ea typeface="宋体" charset="0"/>
                <a:cs typeface="宋体" charset="0"/>
              </a:rPr>
              <a:t>个时期</a:t>
            </a:r>
          </a:p>
        </p:txBody>
      </p:sp>
      <p:sp>
        <p:nvSpPr>
          <p:cNvPr id="876669" name="Rectangle 125"/>
          <p:cNvSpPr>
            <a:spLocks noChangeArrowheads="1"/>
          </p:cNvSpPr>
          <p:nvPr/>
        </p:nvSpPr>
        <p:spPr bwMode="auto">
          <a:xfrm rot="-5400000">
            <a:off x="59674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70" name="Rectangle 126"/>
          <p:cNvSpPr>
            <a:spLocks noChangeArrowheads="1"/>
          </p:cNvSpPr>
          <p:nvPr/>
        </p:nvSpPr>
        <p:spPr bwMode="auto">
          <a:xfrm rot="-5400000">
            <a:off x="59642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71" name="Text Box 127"/>
          <p:cNvSpPr txBox="1">
            <a:spLocks noChangeArrowheads="1"/>
          </p:cNvSpPr>
          <p:nvPr/>
        </p:nvSpPr>
        <p:spPr bwMode="auto">
          <a:xfrm rot="-5385664">
            <a:off x="5925344" y="4448969"/>
            <a:ext cx="47625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默</a:t>
            </a:r>
            <a:endParaRPr lang="zh-CN" altLang="en-US">
              <a:solidFill>
                <a:srgbClr val="EEFF4B"/>
              </a:solidFill>
              <a:latin typeface="Times" charset="0"/>
              <a:ea typeface="宋体" charset="0"/>
              <a:cs typeface="宋体" charset="0"/>
            </a:endParaRPr>
          </a:p>
        </p:txBody>
      </p:sp>
      <p:sp>
        <p:nvSpPr>
          <p:cNvPr id="876672" name="Text Box 128"/>
          <p:cNvSpPr txBox="1">
            <a:spLocks noChangeArrowheads="1"/>
          </p:cNvSpPr>
          <p:nvPr/>
        </p:nvSpPr>
        <p:spPr bwMode="auto">
          <a:xfrm rot="-5400000">
            <a:off x="5985669" y="5479256"/>
            <a:ext cx="403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主</a:t>
            </a:r>
            <a:endParaRPr lang="zh-CN" altLang="en-US">
              <a:solidFill>
                <a:srgbClr val="EEFF4B"/>
              </a:solidFill>
              <a:latin typeface="Times" charset="0"/>
              <a:ea typeface="宋体" charset="0"/>
              <a:cs typeface="宋体" charset="0"/>
            </a:endParaRPr>
          </a:p>
        </p:txBody>
      </p:sp>
      <p:sp>
        <p:nvSpPr>
          <p:cNvPr id="876673" name="Rectangle 12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74" name="Text Box 130"/>
          <p:cNvSpPr txBox="1">
            <a:spLocks noChangeArrowheads="1"/>
          </p:cNvSpPr>
          <p:nvPr/>
        </p:nvSpPr>
        <p:spPr bwMode="auto">
          <a:xfrm rot="-5388536">
            <a:off x="2743200" y="3609975"/>
            <a:ext cx="1966913"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宋体" charset="0"/>
                <a:ea typeface="宋体" charset="0"/>
                <a:cs typeface="宋体" charset="0"/>
              </a:rPr>
              <a:t>4 个</a:t>
            </a:r>
            <a:r>
              <a:rPr lang="zh-CN" altLang="en-US">
                <a:solidFill>
                  <a:srgbClr val="EEFF4B"/>
                </a:solidFill>
                <a:latin typeface="宋体" charset="0"/>
                <a:ea typeface="宋体" charset="0"/>
                <a:cs typeface="宋体" charset="0"/>
              </a:rPr>
              <a:t>人物</a:t>
            </a:r>
          </a:p>
        </p:txBody>
      </p:sp>
      <p:sp>
        <p:nvSpPr>
          <p:cNvPr id="876675" name="Rectangle 131"/>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76" name="Rectangle 132"/>
          <p:cNvSpPr>
            <a:spLocks noChangeArrowheads="1"/>
          </p:cNvSpPr>
          <p:nvPr/>
        </p:nvSpPr>
        <p:spPr bwMode="auto">
          <a:xfrm rot="-5400000">
            <a:off x="3462338" y="895350"/>
            <a:ext cx="603250" cy="5746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77" name="Text Box 133"/>
          <p:cNvSpPr txBox="1">
            <a:spLocks noChangeArrowheads="1"/>
          </p:cNvSpPr>
          <p:nvPr/>
        </p:nvSpPr>
        <p:spPr bwMode="auto">
          <a:xfrm rot="-5400000">
            <a:off x="3560763" y="1023938"/>
            <a:ext cx="341312"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造</a:t>
            </a:r>
            <a:endParaRPr lang="zh-CN" altLang="en-US">
              <a:solidFill>
                <a:srgbClr val="EEFF4B"/>
              </a:solidFill>
              <a:latin typeface="Times" charset="0"/>
              <a:ea typeface="宋体" charset="0"/>
              <a:cs typeface="宋体" charset="0"/>
            </a:endParaRPr>
          </a:p>
        </p:txBody>
      </p:sp>
      <p:sp>
        <p:nvSpPr>
          <p:cNvPr id="876678" name="Freeform 134"/>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79" name="Rectangle 135"/>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0" name="AutoShape 13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1" name="Freeform 13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682" name="AutoShape 13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3" name="Rectangle 13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4" name="AutoShape 140"/>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5" name="Rectangle 14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6" name="AutoShape 142"/>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7" name="AutoShape 143"/>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8" name="Rectangle 144"/>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89" name="AutoShape 145"/>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0" name="Rectangle 146"/>
          <p:cNvSpPr>
            <a:spLocks noChangeArrowheads="1"/>
          </p:cNvSpPr>
          <p:nvPr/>
        </p:nvSpPr>
        <p:spPr bwMode="auto">
          <a:xfrm>
            <a:off x="7269163" y="4330700"/>
            <a:ext cx="1006475"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宋体" charset="0"/>
                <a:ea typeface="宋体" charset="0"/>
                <a:cs typeface="宋体" charset="0"/>
              </a:rPr>
              <a:t>(</a:t>
            </a:r>
            <a:r>
              <a:rPr lang="zh-CN" altLang="en-US" sz="1000">
                <a:solidFill>
                  <a:srgbClr val="FFFF00"/>
                </a:solidFill>
                <a:latin typeface="宋体" charset="0"/>
                <a:ea typeface="宋体" charset="0"/>
                <a:cs typeface="宋体" charset="0"/>
              </a:rPr>
              <a:t>约主前</a:t>
            </a:r>
            <a:r>
              <a:rPr lang="en-US" altLang="zh-CN" sz="1000">
                <a:solidFill>
                  <a:srgbClr val="FFFF00"/>
                </a:solidFill>
                <a:latin typeface="宋体" charset="0"/>
                <a:ea typeface="宋体" charset="0"/>
                <a:cs typeface="宋体" charset="0"/>
              </a:rPr>
              <a:t>500</a:t>
            </a:r>
            <a:r>
              <a:rPr lang="zh-CN" altLang="en-US" sz="1000">
                <a:solidFill>
                  <a:srgbClr val="FFFF00"/>
                </a:solidFill>
                <a:latin typeface="宋体" charset="0"/>
                <a:ea typeface="宋体" charset="0"/>
                <a:cs typeface="宋体" charset="0"/>
              </a:rPr>
              <a:t>年</a:t>
            </a:r>
            <a:r>
              <a:rPr lang="en-US" altLang="zh-CN" sz="1000">
                <a:solidFill>
                  <a:srgbClr val="FFFF00"/>
                </a:solidFill>
                <a:latin typeface="宋体" charset="0"/>
                <a:ea typeface="宋体" charset="0"/>
                <a:cs typeface="宋体" charset="0"/>
              </a:rPr>
              <a:t>)</a:t>
            </a:r>
          </a:p>
        </p:txBody>
      </p:sp>
      <p:sp>
        <p:nvSpPr>
          <p:cNvPr id="876691" name="Rectangle 147"/>
          <p:cNvSpPr>
            <a:spLocks noChangeArrowheads="1"/>
          </p:cNvSpPr>
          <p:nvPr/>
        </p:nvSpPr>
        <p:spPr bwMode="auto">
          <a:xfrm>
            <a:off x="7262813" y="12192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6692" name="Line 148"/>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3" name="Line 149"/>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4" name="Line 150"/>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5" name="Line 151"/>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6" name="Line 152"/>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7" name="Line 153"/>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8" name="Line 154"/>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699" name="Line 155"/>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0" name="Line 156"/>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1" name="Line 157"/>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2" name="Line 158"/>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3" name="Line 159"/>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4" name="Rectangle 160"/>
          <p:cNvSpPr>
            <a:spLocks noChangeArrowheads="1"/>
          </p:cNvSpPr>
          <p:nvPr/>
        </p:nvSpPr>
        <p:spPr bwMode="auto">
          <a:xfrm>
            <a:off x="6523038" y="3213100"/>
            <a:ext cx="409575" cy="225425"/>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被</a:t>
            </a:r>
            <a:r>
              <a:rPr lang="zh-CN" altLang="en-US" sz="900">
                <a:solidFill>
                  <a:srgbClr val="000000"/>
                </a:solidFill>
                <a:latin typeface="Chicago" charset="0"/>
                <a:ea typeface="宋体" charset="0"/>
                <a:cs typeface="宋体" charset="0"/>
              </a:rPr>
              <a:t>掳</a:t>
            </a:r>
          </a:p>
        </p:txBody>
      </p:sp>
      <p:sp>
        <p:nvSpPr>
          <p:cNvPr id="876705" name="Line 161"/>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6" name="Line 162"/>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7" name="Line 163"/>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08" name="Rectangle 164"/>
          <p:cNvSpPr>
            <a:spLocks noChangeArrowheads="1"/>
          </p:cNvSpPr>
          <p:nvPr/>
        </p:nvSpPr>
        <p:spPr bwMode="auto">
          <a:xfrm>
            <a:off x="6726238" y="4394200"/>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静</a:t>
            </a:r>
            <a:r>
              <a:rPr lang="zh-CN" altLang="en-US" sz="900">
                <a:solidFill>
                  <a:srgbClr val="000000"/>
                </a:solidFill>
                <a:latin typeface="Chicago" charset="0"/>
                <a:ea typeface="宋体" charset="0"/>
                <a:cs typeface="宋体" charset="0"/>
              </a:rPr>
              <a:t>默</a:t>
            </a:r>
          </a:p>
        </p:txBody>
      </p:sp>
      <p:sp>
        <p:nvSpPr>
          <p:cNvPr id="876709" name="Line 165"/>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0" name="Line 166"/>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1" name="Rectangle 16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2" name="AutoShape 168"/>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3" name="Rectangle 169"/>
          <p:cNvSpPr>
            <a:spLocks noChangeArrowheads="1"/>
          </p:cNvSpPr>
          <p:nvPr/>
        </p:nvSpPr>
        <p:spPr bwMode="auto">
          <a:xfrm>
            <a:off x="6610350" y="5102225"/>
            <a:ext cx="6381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Chicago" charset="0"/>
                <a:ea typeface="宋体" charset="0"/>
                <a:cs typeface="宋体" charset="0"/>
              </a:rPr>
              <a:t>主耶稣</a:t>
            </a:r>
          </a:p>
        </p:txBody>
      </p:sp>
      <p:sp>
        <p:nvSpPr>
          <p:cNvPr id="876714" name="Line 170"/>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5" name="Line 171"/>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6" name="Line 172"/>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7" name="Line 173"/>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8" name="Line 174"/>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19" name="Line 175"/>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0" name="AutoShape 17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1" name="Rectangle 17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2" name="AutoShape 178"/>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3" name="Rectangle 179"/>
          <p:cNvSpPr>
            <a:spLocks noChangeArrowheads="1"/>
          </p:cNvSpPr>
          <p:nvPr/>
        </p:nvSpPr>
        <p:spPr bwMode="auto">
          <a:xfrm>
            <a:off x="6570663" y="56197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无</a:t>
            </a:r>
            <a:r>
              <a:rPr lang="zh-CN" altLang="en-US" sz="900">
                <a:solidFill>
                  <a:srgbClr val="000000"/>
                </a:solidFill>
                <a:latin typeface="Chicago" charset="0"/>
                <a:ea typeface="宋体" charset="0"/>
                <a:cs typeface="宋体" charset="0"/>
              </a:rPr>
              <a:t>政府</a:t>
            </a:r>
          </a:p>
        </p:txBody>
      </p:sp>
      <p:sp>
        <p:nvSpPr>
          <p:cNvPr id="876724" name="Line 180"/>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5" name="Line 181"/>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6" name="Rectangle 182"/>
          <p:cNvSpPr>
            <a:spLocks noChangeArrowheads="1"/>
          </p:cNvSpPr>
          <p:nvPr/>
        </p:nvSpPr>
        <p:spPr bwMode="auto">
          <a:xfrm>
            <a:off x="6580188" y="1266825"/>
            <a:ext cx="409575" cy="225425"/>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王</a:t>
            </a:r>
            <a:r>
              <a:rPr lang="zh-CN" altLang="en-US" sz="900">
                <a:solidFill>
                  <a:srgbClr val="000000"/>
                </a:solidFill>
                <a:latin typeface="Chicago" charset="0"/>
                <a:ea typeface="宋体" charset="0"/>
                <a:cs typeface="宋体" charset="0"/>
              </a:rPr>
              <a:t>族</a:t>
            </a:r>
          </a:p>
        </p:txBody>
      </p:sp>
      <p:sp>
        <p:nvSpPr>
          <p:cNvPr id="876727" name="Line 183"/>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28" name="Text Box 18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76729" name="Text Box 185"/>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ea typeface="宋体" charset="0"/>
                <a:cs typeface="宋体" charset="0"/>
              </a:rPr>
              <a:t> </a:t>
            </a:r>
          </a:p>
        </p:txBody>
      </p:sp>
      <p:sp>
        <p:nvSpPr>
          <p:cNvPr id="876730" name="Freeform 186"/>
          <p:cNvSpPr>
            <a:spLocks/>
          </p:cNvSpPr>
          <p:nvPr/>
        </p:nvSpPr>
        <p:spPr bwMode="auto">
          <a:xfrm>
            <a:off x="5280025" y="2857500"/>
            <a:ext cx="15875" cy="5873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31" name="Freeform 187"/>
          <p:cNvSpPr>
            <a:spLocks/>
          </p:cNvSpPr>
          <p:nvPr/>
        </p:nvSpPr>
        <p:spPr bwMode="auto">
          <a:xfrm>
            <a:off x="5284788" y="5881688"/>
            <a:ext cx="15875" cy="587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32" name="Freeform 188"/>
          <p:cNvSpPr>
            <a:spLocks/>
          </p:cNvSpPr>
          <p:nvPr/>
        </p:nvSpPr>
        <p:spPr bwMode="auto">
          <a:xfrm>
            <a:off x="7348538" y="7080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33" name="Freeform 189"/>
          <p:cNvSpPr>
            <a:spLocks/>
          </p:cNvSpPr>
          <p:nvPr/>
        </p:nvSpPr>
        <p:spPr bwMode="auto">
          <a:xfrm>
            <a:off x="7335838" y="708025"/>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34" name="Rectangle 190"/>
          <p:cNvSpPr>
            <a:spLocks noChangeArrowheads="1"/>
          </p:cNvSpPr>
          <p:nvPr/>
        </p:nvSpPr>
        <p:spPr bwMode="auto">
          <a:xfrm>
            <a:off x="6880225" y="971550"/>
            <a:ext cx="352425"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876735" name="Freeform 191"/>
          <p:cNvSpPr>
            <a:spLocks/>
          </p:cNvSpPr>
          <p:nvPr/>
        </p:nvSpPr>
        <p:spPr bwMode="auto">
          <a:xfrm>
            <a:off x="7348538" y="6953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36" name="AutoShape 192"/>
          <p:cNvSpPr>
            <a:spLocks noChangeArrowheads="1"/>
          </p:cNvSpPr>
          <p:nvPr/>
        </p:nvSpPr>
        <p:spPr bwMode="auto">
          <a:xfrm>
            <a:off x="6569075" y="568325"/>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37" name="Rectangle 193"/>
          <p:cNvSpPr>
            <a:spLocks noChangeArrowheads="1"/>
          </p:cNvSpPr>
          <p:nvPr/>
        </p:nvSpPr>
        <p:spPr bwMode="auto">
          <a:xfrm>
            <a:off x="6567488" y="725488"/>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38" name="AutoShape 194"/>
          <p:cNvSpPr>
            <a:spLocks noChangeArrowheads="1"/>
          </p:cNvSpPr>
          <p:nvPr/>
        </p:nvSpPr>
        <p:spPr bwMode="auto">
          <a:xfrm>
            <a:off x="6588125" y="593725"/>
            <a:ext cx="692150" cy="24447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39" name="Line 195"/>
          <p:cNvSpPr>
            <a:spLocks noChangeShapeType="1"/>
          </p:cNvSpPr>
          <p:nvPr/>
        </p:nvSpPr>
        <p:spPr bwMode="auto">
          <a:xfrm>
            <a:off x="6618288" y="93027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0" name="Line 196"/>
          <p:cNvSpPr>
            <a:spLocks noChangeShapeType="1"/>
          </p:cNvSpPr>
          <p:nvPr/>
        </p:nvSpPr>
        <p:spPr bwMode="auto">
          <a:xfrm>
            <a:off x="6611938" y="110172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1" name="Rectangle 197"/>
          <p:cNvSpPr>
            <a:spLocks noChangeArrowheads="1"/>
          </p:cNvSpPr>
          <p:nvPr/>
        </p:nvSpPr>
        <p:spPr bwMode="auto">
          <a:xfrm>
            <a:off x="6697663" y="549275"/>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chemeClr val="bg2"/>
                </a:solidFill>
                <a:latin typeface="Sand" charset="0"/>
                <a:ea typeface="宋体" charset="0"/>
                <a:cs typeface="宋体" charset="0"/>
              </a:rPr>
              <a:t>无</a:t>
            </a:r>
            <a:r>
              <a:rPr lang="zh-CN" altLang="en-US" sz="9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sp>
        <p:nvSpPr>
          <p:cNvPr id="876742" name="Freeform 198"/>
          <p:cNvSpPr>
            <a:spLocks/>
          </p:cNvSpPr>
          <p:nvPr/>
        </p:nvSpPr>
        <p:spPr bwMode="auto">
          <a:xfrm>
            <a:off x="7332663" y="139223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43" name="AutoShape 199"/>
          <p:cNvSpPr>
            <a:spLocks noChangeArrowheads="1"/>
          </p:cNvSpPr>
          <p:nvPr/>
        </p:nvSpPr>
        <p:spPr bwMode="auto">
          <a:xfrm>
            <a:off x="6565900" y="1277938"/>
            <a:ext cx="744538"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4" name="Rectangle 200"/>
          <p:cNvSpPr>
            <a:spLocks noChangeArrowheads="1"/>
          </p:cNvSpPr>
          <p:nvPr/>
        </p:nvSpPr>
        <p:spPr bwMode="auto">
          <a:xfrm>
            <a:off x="6567488" y="1438275"/>
            <a:ext cx="971550" cy="167163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5" name="Line 201"/>
          <p:cNvSpPr>
            <a:spLocks noChangeShapeType="1"/>
          </p:cNvSpPr>
          <p:nvPr/>
        </p:nvSpPr>
        <p:spPr bwMode="auto">
          <a:xfrm>
            <a:off x="6626225" y="159543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6" name="Rectangle 202"/>
          <p:cNvSpPr>
            <a:spLocks noChangeArrowheads="1"/>
          </p:cNvSpPr>
          <p:nvPr/>
        </p:nvSpPr>
        <p:spPr bwMode="auto">
          <a:xfrm>
            <a:off x="6938963" y="1385888"/>
            <a:ext cx="355600" cy="114300"/>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7" name="Rectangle 203"/>
          <p:cNvSpPr>
            <a:spLocks noChangeArrowheads="1"/>
          </p:cNvSpPr>
          <p:nvPr/>
        </p:nvSpPr>
        <p:spPr bwMode="auto">
          <a:xfrm>
            <a:off x="6594475" y="1363663"/>
            <a:ext cx="368300" cy="127000"/>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8" name="Line 204"/>
          <p:cNvSpPr>
            <a:spLocks noChangeShapeType="1"/>
          </p:cNvSpPr>
          <p:nvPr/>
        </p:nvSpPr>
        <p:spPr bwMode="auto">
          <a:xfrm>
            <a:off x="6626225" y="17795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49" name="Line 205"/>
          <p:cNvSpPr>
            <a:spLocks noChangeShapeType="1"/>
          </p:cNvSpPr>
          <p:nvPr/>
        </p:nvSpPr>
        <p:spPr bwMode="auto">
          <a:xfrm>
            <a:off x="6626225" y="19573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0" name="Line 206"/>
          <p:cNvSpPr>
            <a:spLocks noChangeShapeType="1"/>
          </p:cNvSpPr>
          <p:nvPr/>
        </p:nvSpPr>
        <p:spPr bwMode="auto">
          <a:xfrm>
            <a:off x="6626225" y="21351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1" name="Line 207"/>
          <p:cNvSpPr>
            <a:spLocks noChangeShapeType="1"/>
          </p:cNvSpPr>
          <p:nvPr/>
        </p:nvSpPr>
        <p:spPr bwMode="auto">
          <a:xfrm>
            <a:off x="6627813" y="2655888"/>
            <a:ext cx="820737"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2" name="Line 208"/>
          <p:cNvSpPr>
            <a:spLocks noChangeShapeType="1"/>
          </p:cNvSpPr>
          <p:nvPr/>
        </p:nvSpPr>
        <p:spPr bwMode="auto">
          <a:xfrm>
            <a:off x="6626225" y="23002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3" name="Line 209"/>
          <p:cNvSpPr>
            <a:spLocks noChangeShapeType="1"/>
          </p:cNvSpPr>
          <p:nvPr/>
        </p:nvSpPr>
        <p:spPr bwMode="auto">
          <a:xfrm>
            <a:off x="6626225" y="28336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4" name="Line 210"/>
          <p:cNvSpPr>
            <a:spLocks noChangeShapeType="1"/>
          </p:cNvSpPr>
          <p:nvPr/>
        </p:nvSpPr>
        <p:spPr bwMode="auto">
          <a:xfrm>
            <a:off x="6626225" y="30114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5" name="Line 211"/>
          <p:cNvSpPr>
            <a:spLocks noChangeShapeType="1"/>
          </p:cNvSpPr>
          <p:nvPr/>
        </p:nvSpPr>
        <p:spPr bwMode="auto">
          <a:xfrm>
            <a:off x="6626225" y="24780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6" name="Line 212"/>
          <p:cNvSpPr>
            <a:spLocks noChangeShapeType="1"/>
          </p:cNvSpPr>
          <p:nvPr/>
        </p:nvSpPr>
        <p:spPr bwMode="auto">
          <a:xfrm>
            <a:off x="7046913" y="1862138"/>
            <a:ext cx="0" cy="11811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7" name="Line 213"/>
          <p:cNvSpPr>
            <a:spLocks noChangeShapeType="1"/>
          </p:cNvSpPr>
          <p:nvPr/>
        </p:nvSpPr>
        <p:spPr bwMode="auto">
          <a:xfrm>
            <a:off x="7034213" y="1792288"/>
            <a:ext cx="19050" cy="5207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58" name="Rectangle 214"/>
          <p:cNvSpPr>
            <a:spLocks noChangeArrowheads="1"/>
          </p:cNvSpPr>
          <p:nvPr/>
        </p:nvSpPr>
        <p:spPr bwMode="auto">
          <a:xfrm>
            <a:off x="6673850" y="1270000"/>
            <a:ext cx="836613"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900">
                <a:solidFill>
                  <a:schemeClr val="bg2"/>
                </a:solidFill>
                <a:latin typeface="Times" charset="0"/>
                <a:ea typeface="宋体" charset="0"/>
                <a:cs typeface="宋体" charset="0"/>
              </a:rPr>
              <a:t>王朝</a:t>
            </a:r>
          </a:p>
        </p:txBody>
      </p:sp>
      <p:sp>
        <p:nvSpPr>
          <p:cNvPr id="876759" name="Freeform 215"/>
          <p:cNvSpPr>
            <a:spLocks/>
          </p:cNvSpPr>
          <p:nvPr/>
        </p:nvSpPr>
        <p:spPr bwMode="auto">
          <a:xfrm>
            <a:off x="7343775" y="3446463"/>
            <a:ext cx="204788"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60" name="Freeform 216"/>
          <p:cNvSpPr>
            <a:spLocks/>
          </p:cNvSpPr>
          <p:nvPr/>
        </p:nvSpPr>
        <p:spPr bwMode="auto">
          <a:xfrm>
            <a:off x="7343775" y="3433763"/>
            <a:ext cx="204788"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61" name="AutoShape 217"/>
          <p:cNvSpPr>
            <a:spLocks noChangeArrowheads="1"/>
          </p:cNvSpPr>
          <p:nvPr/>
        </p:nvSpPr>
        <p:spPr bwMode="auto">
          <a:xfrm>
            <a:off x="6615113" y="3252788"/>
            <a:ext cx="730250" cy="4206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2" name="Rectangle 218"/>
          <p:cNvSpPr>
            <a:spLocks noChangeArrowheads="1"/>
          </p:cNvSpPr>
          <p:nvPr/>
        </p:nvSpPr>
        <p:spPr bwMode="auto">
          <a:xfrm>
            <a:off x="6613525" y="3432175"/>
            <a:ext cx="969963" cy="906463"/>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3" name="Line 219"/>
          <p:cNvSpPr>
            <a:spLocks noChangeShapeType="1"/>
          </p:cNvSpPr>
          <p:nvPr/>
        </p:nvSpPr>
        <p:spPr bwMode="auto">
          <a:xfrm>
            <a:off x="6664325" y="36814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4" name="Line 220"/>
          <p:cNvSpPr>
            <a:spLocks noChangeShapeType="1"/>
          </p:cNvSpPr>
          <p:nvPr/>
        </p:nvSpPr>
        <p:spPr bwMode="auto">
          <a:xfrm>
            <a:off x="6664325" y="38592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5" name="Rectangle 221"/>
          <p:cNvSpPr>
            <a:spLocks noChangeArrowheads="1"/>
          </p:cNvSpPr>
          <p:nvPr/>
        </p:nvSpPr>
        <p:spPr bwMode="auto">
          <a:xfrm>
            <a:off x="6724650" y="3195638"/>
            <a:ext cx="485775" cy="25241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120000"/>
              </a:lnSpc>
              <a:defRPr/>
            </a:pPr>
            <a:r>
              <a:rPr lang="en-US" altLang="zh-CN" sz="900">
                <a:solidFill>
                  <a:schemeClr val="bg2"/>
                </a:solidFill>
                <a:latin typeface="Times" charset="0"/>
                <a:ea typeface="宋体" charset="0"/>
                <a:cs typeface="宋体" charset="0"/>
              </a:rPr>
              <a:t>被</a:t>
            </a:r>
            <a:r>
              <a:rPr lang="zh-CN" altLang="en-US" sz="900">
                <a:solidFill>
                  <a:schemeClr val="bg2"/>
                </a:solidFill>
                <a:latin typeface="Times" charset="0"/>
                <a:ea typeface="宋体" charset="0"/>
                <a:cs typeface="宋体" charset="0"/>
              </a:rPr>
              <a:t>掳</a:t>
            </a:r>
          </a:p>
        </p:txBody>
      </p:sp>
      <p:sp>
        <p:nvSpPr>
          <p:cNvPr id="876766" name="Line 222"/>
          <p:cNvSpPr>
            <a:spLocks noChangeShapeType="1"/>
          </p:cNvSpPr>
          <p:nvPr/>
        </p:nvSpPr>
        <p:spPr bwMode="auto">
          <a:xfrm>
            <a:off x="6664325" y="42529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7" name="Line 223"/>
          <p:cNvSpPr>
            <a:spLocks noChangeShapeType="1"/>
          </p:cNvSpPr>
          <p:nvPr/>
        </p:nvSpPr>
        <p:spPr bwMode="auto">
          <a:xfrm>
            <a:off x="6664325" y="405606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8" name="Rectangle 224"/>
          <p:cNvSpPr>
            <a:spLocks noChangeArrowheads="1"/>
          </p:cNvSpPr>
          <p:nvPr/>
        </p:nvSpPr>
        <p:spPr bwMode="auto">
          <a:xfrm>
            <a:off x="6737350" y="3409950"/>
            <a:ext cx="592138" cy="11112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69" name="Rectangle 225"/>
          <p:cNvSpPr>
            <a:spLocks noChangeArrowheads="1"/>
          </p:cNvSpPr>
          <p:nvPr/>
        </p:nvSpPr>
        <p:spPr bwMode="auto">
          <a:xfrm>
            <a:off x="6637338" y="3408363"/>
            <a:ext cx="592137" cy="111125"/>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70" name="Text Box 226"/>
          <p:cNvSpPr txBox="1">
            <a:spLocks noChangeArrowheads="1"/>
          </p:cNvSpPr>
          <p:nvPr/>
        </p:nvSpPr>
        <p:spPr bwMode="auto">
          <a:xfrm>
            <a:off x="8658225" y="6405563"/>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Kosher-Normal" charset="0"/>
              <a:ea typeface="宋体" charset="0"/>
              <a:cs typeface="宋体" charset="0"/>
            </a:endParaRPr>
          </a:p>
        </p:txBody>
      </p:sp>
      <p:sp>
        <p:nvSpPr>
          <p:cNvPr id="876771" name="Freeform 227"/>
          <p:cNvSpPr>
            <a:spLocks/>
          </p:cNvSpPr>
          <p:nvPr/>
        </p:nvSpPr>
        <p:spPr bwMode="auto">
          <a:xfrm>
            <a:off x="8726488" y="3306763"/>
            <a:ext cx="204787"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72" name="Freeform 228"/>
          <p:cNvSpPr>
            <a:spLocks/>
          </p:cNvSpPr>
          <p:nvPr/>
        </p:nvSpPr>
        <p:spPr bwMode="auto">
          <a:xfrm>
            <a:off x="8726488" y="329406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773" name="Rectangle 229"/>
          <p:cNvSpPr>
            <a:spLocks noChangeArrowheads="1"/>
          </p:cNvSpPr>
          <p:nvPr/>
        </p:nvSpPr>
        <p:spPr bwMode="auto">
          <a:xfrm>
            <a:off x="557213" y="2457450"/>
            <a:ext cx="3121025" cy="946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5400" b="0">
                <a:solidFill>
                  <a:srgbClr val="FAFD00"/>
                </a:solidFill>
                <a:latin typeface="Times" charset="0"/>
                <a:ea typeface="宋体" charset="0"/>
                <a:cs typeface="宋体" charset="0"/>
              </a:rPr>
              <a:t>造 7 默主 </a:t>
            </a:r>
          </a:p>
        </p:txBody>
      </p:sp>
      <p:sp>
        <p:nvSpPr>
          <p:cNvPr id="876774" name="Rectangle 230"/>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altLang="zh-CN" sz="5400" b="0">
                <a:solidFill>
                  <a:srgbClr val="00FF00"/>
                </a:solidFill>
                <a:latin typeface="Times" charset="0"/>
                <a:ea typeface="宋体" charset="0"/>
                <a:cs typeface="宋体" charset="0"/>
              </a:rPr>
              <a:t>7 = 4 + 3 </a:t>
            </a:r>
          </a:p>
        </p:txBody>
      </p:sp>
      <p:sp>
        <p:nvSpPr>
          <p:cNvPr id="876775" name="Line 231"/>
          <p:cNvSpPr>
            <a:spLocks noChangeShapeType="1"/>
          </p:cNvSpPr>
          <p:nvPr/>
        </p:nvSpPr>
        <p:spPr bwMode="auto">
          <a:xfrm>
            <a:off x="1566863" y="2924175"/>
            <a:ext cx="279400" cy="0"/>
          </a:xfrm>
          <a:prstGeom prst="line">
            <a:avLst/>
          </a:prstGeom>
          <a:noFill/>
          <a:ln w="25400">
            <a:solidFill>
              <a:srgbClr val="FAFD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nvGrpSpPr>
          <p:cNvPr id="32998" name="Group 233"/>
          <p:cNvGrpSpPr>
            <a:grpSpLocks/>
          </p:cNvGrpSpPr>
          <p:nvPr/>
        </p:nvGrpSpPr>
        <p:grpSpPr bwMode="auto">
          <a:xfrm>
            <a:off x="5102225" y="2236788"/>
            <a:ext cx="673100" cy="412750"/>
            <a:chOff x="3198" y="1473"/>
            <a:chExt cx="424" cy="260"/>
          </a:xfrm>
        </p:grpSpPr>
        <p:grpSp>
          <p:nvGrpSpPr>
            <p:cNvPr id="33059" name="Group 234"/>
            <p:cNvGrpSpPr>
              <a:grpSpLocks/>
            </p:cNvGrpSpPr>
            <p:nvPr/>
          </p:nvGrpSpPr>
          <p:grpSpPr bwMode="auto">
            <a:xfrm>
              <a:off x="3243" y="1473"/>
              <a:ext cx="306" cy="260"/>
              <a:chOff x="3243" y="1473"/>
              <a:chExt cx="306" cy="260"/>
            </a:xfrm>
          </p:grpSpPr>
          <p:grpSp>
            <p:nvGrpSpPr>
              <p:cNvPr id="33061" name="Group 235"/>
              <p:cNvGrpSpPr>
                <a:grpSpLocks/>
              </p:cNvGrpSpPr>
              <p:nvPr/>
            </p:nvGrpSpPr>
            <p:grpSpPr bwMode="auto">
              <a:xfrm>
                <a:off x="3311" y="1473"/>
                <a:ext cx="236" cy="260"/>
                <a:chOff x="1557" y="1004"/>
                <a:chExt cx="2105" cy="1951"/>
              </a:xfrm>
            </p:grpSpPr>
            <p:grpSp>
              <p:nvGrpSpPr>
                <p:cNvPr id="33063" name="Group 237"/>
                <p:cNvGrpSpPr>
                  <a:grpSpLocks/>
                </p:cNvGrpSpPr>
                <p:nvPr/>
              </p:nvGrpSpPr>
              <p:grpSpPr bwMode="auto">
                <a:xfrm>
                  <a:off x="1557" y="1209"/>
                  <a:ext cx="2105" cy="1421"/>
                  <a:chOff x="578" y="2316"/>
                  <a:chExt cx="2105" cy="1421"/>
                </a:xfrm>
              </p:grpSpPr>
              <p:sp>
                <p:nvSpPr>
                  <p:cNvPr id="876782" name="Freeform 238"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83" name="Freeform 239"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785" name="Freeform 241"/>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86" name="Freeform 242"/>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87" name="Freeform 243"/>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88" name="Freeform 244"/>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89" name="Freeform 245"/>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790" name="Rectangle 246"/>
              <p:cNvSpPr>
                <a:spLocks noChangeArrowheads="1"/>
              </p:cNvSpPr>
              <p:nvPr/>
            </p:nvSpPr>
            <p:spPr bwMode="auto">
              <a:xfrm>
                <a:off x="3243" y="1479"/>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zh-CN" altLang="en-US" sz="1200" i="1">
                    <a:solidFill>
                      <a:schemeClr val="bg2"/>
                    </a:solidFill>
                    <a:latin typeface="Arial Black" charset="0"/>
                    <a:ea typeface="宋体" charset="0"/>
                    <a:cs typeface="宋体" charset="0"/>
                  </a:rPr>
                  <a:t>亚约</a:t>
                </a:r>
                <a:endParaRPr lang="en-US" altLang="zh-CN" sz="1200" i="1">
                  <a:solidFill>
                    <a:schemeClr val="bg2"/>
                  </a:solidFill>
                  <a:latin typeface="Arial Black" charset="0"/>
                  <a:ea typeface="宋体" charset="0"/>
                  <a:cs typeface="宋体" charset="0"/>
                </a:endParaRPr>
              </a:p>
            </p:txBody>
          </p:sp>
        </p:grpSp>
        <p:sp>
          <p:nvSpPr>
            <p:cNvPr id="876791" name="Text Box 247"/>
            <p:cNvSpPr txBox="1">
              <a:spLocks noChangeArrowheads="1"/>
            </p:cNvSpPr>
            <p:nvPr/>
          </p:nvSpPr>
          <p:spPr bwMode="auto">
            <a:xfrm>
              <a:off x="3198" y="1480"/>
              <a:ext cx="42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a:spAutoFit/>
            </a:bodyPr>
            <a:lstStyle/>
            <a:p>
              <a:pPr algn="ctr">
                <a:spcBef>
                  <a:spcPct val="50000"/>
                </a:spcBef>
                <a:defRPr/>
              </a:pPr>
              <a:endParaRPr lang="en-US" altLang="zh-CN" sz="1200" i="1">
                <a:solidFill>
                  <a:schemeClr val="bg2"/>
                </a:solidFill>
                <a:latin typeface="Arial Black" charset="0"/>
                <a:ea typeface="宋体" charset="0"/>
                <a:cs typeface="宋体" charset="0"/>
              </a:endParaRPr>
            </a:p>
          </p:txBody>
        </p:sp>
      </p:grpSp>
      <p:grpSp>
        <p:nvGrpSpPr>
          <p:cNvPr id="32999" name="Group 248"/>
          <p:cNvGrpSpPr>
            <a:grpSpLocks/>
          </p:cNvGrpSpPr>
          <p:nvPr/>
        </p:nvGrpSpPr>
        <p:grpSpPr bwMode="auto">
          <a:xfrm>
            <a:off x="7410450" y="1341438"/>
            <a:ext cx="685800" cy="503237"/>
            <a:chOff x="4716" y="845"/>
            <a:chExt cx="432" cy="317"/>
          </a:xfrm>
        </p:grpSpPr>
        <p:grpSp>
          <p:nvGrpSpPr>
            <p:cNvPr id="33046" name="Group 249"/>
            <p:cNvGrpSpPr>
              <a:grpSpLocks/>
            </p:cNvGrpSpPr>
            <p:nvPr/>
          </p:nvGrpSpPr>
          <p:grpSpPr bwMode="auto">
            <a:xfrm>
              <a:off x="4836" y="914"/>
              <a:ext cx="227" cy="231"/>
              <a:chOff x="1557" y="1006"/>
              <a:chExt cx="2105" cy="1950"/>
            </a:xfrm>
          </p:grpSpPr>
          <p:grpSp>
            <p:nvGrpSpPr>
              <p:cNvPr id="33051" name="Group 251"/>
              <p:cNvGrpSpPr>
                <a:grpSpLocks/>
              </p:cNvGrpSpPr>
              <p:nvPr/>
            </p:nvGrpSpPr>
            <p:grpSpPr bwMode="auto">
              <a:xfrm>
                <a:off x="1557" y="1209"/>
                <a:ext cx="2105" cy="1421"/>
                <a:chOff x="578" y="2316"/>
                <a:chExt cx="2105" cy="1421"/>
              </a:xfrm>
            </p:grpSpPr>
            <p:sp>
              <p:nvSpPr>
                <p:cNvPr id="876796" name="Freeform 252" descr="Cork"/>
                <p:cNvSpPr>
                  <a:spLocks/>
                </p:cNvSpPr>
                <p:nvPr/>
              </p:nvSpPr>
              <p:spPr bwMode="auto">
                <a:xfrm>
                  <a:off x="634" y="2316"/>
                  <a:ext cx="2049" cy="253"/>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797" name="Freeform 253" descr="Cork"/>
                <p:cNvSpPr>
                  <a:spLocks/>
                </p:cNvSpPr>
                <p:nvPr/>
              </p:nvSpPr>
              <p:spPr bwMode="auto">
                <a:xfrm>
                  <a:off x="578" y="2501"/>
                  <a:ext cx="2077" cy="123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799" name="Freeform 255"/>
              <p:cNvSpPr>
                <a:spLocks/>
              </p:cNvSpPr>
              <p:nvPr/>
            </p:nvSpPr>
            <p:spPr bwMode="auto">
              <a:xfrm>
                <a:off x="1613" y="2652"/>
                <a:ext cx="93" cy="270"/>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00" name="Freeform 256"/>
              <p:cNvSpPr>
                <a:spLocks/>
              </p:cNvSpPr>
              <p:nvPr/>
            </p:nvSpPr>
            <p:spPr bwMode="auto">
              <a:xfrm>
                <a:off x="1631" y="2644"/>
                <a:ext cx="111" cy="312"/>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01" name="Freeform 257"/>
              <p:cNvSpPr>
                <a:spLocks/>
              </p:cNvSpPr>
              <p:nvPr/>
            </p:nvSpPr>
            <p:spPr bwMode="auto">
              <a:xfrm>
                <a:off x="3004" y="2585"/>
                <a:ext cx="158" cy="329"/>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02" name="Freeform 258"/>
              <p:cNvSpPr>
                <a:spLocks/>
              </p:cNvSpPr>
              <p:nvPr/>
            </p:nvSpPr>
            <p:spPr bwMode="auto">
              <a:xfrm>
                <a:off x="1715" y="1023"/>
                <a:ext cx="102" cy="439"/>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03" name="Freeform 259"/>
              <p:cNvSpPr>
                <a:spLocks/>
              </p:cNvSpPr>
              <p:nvPr/>
            </p:nvSpPr>
            <p:spPr bwMode="auto">
              <a:xfrm>
                <a:off x="3430" y="1006"/>
                <a:ext cx="158" cy="35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33047" name="Group 260"/>
            <p:cNvGrpSpPr>
              <a:grpSpLocks/>
            </p:cNvGrpSpPr>
            <p:nvPr/>
          </p:nvGrpSpPr>
          <p:grpSpPr bwMode="auto">
            <a:xfrm>
              <a:off x="4716" y="845"/>
              <a:ext cx="432" cy="317"/>
              <a:chOff x="4704" y="908"/>
              <a:chExt cx="506" cy="311"/>
            </a:xfrm>
          </p:grpSpPr>
          <p:sp>
            <p:nvSpPr>
              <p:cNvPr id="876805" name="Freeform 261"/>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6806" name="Text Box 262"/>
              <p:cNvSpPr txBox="1">
                <a:spLocks noChangeArrowheads="1"/>
              </p:cNvSpPr>
              <p:nvPr/>
            </p:nvSpPr>
            <p:spPr bwMode="auto">
              <a:xfrm>
                <a:off x="4729" y="953"/>
                <a:ext cx="423" cy="189"/>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zh-CN" altLang="en-US" sz="1400" i="1">
                  <a:ea typeface="宋体" charset="0"/>
                  <a:cs typeface="宋体" charset="0"/>
                </a:endParaRPr>
              </a:p>
            </p:txBody>
          </p:sp>
          <p:sp>
            <p:nvSpPr>
              <p:cNvPr id="876807" name="AutoShape 263"/>
              <p:cNvSpPr>
                <a:spLocks noChangeArrowheads="1"/>
              </p:cNvSpPr>
              <p:nvPr/>
            </p:nvSpPr>
            <p:spPr bwMode="auto">
              <a:xfrm>
                <a:off x="4704" y="908"/>
                <a:ext cx="506" cy="311"/>
              </a:xfrm>
              <a:prstGeom prst="roundRect">
                <a:avLst>
                  <a:gd name="adj" fmla="val 16667"/>
                </a:avLst>
              </a:prstGeom>
              <a:noFill/>
              <a:ln>
                <a:noFill/>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round/>
                    <a:headEnd/>
                    <a:tailEnd/>
                  </a14:hiddenLine>
                </a:ext>
              </a:extLst>
            </p:spPr>
            <p:txBody>
              <a:bodyPr lIns="90487" tIns="44450" rIns="90487" bIns="44450" anchor="ctr">
                <a:spAutoFit/>
              </a:bodyPr>
              <a:lstStyle/>
              <a:p>
                <a:pPr>
                  <a:defRPr/>
                </a:pPr>
                <a:endParaRPr lang="en-US">
                  <a:cs typeface="+mn-cs"/>
                </a:endParaRPr>
              </a:p>
            </p:txBody>
          </p:sp>
        </p:grpSp>
      </p:grpSp>
      <p:grpSp>
        <p:nvGrpSpPr>
          <p:cNvPr id="33000" name="Group 264"/>
          <p:cNvGrpSpPr>
            <a:grpSpLocks/>
          </p:cNvGrpSpPr>
          <p:nvPr/>
        </p:nvGrpSpPr>
        <p:grpSpPr bwMode="auto">
          <a:xfrm>
            <a:off x="5219700" y="5151438"/>
            <a:ext cx="458788" cy="412750"/>
            <a:chOff x="3288" y="3197"/>
            <a:chExt cx="289" cy="260"/>
          </a:xfrm>
        </p:grpSpPr>
        <p:grpSp>
          <p:nvGrpSpPr>
            <p:cNvPr id="33036" name="Group 265"/>
            <p:cNvGrpSpPr>
              <a:grpSpLocks/>
            </p:cNvGrpSpPr>
            <p:nvPr/>
          </p:nvGrpSpPr>
          <p:grpSpPr bwMode="auto">
            <a:xfrm>
              <a:off x="3341" y="3197"/>
              <a:ext cx="236" cy="260"/>
              <a:chOff x="1557" y="1004"/>
              <a:chExt cx="2105" cy="1951"/>
            </a:xfrm>
          </p:grpSpPr>
          <p:grpSp>
            <p:nvGrpSpPr>
              <p:cNvPr id="33038" name="Group 267"/>
              <p:cNvGrpSpPr>
                <a:grpSpLocks/>
              </p:cNvGrpSpPr>
              <p:nvPr/>
            </p:nvGrpSpPr>
            <p:grpSpPr bwMode="auto">
              <a:xfrm>
                <a:off x="1557" y="1209"/>
                <a:ext cx="2105" cy="1421"/>
                <a:chOff x="578" y="2316"/>
                <a:chExt cx="2105" cy="1421"/>
              </a:xfrm>
            </p:grpSpPr>
            <p:sp>
              <p:nvSpPr>
                <p:cNvPr id="876812" name="Freeform 268"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13" name="Freeform 269"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815" name="Freeform 271"/>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16" name="Freeform 272"/>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17" name="Freeform 273"/>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18" name="Freeform 274"/>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19" name="Freeform 275"/>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820" name="Rectangle 276"/>
            <p:cNvSpPr>
              <a:spLocks noChangeArrowheads="1"/>
            </p:cNvSpPr>
            <p:nvPr/>
          </p:nvSpPr>
          <p:spPr bwMode="auto">
            <a:xfrm>
              <a:off x="3288" y="3203"/>
              <a:ext cx="114" cy="19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0487" tIns="44450" rIns="90487" bIns="44450">
              <a:spAutoFit/>
            </a:bodyPr>
            <a:lstStyle/>
            <a:p>
              <a:pPr>
                <a:defRPr/>
              </a:pPr>
              <a:endParaRPr lang="en-US" altLang="zh-CN" sz="1400" i="1">
                <a:solidFill>
                  <a:schemeClr val="tx1"/>
                </a:solidFill>
                <a:latin typeface="Arial Black" charset="0"/>
                <a:ea typeface="宋体" charset="0"/>
                <a:cs typeface="宋体" charset="0"/>
              </a:endParaRPr>
            </a:p>
          </p:txBody>
        </p:sp>
      </p:grpSp>
      <p:grpSp>
        <p:nvGrpSpPr>
          <p:cNvPr id="33001" name="Group 277"/>
          <p:cNvGrpSpPr>
            <a:grpSpLocks/>
          </p:cNvGrpSpPr>
          <p:nvPr/>
        </p:nvGrpSpPr>
        <p:grpSpPr bwMode="auto">
          <a:xfrm>
            <a:off x="7448550" y="2257425"/>
            <a:ext cx="673100" cy="412750"/>
            <a:chOff x="4740" y="1422"/>
            <a:chExt cx="424" cy="260"/>
          </a:xfrm>
        </p:grpSpPr>
        <p:grpSp>
          <p:nvGrpSpPr>
            <p:cNvPr id="33024" name="Group 278"/>
            <p:cNvGrpSpPr>
              <a:grpSpLocks/>
            </p:cNvGrpSpPr>
            <p:nvPr/>
          </p:nvGrpSpPr>
          <p:grpSpPr bwMode="auto">
            <a:xfrm>
              <a:off x="4824" y="1422"/>
              <a:ext cx="247" cy="260"/>
              <a:chOff x="1609" y="1231"/>
              <a:chExt cx="247" cy="260"/>
            </a:xfrm>
          </p:grpSpPr>
          <p:grpSp>
            <p:nvGrpSpPr>
              <p:cNvPr id="33026" name="Group 279"/>
              <p:cNvGrpSpPr>
                <a:grpSpLocks/>
              </p:cNvGrpSpPr>
              <p:nvPr/>
            </p:nvGrpSpPr>
            <p:grpSpPr bwMode="auto">
              <a:xfrm>
                <a:off x="1620" y="1231"/>
                <a:ext cx="236" cy="260"/>
                <a:chOff x="1557" y="1004"/>
                <a:chExt cx="2105" cy="1951"/>
              </a:xfrm>
            </p:grpSpPr>
            <p:grpSp>
              <p:nvGrpSpPr>
                <p:cNvPr id="33028" name="Group 281"/>
                <p:cNvGrpSpPr>
                  <a:grpSpLocks/>
                </p:cNvGrpSpPr>
                <p:nvPr/>
              </p:nvGrpSpPr>
              <p:grpSpPr bwMode="auto">
                <a:xfrm>
                  <a:off x="1557" y="1209"/>
                  <a:ext cx="2105" cy="1421"/>
                  <a:chOff x="578" y="2316"/>
                  <a:chExt cx="2105" cy="1421"/>
                </a:xfrm>
              </p:grpSpPr>
              <p:sp>
                <p:nvSpPr>
                  <p:cNvPr id="876826" name="Freeform 282"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27" name="Freeform 283"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829" name="Freeform 285"/>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30" name="Freeform 286"/>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31" name="Freeform 287"/>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32" name="Freeform 288"/>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6833" name="Freeform 289"/>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6834" name="Rectangle 290"/>
              <p:cNvSpPr>
                <a:spLocks noChangeArrowheads="1"/>
              </p:cNvSpPr>
              <p:nvPr/>
            </p:nvSpPr>
            <p:spPr bwMode="auto">
              <a:xfrm>
                <a:off x="1609" y="1237"/>
                <a:ext cx="11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endParaRPr lang="en-US" altLang="zh-CN" sz="1600" b="0" i="1">
                  <a:solidFill>
                    <a:schemeClr val="bg2"/>
                  </a:solidFill>
                  <a:latin typeface="Helvetica" charset="0"/>
                  <a:ea typeface="宋体" charset="0"/>
                  <a:cs typeface="宋体" charset="0"/>
                </a:endParaRPr>
              </a:p>
            </p:txBody>
          </p:sp>
        </p:grpSp>
        <p:sp>
          <p:nvSpPr>
            <p:cNvPr id="876835" name="Text Box 291"/>
            <p:cNvSpPr txBox="1">
              <a:spLocks noChangeArrowheads="1"/>
            </p:cNvSpPr>
            <p:nvPr/>
          </p:nvSpPr>
          <p:spPr bwMode="auto">
            <a:xfrm>
              <a:off x="4740" y="1434"/>
              <a:ext cx="424" cy="192"/>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en-US" altLang="zh-CN" sz="1400" i="1">
                <a:solidFill>
                  <a:schemeClr val="tx1"/>
                </a:solidFill>
                <a:latin typeface="Arial Black" charset="0"/>
                <a:ea typeface="宋体" charset="0"/>
                <a:cs typeface="宋体" charset="0"/>
              </a:endParaRPr>
            </a:p>
          </p:txBody>
        </p:sp>
      </p:grpSp>
      <p:sp>
        <p:nvSpPr>
          <p:cNvPr id="876836" name="Rectangle 292"/>
          <p:cNvSpPr>
            <a:spLocks noChangeArrowheads="1"/>
          </p:cNvSpPr>
          <p:nvPr/>
        </p:nvSpPr>
        <p:spPr bwMode="auto">
          <a:xfrm>
            <a:off x="5221288" y="5180013"/>
            <a:ext cx="485775" cy="271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en-US" altLang="zh-CN" sz="1200" i="1" dirty="0">
                <a:solidFill>
                  <a:schemeClr val="bg2"/>
                </a:solidFill>
                <a:latin typeface="Kosher-Normal" charset="0"/>
                <a:ea typeface="宋体" charset="0"/>
                <a:cs typeface="宋体" charset="0"/>
              </a:rPr>
              <a:t>地</a:t>
            </a:r>
            <a:r>
              <a:rPr lang="zh-CN" altLang="en-US" sz="1200" i="1" dirty="0">
                <a:solidFill>
                  <a:schemeClr val="bg2"/>
                </a:solidFill>
                <a:latin typeface="Kosher-Normal" charset="0"/>
                <a:ea typeface="宋体" charset="0"/>
                <a:cs typeface="宋体" charset="0"/>
              </a:rPr>
              <a:t>约</a:t>
            </a:r>
            <a:endParaRPr lang="zh-CN" altLang="en-US" sz="1200" i="1" dirty="0">
              <a:solidFill>
                <a:schemeClr val="bg2"/>
              </a:solidFill>
              <a:latin typeface="Helvetica" charset="0"/>
              <a:ea typeface="宋体" charset="0"/>
              <a:cs typeface="宋体" charset="0"/>
            </a:endParaRPr>
          </a:p>
        </p:txBody>
      </p:sp>
      <p:sp>
        <p:nvSpPr>
          <p:cNvPr id="876837" name="Rectangle 293"/>
          <p:cNvSpPr>
            <a:spLocks noChangeArrowheads="1"/>
          </p:cNvSpPr>
          <p:nvPr/>
        </p:nvSpPr>
        <p:spPr bwMode="auto">
          <a:xfrm>
            <a:off x="4422775" y="3641725"/>
            <a:ext cx="504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为</a:t>
            </a:r>
            <a:r>
              <a:rPr lang="zh-CN" altLang="en-US" sz="900">
                <a:solidFill>
                  <a:srgbClr val="000000"/>
                </a:solidFill>
                <a:latin typeface="Helvetica" charset="0"/>
                <a:ea typeface="宋体" charset="0"/>
                <a:cs typeface="宋体" charset="0"/>
              </a:rPr>
              <a:t>奴</a:t>
            </a:r>
          </a:p>
        </p:txBody>
      </p:sp>
      <p:sp>
        <p:nvSpPr>
          <p:cNvPr id="876838" name="Rectangle 294"/>
          <p:cNvSpPr>
            <a:spLocks noChangeArrowheads="1"/>
          </p:cNvSpPr>
          <p:nvPr/>
        </p:nvSpPr>
        <p:spPr bwMode="auto">
          <a:xfrm>
            <a:off x="4543425" y="3830638"/>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430</a:t>
            </a:r>
          </a:p>
        </p:txBody>
      </p:sp>
      <p:sp>
        <p:nvSpPr>
          <p:cNvPr id="876839" name="Rectangle 295"/>
          <p:cNvSpPr>
            <a:spLocks noChangeArrowheads="1"/>
          </p:cNvSpPr>
          <p:nvPr/>
        </p:nvSpPr>
        <p:spPr bwMode="auto">
          <a:xfrm>
            <a:off x="4471988" y="43989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出</a:t>
            </a:r>
            <a:r>
              <a:rPr lang="zh-CN" altLang="en-US" sz="900">
                <a:solidFill>
                  <a:srgbClr val="000000"/>
                </a:solidFill>
                <a:latin typeface="Helvetica" charset="0"/>
                <a:ea typeface="宋体" charset="0"/>
                <a:cs typeface="宋体" charset="0"/>
              </a:rPr>
              <a:t>埃及</a:t>
            </a:r>
          </a:p>
        </p:txBody>
      </p:sp>
      <p:sp>
        <p:nvSpPr>
          <p:cNvPr id="876840" name="Rectangle 296"/>
          <p:cNvSpPr>
            <a:spLocks noChangeArrowheads="1"/>
          </p:cNvSpPr>
          <p:nvPr/>
        </p:nvSpPr>
        <p:spPr bwMode="auto">
          <a:xfrm>
            <a:off x="4483100" y="45704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西</a:t>
            </a:r>
            <a:r>
              <a:rPr lang="zh-CN" altLang="en-US" sz="900">
                <a:solidFill>
                  <a:srgbClr val="000000"/>
                </a:solidFill>
                <a:latin typeface="Helvetica" charset="0"/>
                <a:ea typeface="宋体" charset="0"/>
                <a:cs typeface="宋体" charset="0"/>
              </a:rPr>
              <a:t>奈山</a:t>
            </a:r>
          </a:p>
        </p:txBody>
      </p:sp>
      <p:sp>
        <p:nvSpPr>
          <p:cNvPr id="876841" name="Rectangle 297"/>
          <p:cNvSpPr>
            <a:spLocks noChangeArrowheads="1"/>
          </p:cNvSpPr>
          <p:nvPr/>
        </p:nvSpPr>
        <p:spPr bwMode="auto">
          <a:xfrm>
            <a:off x="4327525" y="4926013"/>
            <a:ext cx="8667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加</a:t>
            </a:r>
            <a:r>
              <a:rPr lang="zh-CN" altLang="en-US" sz="900">
                <a:solidFill>
                  <a:srgbClr val="000000"/>
                </a:solidFill>
                <a:latin typeface="Helvetica" charset="0"/>
                <a:ea typeface="宋体" charset="0"/>
                <a:cs typeface="宋体" charset="0"/>
              </a:rPr>
              <a:t>低斯巴尼亚</a:t>
            </a:r>
          </a:p>
        </p:txBody>
      </p:sp>
      <p:sp>
        <p:nvSpPr>
          <p:cNvPr id="876842" name="Rectangle 298"/>
          <p:cNvSpPr>
            <a:spLocks noChangeArrowheads="1"/>
          </p:cNvSpPr>
          <p:nvPr/>
        </p:nvSpPr>
        <p:spPr bwMode="auto">
          <a:xfrm>
            <a:off x="4371975" y="5294313"/>
            <a:ext cx="6699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a:t>
            </a:r>
            <a:r>
              <a:rPr lang="en-US" altLang="zh-CN" sz="900">
                <a:solidFill>
                  <a:srgbClr val="000000"/>
                </a:solidFill>
                <a:latin typeface="宋体" charset="0"/>
                <a:ea typeface="宋体" charset="0"/>
                <a:cs typeface="宋体" charset="0"/>
              </a:rPr>
              <a:t> 5</a:t>
            </a:r>
            <a:r>
              <a:rPr lang="zh-CN" altLang="en-US" sz="900">
                <a:solidFill>
                  <a:srgbClr val="000000"/>
                </a:solidFill>
                <a:latin typeface="宋体" charset="0"/>
                <a:ea typeface="宋体" charset="0"/>
                <a:cs typeface="宋体" charset="0"/>
              </a:rPr>
              <a:t>篇讲章</a:t>
            </a:r>
            <a:endParaRPr lang="en-US" altLang="zh-CN" sz="900">
              <a:solidFill>
                <a:srgbClr val="000000"/>
              </a:solidFill>
              <a:latin typeface="宋体" charset="0"/>
              <a:ea typeface="宋体" charset="0"/>
              <a:cs typeface="宋体" charset="0"/>
            </a:endParaRPr>
          </a:p>
        </p:txBody>
      </p:sp>
      <p:sp>
        <p:nvSpPr>
          <p:cNvPr id="876843" name="Rectangle 299"/>
          <p:cNvSpPr>
            <a:spLocks noChangeArrowheads="1"/>
          </p:cNvSpPr>
          <p:nvPr/>
        </p:nvSpPr>
        <p:spPr bwMode="auto">
          <a:xfrm>
            <a:off x="4414838" y="4754563"/>
            <a:ext cx="7524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德</a:t>
            </a:r>
            <a:r>
              <a:rPr lang="zh-CN" altLang="en-US" sz="900">
                <a:solidFill>
                  <a:srgbClr val="000000"/>
                </a:solidFill>
                <a:latin typeface="Helvetica" charset="0"/>
                <a:ea typeface="宋体" charset="0"/>
                <a:cs typeface="宋体" charset="0"/>
              </a:rPr>
              <a:t>－民－礼</a:t>
            </a:r>
          </a:p>
        </p:txBody>
      </p:sp>
      <p:sp>
        <p:nvSpPr>
          <p:cNvPr id="876844" name="Rectangle 300"/>
          <p:cNvSpPr>
            <a:spLocks noChangeArrowheads="1"/>
          </p:cNvSpPr>
          <p:nvPr/>
        </p:nvSpPr>
        <p:spPr bwMode="auto">
          <a:xfrm>
            <a:off x="4619625" y="5110163"/>
            <a:ext cx="2952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40</a:t>
            </a:r>
          </a:p>
        </p:txBody>
      </p:sp>
      <p:sp>
        <p:nvSpPr>
          <p:cNvPr id="876845" name="Rectangle 301"/>
          <p:cNvSpPr>
            <a:spLocks noChangeArrowheads="1"/>
          </p:cNvSpPr>
          <p:nvPr/>
        </p:nvSpPr>
        <p:spPr bwMode="auto">
          <a:xfrm>
            <a:off x="4900613" y="20066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2000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6846" name="Rectangle 302"/>
          <p:cNvSpPr>
            <a:spLocks noChangeArrowheads="1"/>
          </p:cNvSpPr>
          <p:nvPr/>
        </p:nvSpPr>
        <p:spPr bwMode="auto">
          <a:xfrm>
            <a:off x="4913313" y="42418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1500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6848" name="Rectangle 304"/>
          <p:cNvSpPr>
            <a:spLocks noChangeArrowheads="1"/>
          </p:cNvSpPr>
          <p:nvPr/>
        </p:nvSpPr>
        <p:spPr bwMode="auto">
          <a:xfrm>
            <a:off x="4368800" y="5837238"/>
            <a:ext cx="784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876849" name="Rectangle 305"/>
          <p:cNvSpPr>
            <a:spLocks noChangeArrowheads="1"/>
          </p:cNvSpPr>
          <p:nvPr/>
        </p:nvSpPr>
        <p:spPr bwMode="auto">
          <a:xfrm>
            <a:off x="4298950" y="6027738"/>
            <a:ext cx="765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分</a:t>
            </a:r>
            <a:r>
              <a:rPr lang="zh-CN" altLang="en-US" sz="900">
                <a:solidFill>
                  <a:srgbClr val="000000"/>
                </a:solidFill>
                <a:latin typeface="Helvetica" charset="0"/>
                <a:ea typeface="宋体" charset="0"/>
                <a:cs typeface="宋体" charset="0"/>
              </a:rPr>
              <a:t>配土地</a:t>
            </a:r>
          </a:p>
        </p:txBody>
      </p:sp>
      <p:sp>
        <p:nvSpPr>
          <p:cNvPr id="876851" name="Rectangle 307"/>
          <p:cNvSpPr>
            <a:spLocks noChangeArrowheads="1"/>
          </p:cNvSpPr>
          <p:nvPr/>
        </p:nvSpPr>
        <p:spPr bwMode="auto">
          <a:xfrm>
            <a:off x="8091488" y="65532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15</a:t>
            </a:r>
          </a:p>
        </p:txBody>
      </p:sp>
      <p:sp>
        <p:nvSpPr>
          <p:cNvPr id="876857" name="Rectangle 313"/>
          <p:cNvSpPr>
            <a:spLocks noChangeArrowheads="1"/>
          </p:cNvSpPr>
          <p:nvPr/>
        </p:nvSpPr>
        <p:spPr bwMode="auto">
          <a:xfrm>
            <a:off x="6796088" y="738188"/>
            <a:ext cx="444500"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900">
                <a:solidFill>
                  <a:schemeClr val="bg2"/>
                </a:solidFill>
                <a:ea typeface="宋体" charset="0"/>
                <a:cs typeface="宋体" charset="0"/>
              </a:rPr>
              <a:t>士师</a:t>
            </a:r>
            <a:r>
              <a:rPr lang="zh-CN" altLang="en-US" sz="1000">
                <a:solidFill>
                  <a:schemeClr val="bg2"/>
                </a:solidFill>
                <a:latin typeface="Helvetica" charset="0"/>
                <a:ea typeface="宋体" charset="0"/>
                <a:cs typeface="宋体" charset="0"/>
              </a:rPr>
              <a:t> </a:t>
            </a:r>
          </a:p>
        </p:txBody>
      </p:sp>
      <p:sp>
        <p:nvSpPr>
          <p:cNvPr id="876858" name="Rectangle 314"/>
          <p:cNvSpPr>
            <a:spLocks noChangeArrowheads="1"/>
          </p:cNvSpPr>
          <p:nvPr/>
        </p:nvSpPr>
        <p:spPr bwMode="auto">
          <a:xfrm>
            <a:off x="6797675" y="920750"/>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350</a:t>
            </a:r>
          </a:p>
        </p:txBody>
      </p:sp>
      <p:sp>
        <p:nvSpPr>
          <p:cNvPr id="876859" name="Text Box 315"/>
          <p:cNvSpPr txBox="1">
            <a:spLocks noChangeArrowheads="1"/>
          </p:cNvSpPr>
          <p:nvPr/>
        </p:nvSpPr>
        <p:spPr bwMode="auto">
          <a:xfrm>
            <a:off x="8588375" y="6410325"/>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FFFF"/>
                </a:solidFill>
                <a:latin typeface="Arial" charset="0"/>
                <a:ea typeface="宋体" charset="0"/>
                <a:cs typeface="宋体" charset="0"/>
              </a:rPr>
              <a:t>4</a:t>
            </a:r>
          </a:p>
        </p:txBody>
      </p:sp>
      <p:sp>
        <p:nvSpPr>
          <p:cNvPr id="876860" name="Text Box 316"/>
          <p:cNvSpPr txBox="1">
            <a:spLocks noChangeArrowheads="1"/>
          </p:cNvSpPr>
          <p:nvPr/>
        </p:nvSpPr>
        <p:spPr bwMode="auto">
          <a:xfrm>
            <a:off x="1763713" y="0"/>
            <a:ext cx="229393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ea typeface="MS PGothic" charset="0"/>
                <a:cs typeface="MS PGothic" charset="0"/>
              </a:rPr>
              <a:t>创世记</a:t>
            </a:r>
            <a:r>
              <a:rPr lang="zh-CN" altLang="en-US" sz="1400">
                <a:solidFill>
                  <a:schemeClr val="tx1"/>
                </a:solidFill>
                <a:ea typeface="宋体" charset="0"/>
                <a:cs typeface="宋体" charset="0"/>
              </a:rPr>
              <a:t> </a:t>
            </a:r>
            <a:r>
              <a:rPr lang="en-US" altLang="zh-CN" sz="1400">
                <a:solidFill>
                  <a:schemeClr val="tx1"/>
                </a:solidFill>
                <a:ea typeface="宋体" charset="0"/>
                <a:cs typeface="宋体" charset="0"/>
              </a:rPr>
              <a:t>– </a:t>
            </a:r>
            <a:r>
              <a:rPr lang="zh-CN" altLang="en-US" sz="1400">
                <a:solidFill>
                  <a:schemeClr val="tx1"/>
                </a:solidFill>
                <a:ea typeface="宋体" charset="0"/>
                <a:cs typeface="宋体" charset="0"/>
              </a:rPr>
              <a:t>撒上</a:t>
            </a:r>
            <a:r>
              <a:rPr lang="en-US" altLang="zh-CN" sz="1400">
                <a:solidFill>
                  <a:schemeClr val="tx1"/>
                </a:solidFill>
                <a:ea typeface="宋体" charset="0"/>
                <a:cs typeface="宋体" charset="0"/>
              </a:rPr>
              <a:t>8</a:t>
            </a:r>
            <a:r>
              <a:rPr lang="zh-CN" altLang="en-US" sz="1400">
                <a:solidFill>
                  <a:schemeClr val="tx1"/>
                </a:solidFill>
                <a:ea typeface="宋体" charset="0"/>
                <a:cs typeface="宋体" charset="0"/>
              </a:rPr>
              <a:t>：</a:t>
            </a:r>
            <a:r>
              <a:rPr lang="en-US" altLang="zh-CN" sz="1400">
                <a:solidFill>
                  <a:schemeClr val="tx1"/>
                </a:solidFill>
                <a:ea typeface="宋体" charset="0"/>
                <a:cs typeface="宋体" charset="0"/>
              </a:rPr>
              <a:t>22a</a:t>
            </a:r>
          </a:p>
        </p:txBody>
      </p:sp>
      <p:sp>
        <p:nvSpPr>
          <p:cNvPr id="876861" name="Rectangle 317"/>
          <p:cNvSpPr>
            <a:spLocks noChangeArrowheads="1"/>
          </p:cNvSpPr>
          <p:nvPr/>
        </p:nvSpPr>
        <p:spPr bwMode="auto">
          <a:xfrm>
            <a:off x="4044950" y="48260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6862" name="Rectangle 318"/>
          <p:cNvSpPr>
            <a:spLocks noChangeArrowheads="1"/>
          </p:cNvSpPr>
          <p:nvPr/>
        </p:nvSpPr>
        <p:spPr bwMode="auto">
          <a:xfrm>
            <a:off x="6489700" y="460375"/>
            <a:ext cx="1625600" cy="75723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6863" name="Rectangle 319"/>
          <p:cNvSpPr>
            <a:spLocks noChangeArrowheads="1"/>
          </p:cNvSpPr>
          <p:nvPr/>
        </p:nvSpPr>
        <p:spPr bwMode="auto">
          <a:xfrm>
            <a:off x="4038600" y="19510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6864" name="Oval 320"/>
          <p:cNvSpPr>
            <a:spLocks noChangeArrowheads="1"/>
          </p:cNvSpPr>
          <p:nvPr/>
        </p:nvSpPr>
        <p:spPr bwMode="auto">
          <a:xfrm>
            <a:off x="6297613" y="1195388"/>
            <a:ext cx="1343025" cy="327025"/>
          </a:xfrm>
          <a:prstGeom prst="ellipse">
            <a:avLst/>
          </a:prstGeom>
          <a:noFill/>
          <a:ln w="76200">
            <a:solidFill>
              <a:srgbClr val="F8131B"/>
            </a:solidFill>
            <a:round/>
            <a:headEnd/>
            <a:tailEnd/>
          </a:ln>
          <a:effectLst>
            <a:outerShdw blurRad="63500" dist="91980"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76861"/>
                                        </p:tgtEl>
                                        <p:attrNameLst>
                                          <p:attrName>style.visibility</p:attrName>
                                        </p:attrNameLst>
                                      </p:cBhvr>
                                      <p:to>
                                        <p:strVal val="visible"/>
                                      </p:to>
                                    </p:set>
                                    <p:anim calcmode="lin" valueType="num">
                                      <p:cBhvr>
                                        <p:cTn id="7" dur="500" fill="hold"/>
                                        <p:tgtEl>
                                          <p:spTgt spid="876861"/>
                                        </p:tgtEl>
                                        <p:attrNameLst>
                                          <p:attrName>ppt_w</p:attrName>
                                        </p:attrNameLst>
                                      </p:cBhvr>
                                      <p:tavLst>
                                        <p:tav tm="0">
                                          <p:val>
                                            <p:fltVal val="0"/>
                                          </p:val>
                                        </p:tav>
                                        <p:tav tm="100000">
                                          <p:val>
                                            <p:strVal val="#ppt_w"/>
                                          </p:val>
                                        </p:tav>
                                      </p:tavLst>
                                    </p:anim>
                                    <p:anim calcmode="lin" valueType="num">
                                      <p:cBhvr>
                                        <p:cTn id="8" dur="500" fill="hold"/>
                                        <p:tgtEl>
                                          <p:spTgt spid="876861"/>
                                        </p:tgtEl>
                                        <p:attrNameLst>
                                          <p:attrName>ppt_h</p:attrName>
                                        </p:attrNameLst>
                                      </p:cBhvr>
                                      <p:tavLst>
                                        <p:tav tm="0">
                                          <p:val>
                                            <p:fltVal val="0"/>
                                          </p:val>
                                        </p:tav>
                                        <p:tav tm="100000">
                                          <p:val>
                                            <p:strVal val="#ppt_h"/>
                                          </p:val>
                                        </p:tav>
                                      </p:tavLst>
                                    </p:anim>
                                    <p:anim calcmode="lin" valueType="num">
                                      <p:cBhvr>
                                        <p:cTn id="9" dur="500" fill="hold"/>
                                        <p:tgtEl>
                                          <p:spTgt spid="876861"/>
                                        </p:tgtEl>
                                        <p:attrNameLst>
                                          <p:attrName>ppt_x</p:attrName>
                                        </p:attrNameLst>
                                      </p:cBhvr>
                                      <p:tavLst>
                                        <p:tav tm="0">
                                          <p:val>
                                            <p:fltVal val="0.5"/>
                                          </p:val>
                                        </p:tav>
                                        <p:tav tm="100000">
                                          <p:val>
                                            <p:strVal val="#ppt_x"/>
                                          </p:val>
                                        </p:tav>
                                      </p:tavLst>
                                    </p:anim>
                                    <p:anim calcmode="lin" valueType="num">
                                      <p:cBhvr>
                                        <p:cTn id="10" dur="500" fill="hold"/>
                                        <p:tgtEl>
                                          <p:spTgt spid="87686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76863"/>
                                        </p:tgtEl>
                                        <p:attrNameLst>
                                          <p:attrName>style.visibility</p:attrName>
                                        </p:attrNameLst>
                                      </p:cBhvr>
                                      <p:to>
                                        <p:strVal val="visible"/>
                                      </p:to>
                                    </p:set>
                                    <p:anim calcmode="lin" valueType="num">
                                      <p:cBhvr>
                                        <p:cTn id="15" dur="500" fill="hold"/>
                                        <p:tgtEl>
                                          <p:spTgt spid="876863"/>
                                        </p:tgtEl>
                                        <p:attrNameLst>
                                          <p:attrName>ppt_w</p:attrName>
                                        </p:attrNameLst>
                                      </p:cBhvr>
                                      <p:tavLst>
                                        <p:tav tm="0">
                                          <p:val>
                                            <p:fltVal val="0"/>
                                          </p:val>
                                        </p:tav>
                                        <p:tav tm="100000">
                                          <p:val>
                                            <p:strVal val="#ppt_w"/>
                                          </p:val>
                                        </p:tav>
                                      </p:tavLst>
                                    </p:anim>
                                    <p:anim calcmode="lin" valueType="num">
                                      <p:cBhvr>
                                        <p:cTn id="16" dur="500" fill="hold"/>
                                        <p:tgtEl>
                                          <p:spTgt spid="876863"/>
                                        </p:tgtEl>
                                        <p:attrNameLst>
                                          <p:attrName>ppt_h</p:attrName>
                                        </p:attrNameLst>
                                      </p:cBhvr>
                                      <p:tavLst>
                                        <p:tav tm="0">
                                          <p:val>
                                            <p:fltVal val="0"/>
                                          </p:val>
                                        </p:tav>
                                        <p:tav tm="100000">
                                          <p:val>
                                            <p:strVal val="#ppt_h"/>
                                          </p:val>
                                        </p:tav>
                                      </p:tavLst>
                                    </p:anim>
                                    <p:anim calcmode="lin" valueType="num">
                                      <p:cBhvr>
                                        <p:cTn id="17" dur="500" fill="hold"/>
                                        <p:tgtEl>
                                          <p:spTgt spid="876863"/>
                                        </p:tgtEl>
                                        <p:attrNameLst>
                                          <p:attrName>ppt_x</p:attrName>
                                        </p:attrNameLst>
                                      </p:cBhvr>
                                      <p:tavLst>
                                        <p:tav tm="0">
                                          <p:val>
                                            <p:fltVal val="0.5"/>
                                          </p:val>
                                        </p:tav>
                                        <p:tav tm="100000">
                                          <p:val>
                                            <p:strVal val="#ppt_x"/>
                                          </p:val>
                                        </p:tav>
                                      </p:tavLst>
                                    </p:anim>
                                    <p:anim calcmode="lin" valueType="num">
                                      <p:cBhvr>
                                        <p:cTn id="18" dur="500" fill="hold"/>
                                        <p:tgtEl>
                                          <p:spTgt spid="87686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76862"/>
                                        </p:tgtEl>
                                        <p:attrNameLst>
                                          <p:attrName>style.visibility</p:attrName>
                                        </p:attrNameLst>
                                      </p:cBhvr>
                                      <p:to>
                                        <p:strVal val="visible"/>
                                      </p:to>
                                    </p:set>
                                    <p:anim calcmode="lin" valueType="num">
                                      <p:cBhvr>
                                        <p:cTn id="23" dur="500" fill="hold"/>
                                        <p:tgtEl>
                                          <p:spTgt spid="876862"/>
                                        </p:tgtEl>
                                        <p:attrNameLst>
                                          <p:attrName>ppt_w</p:attrName>
                                        </p:attrNameLst>
                                      </p:cBhvr>
                                      <p:tavLst>
                                        <p:tav tm="0">
                                          <p:val>
                                            <p:fltVal val="0"/>
                                          </p:val>
                                        </p:tav>
                                        <p:tav tm="100000">
                                          <p:val>
                                            <p:strVal val="#ppt_w"/>
                                          </p:val>
                                        </p:tav>
                                      </p:tavLst>
                                    </p:anim>
                                    <p:anim calcmode="lin" valueType="num">
                                      <p:cBhvr>
                                        <p:cTn id="24" dur="500" fill="hold"/>
                                        <p:tgtEl>
                                          <p:spTgt spid="876862"/>
                                        </p:tgtEl>
                                        <p:attrNameLst>
                                          <p:attrName>ppt_h</p:attrName>
                                        </p:attrNameLst>
                                      </p:cBhvr>
                                      <p:tavLst>
                                        <p:tav tm="0">
                                          <p:val>
                                            <p:fltVal val="0"/>
                                          </p:val>
                                        </p:tav>
                                        <p:tav tm="100000">
                                          <p:val>
                                            <p:strVal val="#ppt_h"/>
                                          </p:val>
                                        </p:tav>
                                      </p:tavLst>
                                    </p:anim>
                                    <p:anim calcmode="lin" valueType="num">
                                      <p:cBhvr>
                                        <p:cTn id="25" dur="500" fill="hold"/>
                                        <p:tgtEl>
                                          <p:spTgt spid="876862"/>
                                        </p:tgtEl>
                                        <p:attrNameLst>
                                          <p:attrName>ppt_x</p:attrName>
                                        </p:attrNameLst>
                                      </p:cBhvr>
                                      <p:tavLst>
                                        <p:tav tm="0">
                                          <p:val>
                                            <p:fltVal val="0.5"/>
                                          </p:val>
                                        </p:tav>
                                        <p:tav tm="100000">
                                          <p:val>
                                            <p:strVal val="#ppt_x"/>
                                          </p:val>
                                        </p:tav>
                                      </p:tavLst>
                                    </p:anim>
                                    <p:anim calcmode="lin" valueType="num">
                                      <p:cBhvr>
                                        <p:cTn id="26" dur="500" fill="hold"/>
                                        <p:tgtEl>
                                          <p:spTgt spid="876862"/>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876864"/>
                                        </p:tgtEl>
                                        <p:attrNameLst>
                                          <p:attrName>style.visibility</p:attrName>
                                        </p:attrNameLst>
                                      </p:cBhvr>
                                      <p:to>
                                        <p:strVal val="visible"/>
                                      </p:to>
                                    </p:set>
                                    <p:anim calcmode="lin" valueType="num">
                                      <p:cBhvr>
                                        <p:cTn id="31" dur="500" fill="hold"/>
                                        <p:tgtEl>
                                          <p:spTgt spid="876864"/>
                                        </p:tgtEl>
                                        <p:attrNameLst>
                                          <p:attrName>ppt_w</p:attrName>
                                        </p:attrNameLst>
                                      </p:cBhvr>
                                      <p:tavLst>
                                        <p:tav tm="0">
                                          <p:val>
                                            <p:fltVal val="0"/>
                                          </p:val>
                                        </p:tav>
                                        <p:tav tm="100000">
                                          <p:val>
                                            <p:strVal val="#ppt_w"/>
                                          </p:val>
                                        </p:tav>
                                      </p:tavLst>
                                    </p:anim>
                                    <p:anim calcmode="lin" valueType="num">
                                      <p:cBhvr>
                                        <p:cTn id="32" dur="500" fill="hold"/>
                                        <p:tgtEl>
                                          <p:spTgt spid="876864"/>
                                        </p:tgtEl>
                                        <p:attrNameLst>
                                          <p:attrName>ppt_h</p:attrName>
                                        </p:attrNameLst>
                                      </p:cBhvr>
                                      <p:tavLst>
                                        <p:tav tm="0">
                                          <p:val>
                                            <p:fltVal val="0"/>
                                          </p:val>
                                        </p:tav>
                                        <p:tav tm="100000">
                                          <p:val>
                                            <p:strVal val="#ppt_h"/>
                                          </p:val>
                                        </p:tav>
                                      </p:tavLst>
                                    </p:anim>
                                    <p:anim calcmode="lin" valueType="num">
                                      <p:cBhvr>
                                        <p:cTn id="33" dur="500" fill="hold"/>
                                        <p:tgtEl>
                                          <p:spTgt spid="876864"/>
                                        </p:tgtEl>
                                        <p:attrNameLst>
                                          <p:attrName>ppt_x</p:attrName>
                                        </p:attrNameLst>
                                      </p:cBhvr>
                                      <p:tavLst>
                                        <p:tav tm="0">
                                          <p:val>
                                            <p:fltVal val="0.5"/>
                                          </p:val>
                                        </p:tav>
                                        <p:tav tm="100000">
                                          <p:val>
                                            <p:strVal val="#ppt_x"/>
                                          </p:val>
                                        </p:tav>
                                      </p:tavLst>
                                    </p:anim>
                                    <p:anim calcmode="lin" valueType="num">
                                      <p:cBhvr>
                                        <p:cTn id="34" dur="500" fill="hold"/>
                                        <p:tgtEl>
                                          <p:spTgt spid="8768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861" grpId="0" animBg="1"/>
      <p:bldP spid="876862" grpId="0" animBg="1"/>
      <p:bldP spid="876863" grpId="0" animBg="1"/>
      <p:bldP spid="8768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44419"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4420" name="Rectangle 4"/>
          <p:cNvSpPr>
            <a:spLocks noChangeArrowheads="1"/>
          </p:cNvSpPr>
          <p:nvPr/>
        </p:nvSpPr>
        <p:spPr bwMode="auto">
          <a:xfrm>
            <a:off x="758825" y="1211263"/>
            <a:ext cx="7799388" cy="3933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ja-JP" altLang="en-US" sz="3600">
                <a:solidFill>
                  <a:srgbClr val="FAFD00"/>
                </a:solidFill>
                <a:latin typeface="宋体" charset="0"/>
                <a:ea typeface="宋体" charset="0"/>
                <a:cs typeface="宋体" charset="0"/>
              </a:rPr>
              <a:t>大约年</a:t>
            </a:r>
            <a:r>
              <a:rPr lang="zh-CN" altLang="en-US" sz="3600">
                <a:solidFill>
                  <a:srgbClr val="FAFD00"/>
                </a:solidFill>
                <a:latin typeface="宋体" charset="0"/>
                <a:ea typeface="宋体" charset="0"/>
                <a:cs typeface="宋体" charset="0"/>
              </a:rPr>
              <a:t>代</a:t>
            </a:r>
            <a:r>
              <a:rPr lang="en-US" altLang="zh-CN" sz="3600">
                <a:solidFill>
                  <a:srgbClr val="FAFD00"/>
                </a:solidFill>
                <a:latin typeface="宋体" charset="0"/>
                <a:ea typeface="宋体" charset="0"/>
                <a:cs typeface="宋体" charset="0"/>
              </a:rPr>
              <a:t>:</a:t>
            </a:r>
          </a:p>
          <a:p>
            <a:pPr algn="ctr">
              <a:defRPr/>
            </a:pPr>
            <a:endParaRPr lang="en-US" altLang="zh-CN" sz="3600">
              <a:solidFill>
                <a:srgbClr val="FAFD00"/>
              </a:solidFill>
              <a:latin typeface="宋体" charset="0"/>
              <a:ea typeface="宋体" charset="0"/>
              <a:cs typeface="宋体" charset="0"/>
            </a:endParaRPr>
          </a:p>
          <a:p>
            <a:pPr>
              <a:defRPr/>
            </a:pPr>
            <a:r>
              <a:rPr lang="ja-JP" altLang="en-US" sz="3600">
                <a:solidFill>
                  <a:srgbClr val="FAFD00"/>
                </a:solidFill>
                <a:latin typeface="宋体" charset="0"/>
                <a:ea typeface="宋体" charset="0"/>
                <a:cs typeface="宋体" charset="0"/>
              </a:rPr>
              <a:t>亚伯拉罕</a:t>
            </a:r>
            <a:r>
              <a:rPr lang="en-US" altLang="zh-CN" sz="3600">
                <a:solidFill>
                  <a:srgbClr val="FAFD00"/>
                </a:solidFill>
                <a:latin typeface="宋体" charset="0"/>
                <a:ea typeface="宋体" charset="0"/>
                <a:cs typeface="宋体" charset="0"/>
              </a:rPr>
              <a:t>-</a:t>
            </a:r>
            <a:r>
              <a:rPr lang="ja-JP" altLang="en-US" sz="3600">
                <a:solidFill>
                  <a:srgbClr val="FAFD00"/>
                </a:solidFill>
                <a:latin typeface="宋体" charset="0"/>
                <a:ea typeface="宋体" charset="0"/>
                <a:cs typeface="宋体" charset="0"/>
              </a:rPr>
              <a:t>约瑟</a:t>
            </a:r>
            <a:r>
              <a:rPr lang="zh-CN" altLang="en-US" sz="3600">
                <a:solidFill>
                  <a:srgbClr val="FAFD00"/>
                </a:solidFill>
                <a:latin typeface="宋体" charset="0"/>
                <a:ea typeface="宋体" charset="0"/>
                <a:cs typeface="宋体" charset="0"/>
              </a:rPr>
              <a:t>	  	约主前</a:t>
            </a:r>
            <a:r>
              <a:rPr lang="en-US" altLang="zh-CN" sz="3600">
                <a:solidFill>
                  <a:srgbClr val="FAFD00"/>
                </a:solidFill>
                <a:latin typeface="宋体" charset="0"/>
                <a:ea typeface="宋体" charset="0"/>
                <a:cs typeface="宋体" charset="0"/>
              </a:rPr>
              <a:t>2000年</a:t>
            </a:r>
            <a:endParaRPr lang="zh-CN" altLang="en-US" sz="3600">
              <a:solidFill>
                <a:schemeClr val="hlink"/>
              </a:solidFill>
              <a:latin typeface="宋体" charset="0"/>
              <a:ea typeface="宋体" charset="0"/>
              <a:cs typeface="宋体" charset="0"/>
            </a:endParaRPr>
          </a:p>
          <a:p>
            <a:pPr>
              <a:defRPr/>
            </a:pPr>
            <a:endParaRPr lang="zh-CN" altLang="en-US" sz="3600">
              <a:solidFill>
                <a:srgbClr val="FAFD00"/>
              </a:solidFill>
              <a:latin typeface="宋体" charset="0"/>
              <a:ea typeface="宋体" charset="0"/>
              <a:cs typeface="宋体" charset="0"/>
            </a:endParaRPr>
          </a:p>
          <a:p>
            <a:pPr>
              <a:defRPr/>
            </a:pPr>
            <a:r>
              <a:rPr lang="ja-JP" altLang="en-US" sz="3600">
                <a:solidFill>
                  <a:srgbClr val="FAFD00"/>
                </a:solidFill>
                <a:latin typeface="宋体" charset="0"/>
                <a:ea typeface="宋体" charset="0"/>
                <a:cs typeface="宋体" charset="0"/>
              </a:rPr>
              <a:t>摩西</a:t>
            </a:r>
            <a:r>
              <a:rPr lang="en-US" altLang="zh-CN" sz="3600">
                <a:solidFill>
                  <a:srgbClr val="FAFD00"/>
                </a:solidFill>
                <a:latin typeface="宋体" charset="0"/>
                <a:ea typeface="宋体" charset="0"/>
                <a:cs typeface="宋体" charset="0"/>
              </a:rPr>
              <a:t>-</a:t>
            </a:r>
            <a:r>
              <a:rPr lang="ja-JP" altLang="en-US" sz="3600">
                <a:solidFill>
                  <a:srgbClr val="FAFD00"/>
                </a:solidFill>
                <a:latin typeface="宋体" charset="0"/>
                <a:ea typeface="宋体" charset="0"/>
                <a:cs typeface="宋体" charset="0"/>
              </a:rPr>
              <a:t>约书亚</a:t>
            </a:r>
            <a:r>
              <a:rPr lang="zh-CN" altLang="en-US" sz="3600">
                <a:solidFill>
                  <a:srgbClr val="FAFD00"/>
                </a:solidFill>
                <a:latin typeface="宋体" charset="0"/>
                <a:ea typeface="宋体" charset="0"/>
                <a:cs typeface="宋体" charset="0"/>
              </a:rPr>
              <a:t>	  		约主前</a:t>
            </a:r>
            <a:r>
              <a:rPr lang="en-US" altLang="zh-CN" sz="3600">
                <a:solidFill>
                  <a:srgbClr val="FAFD00"/>
                </a:solidFill>
                <a:latin typeface="宋体" charset="0"/>
                <a:ea typeface="宋体" charset="0"/>
                <a:cs typeface="宋体" charset="0"/>
              </a:rPr>
              <a:t>1500年</a:t>
            </a:r>
            <a:endParaRPr lang="zh-CN" altLang="en-US" sz="3600">
              <a:solidFill>
                <a:srgbClr val="FAFD00"/>
              </a:solidFill>
              <a:latin typeface="宋体" charset="0"/>
              <a:ea typeface="宋体" charset="0"/>
              <a:cs typeface="宋体" charset="0"/>
            </a:endParaRPr>
          </a:p>
          <a:p>
            <a:pPr>
              <a:defRPr/>
            </a:pPr>
            <a:endParaRPr lang="en-US" altLang="zh-CN" sz="3600">
              <a:solidFill>
                <a:schemeClr val="hlink"/>
              </a:solidFill>
              <a:latin typeface="宋体" charset="0"/>
              <a:ea typeface="宋体" charset="0"/>
              <a:cs typeface="宋体" charset="0"/>
            </a:endParaRPr>
          </a:p>
          <a:p>
            <a:pPr>
              <a:defRPr/>
            </a:pPr>
            <a:r>
              <a:rPr lang="en-US" altLang="zh-CN" sz="3600">
                <a:solidFill>
                  <a:schemeClr val="hlink"/>
                </a:solidFill>
                <a:latin typeface="宋体" charset="0"/>
                <a:ea typeface="宋体" charset="0"/>
                <a:cs typeface="宋体" charset="0"/>
              </a:rPr>
              <a:t>无</a:t>
            </a:r>
            <a:r>
              <a:rPr lang="zh-CN" altLang="en-US" sz="3600">
                <a:solidFill>
                  <a:schemeClr val="hlink"/>
                </a:solidFill>
                <a:latin typeface="宋体" charset="0"/>
                <a:ea typeface="宋体" charset="0"/>
                <a:cs typeface="宋体" charset="0"/>
              </a:rPr>
              <a:t>王-王朝			约主前</a:t>
            </a:r>
            <a:r>
              <a:rPr lang="en-US" altLang="zh-CN" sz="3600">
                <a:solidFill>
                  <a:schemeClr val="hlink"/>
                </a:solidFill>
                <a:latin typeface="宋体" charset="0"/>
                <a:ea typeface="宋体" charset="0"/>
                <a:cs typeface="宋体" charset="0"/>
              </a:rPr>
              <a:t>1000年</a:t>
            </a:r>
            <a:endParaRPr lang="zh-CN" altLang="en-US" sz="3600">
              <a:solidFill>
                <a:srgbClr val="FAFD00"/>
              </a:solidFill>
              <a:latin typeface="宋体" charset="0"/>
              <a:ea typeface="宋体" charset="0"/>
              <a:cs typeface="宋体" charset="0"/>
            </a:endParaRPr>
          </a:p>
        </p:txBody>
      </p:sp>
      <p:sp>
        <p:nvSpPr>
          <p:cNvPr id="444421" name="Rectangle 5"/>
          <p:cNvSpPr>
            <a:spLocks noChangeArrowheads="1"/>
          </p:cNvSpPr>
          <p:nvPr/>
        </p:nvSpPr>
        <p:spPr bwMode="auto">
          <a:xfrm>
            <a:off x="1490663" y="1074738"/>
            <a:ext cx="71120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4422" name="Oval 6"/>
          <p:cNvSpPr>
            <a:spLocks noChangeArrowheads="1"/>
          </p:cNvSpPr>
          <p:nvPr/>
        </p:nvSpPr>
        <p:spPr bwMode="auto">
          <a:xfrm>
            <a:off x="460375" y="4279900"/>
            <a:ext cx="8023225" cy="1138238"/>
          </a:xfrm>
          <a:prstGeom prst="ellipse">
            <a:avLst/>
          </a:prstGeom>
          <a:noFill/>
          <a:ln w="76200">
            <a:solidFill>
              <a:srgbClr val="EEFF4B"/>
            </a:solidFill>
            <a:round/>
            <a:headEnd/>
            <a:tailEnd/>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44425" name="Text Box 9"/>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44427" name="Rectangle 11"/>
          <p:cNvSpPr>
            <a:spLocks noChangeArrowheads="1"/>
          </p:cNvSpPr>
          <p:nvPr/>
        </p:nvSpPr>
        <p:spPr bwMode="auto">
          <a:xfrm>
            <a:off x="8077200" y="65278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Freeform 2"/>
          <p:cNvSpPr>
            <a:spLocks/>
          </p:cNvSpPr>
          <p:nvPr/>
        </p:nvSpPr>
        <p:spPr bwMode="auto">
          <a:xfrm>
            <a:off x="7448550" y="14319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nvGrpSpPr>
          <p:cNvPr id="36866" name="Group 3"/>
          <p:cNvGrpSpPr>
            <a:grpSpLocks/>
          </p:cNvGrpSpPr>
          <p:nvPr/>
        </p:nvGrpSpPr>
        <p:grpSpPr bwMode="auto">
          <a:xfrm>
            <a:off x="2076450" y="971550"/>
            <a:ext cx="5441950" cy="4811713"/>
            <a:chOff x="1308" y="612"/>
            <a:chExt cx="3428" cy="3031"/>
          </a:xfrm>
        </p:grpSpPr>
        <p:sp>
          <p:nvSpPr>
            <p:cNvPr id="36878" name="Rectangle 4"/>
            <p:cNvSpPr>
              <a:spLocks noChangeArrowheads="1"/>
            </p:cNvSpPr>
            <p:nvPr/>
          </p:nvSpPr>
          <p:spPr bwMode="auto">
            <a:xfrm>
              <a:off x="1308" y="891"/>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879" name="AutoShape 5"/>
            <p:cNvSpPr>
              <a:spLocks noChangeArrowheads="1"/>
            </p:cNvSpPr>
            <p:nvPr/>
          </p:nvSpPr>
          <p:spPr bwMode="auto">
            <a:xfrm>
              <a:off x="1308" y="612"/>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880" name="Rectangle 6"/>
            <p:cNvSpPr>
              <a:spLocks noChangeArrowheads="1"/>
            </p:cNvSpPr>
            <p:nvPr/>
          </p:nvSpPr>
          <p:spPr bwMode="auto">
            <a:xfrm>
              <a:off x="1326" y="912"/>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881" name="Rectangle 7"/>
            <p:cNvSpPr>
              <a:spLocks noChangeArrowheads="1"/>
            </p:cNvSpPr>
            <p:nvPr/>
          </p:nvSpPr>
          <p:spPr bwMode="auto">
            <a:xfrm>
              <a:off x="1330" y="638"/>
              <a:ext cx="532"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创造 </a:t>
              </a:r>
            </a:p>
          </p:txBody>
        </p:sp>
        <p:sp>
          <p:nvSpPr>
            <p:cNvPr id="36882" name="Line 8"/>
            <p:cNvSpPr>
              <a:spLocks noChangeShapeType="1"/>
            </p:cNvSpPr>
            <p:nvPr/>
          </p:nvSpPr>
          <p:spPr bwMode="auto">
            <a:xfrm>
              <a:off x="1308" y="83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83" name="Rectangle 9"/>
            <p:cNvSpPr>
              <a:spLocks noChangeArrowheads="1"/>
            </p:cNvSpPr>
            <p:nvPr/>
          </p:nvSpPr>
          <p:spPr bwMode="auto">
            <a:xfrm>
              <a:off x="1468" y="1126"/>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884" name="AutoShape 10"/>
            <p:cNvSpPr>
              <a:spLocks noChangeArrowheads="1"/>
            </p:cNvSpPr>
            <p:nvPr/>
          </p:nvSpPr>
          <p:spPr bwMode="auto">
            <a:xfrm>
              <a:off x="1468" y="847"/>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885" name="Rectangle 11"/>
            <p:cNvSpPr>
              <a:spLocks noChangeArrowheads="1"/>
            </p:cNvSpPr>
            <p:nvPr/>
          </p:nvSpPr>
          <p:spPr bwMode="auto">
            <a:xfrm>
              <a:off x="1486" y="1147"/>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886" name="Rectangle 12"/>
            <p:cNvSpPr>
              <a:spLocks noChangeArrowheads="1"/>
            </p:cNvSpPr>
            <p:nvPr/>
          </p:nvSpPr>
          <p:spPr bwMode="auto">
            <a:xfrm>
              <a:off x="1540" y="873"/>
              <a:ext cx="620"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800">
                  <a:solidFill>
                    <a:srgbClr val="790015"/>
                  </a:solidFill>
                  <a:latin typeface="Helvetica" charset="0"/>
                  <a:ea typeface="宋体" charset="0"/>
                  <a:cs typeface="宋体" charset="0"/>
                </a:rPr>
                <a:t> 亚伯拉罕</a:t>
              </a:r>
            </a:p>
          </p:txBody>
        </p:sp>
        <p:sp>
          <p:nvSpPr>
            <p:cNvPr id="36887" name="Line 13"/>
            <p:cNvSpPr>
              <a:spLocks noChangeShapeType="1"/>
            </p:cNvSpPr>
            <p:nvPr/>
          </p:nvSpPr>
          <p:spPr bwMode="auto">
            <a:xfrm>
              <a:off x="1468" y="1066"/>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88" name="Rectangle 14"/>
            <p:cNvSpPr>
              <a:spLocks noChangeArrowheads="1"/>
            </p:cNvSpPr>
            <p:nvPr/>
          </p:nvSpPr>
          <p:spPr bwMode="auto">
            <a:xfrm>
              <a:off x="1652" y="1355"/>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889" name="AutoShape 15"/>
            <p:cNvSpPr>
              <a:spLocks noChangeArrowheads="1"/>
            </p:cNvSpPr>
            <p:nvPr/>
          </p:nvSpPr>
          <p:spPr bwMode="auto">
            <a:xfrm>
              <a:off x="1652" y="1076"/>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890" name="Rectangle 16"/>
            <p:cNvSpPr>
              <a:spLocks noChangeArrowheads="1"/>
            </p:cNvSpPr>
            <p:nvPr/>
          </p:nvSpPr>
          <p:spPr bwMode="auto">
            <a:xfrm>
              <a:off x="1670" y="1376"/>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891" name="Rectangle 17"/>
            <p:cNvSpPr>
              <a:spLocks noChangeArrowheads="1"/>
            </p:cNvSpPr>
            <p:nvPr/>
          </p:nvSpPr>
          <p:spPr bwMode="auto">
            <a:xfrm>
              <a:off x="1745" y="1102"/>
              <a:ext cx="409"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约瑟</a:t>
              </a:r>
            </a:p>
          </p:txBody>
        </p:sp>
        <p:sp>
          <p:nvSpPr>
            <p:cNvPr id="36892" name="Line 18"/>
            <p:cNvSpPr>
              <a:spLocks noChangeShapeType="1"/>
            </p:cNvSpPr>
            <p:nvPr/>
          </p:nvSpPr>
          <p:spPr bwMode="auto">
            <a:xfrm>
              <a:off x="1652" y="1295"/>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93" name="Rectangle 19"/>
            <p:cNvSpPr>
              <a:spLocks noChangeArrowheads="1"/>
            </p:cNvSpPr>
            <p:nvPr/>
          </p:nvSpPr>
          <p:spPr bwMode="auto">
            <a:xfrm>
              <a:off x="1852" y="1587"/>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894" name="AutoShape 20"/>
            <p:cNvSpPr>
              <a:spLocks noChangeArrowheads="1"/>
            </p:cNvSpPr>
            <p:nvPr/>
          </p:nvSpPr>
          <p:spPr bwMode="auto">
            <a:xfrm>
              <a:off x="1852" y="1308"/>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895" name="Rectangle 21"/>
            <p:cNvSpPr>
              <a:spLocks noChangeArrowheads="1"/>
            </p:cNvSpPr>
            <p:nvPr/>
          </p:nvSpPr>
          <p:spPr bwMode="auto">
            <a:xfrm>
              <a:off x="1870" y="1608"/>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791574" name="Rectangle 22"/>
            <p:cNvSpPr>
              <a:spLocks noChangeArrowheads="1"/>
            </p:cNvSpPr>
            <p:nvPr/>
          </p:nvSpPr>
          <p:spPr bwMode="auto">
            <a:xfrm>
              <a:off x="1981" y="1334"/>
              <a:ext cx="391"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defRPr/>
              </a:pPr>
              <a:r>
                <a:rPr lang="zh-CN" altLang="en-US" sz="1800">
                  <a:solidFill>
                    <a:srgbClr val="790015"/>
                  </a:solidFill>
                  <a:latin typeface="Helvetica" charset="0"/>
                  <a:ea typeface="宋体" charset="0"/>
                  <a:cs typeface="宋体" charset="0"/>
                </a:rPr>
                <a:t>摩西</a:t>
              </a:r>
              <a:endParaRPr lang="zh-CN" altLang="en-US" sz="18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36897" name="Line 23"/>
            <p:cNvSpPr>
              <a:spLocks noChangeShapeType="1"/>
            </p:cNvSpPr>
            <p:nvPr/>
          </p:nvSpPr>
          <p:spPr bwMode="auto">
            <a:xfrm>
              <a:off x="1852" y="1527"/>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98" name="Rectangle 24"/>
            <p:cNvSpPr>
              <a:spLocks noChangeArrowheads="1"/>
            </p:cNvSpPr>
            <p:nvPr/>
          </p:nvSpPr>
          <p:spPr bwMode="auto">
            <a:xfrm>
              <a:off x="2042" y="1814"/>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899" name="AutoShape 25"/>
            <p:cNvSpPr>
              <a:spLocks noChangeArrowheads="1"/>
            </p:cNvSpPr>
            <p:nvPr/>
          </p:nvSpPr>
          <p:spPr bwMode="auto">
            <a:xfrm>
              <a:off x="2042" y="1535"/>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900" name="Rectangle 26"/>
            <p:cNvSpPr>
              <a:spLocks noChangeArrowheads="1"/>
            </p:cNvSpPr>
            <p:nvPr/>
          </p:nvSpPr>
          <p:spPr bwMode="auto">
            <a:xfrm>
              <a:off x="2052" y="1835"/>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901" name="Rectangle 27"/>
            <p:cNvSpPr>
              <a:spLocks noChangeArrowheads="1"/>
            </p:cNvSpPr>
            <p:nvPr/>
          </p:nvSpPr>
          <p:spPr bwMode="auto">
            <a:xfrm>
              <a:off x="2097" y="1561"/>
              <a:ext cx="626"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约书亚 </a:t>
              </a:r>
            </a:p>
          </p:txBody>
        </p:sp>
        <p:sp>
          <p:nvSpPr>
            <p:cNvPr id="36902" name="Line 28"/>
            <p:cNvSpPr>
              <a:spLocks noChangeShapeType="1"/>
            </p:cNvSpPr>
            <p:nvPr/>
          </p:nvSpPr>
          <p:spPr bwMode="auto">
            <a:xfrm>
              <a:off x="2042" y="1754"/>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03" name="Rectangle 29"/>
            <p:cNvSpPr>
              <a:spLocks noChangeArrowheads="1"/>
            </p:cNvSpPr>
            <p:nvPr/>
          </p:nvSpPr>
          <p:spPr bwMode="auto">
            <a:xfrm>
              <a:off x="2222" y="2047"/>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904" name="AutoShape 30"/>
            <p:cNvSpPr>
              <a:spLocks noChangeArrowheads="1"/>
            </p:cNvSpPr>
            <p:nvPr/>
          </p:nvSpPr>
          <p:spPr bwMode="auto">
            <a:xfrm>
              <a:off x="2222" y="1768"/>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905" name="Rectangle 31"/>
            <p:cNvSpPr>
              <a:spLocks noChangeArrowheads="1"/>
            </p:cNvSpPr>
            <p:nvPr/>
          </p:nvSpPr>
          <p:spPr bwMode="auto">
            <a:xfrm>
              <a:off x="2240" y="2068"/>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906" name="Rectangle 32"/>
            <p:cNvSpPr>
              <a:spLocks noChangeArrowheads="1"/>
            </p:cNvSpPr>
            <p:nvPr/>
          </p:nvSpPr>
          <p:spPr bwMode="auto">
            <a:xfrm>
              <a:off x="2282" y="1794"/>
              <a:ext cx="597"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无王</a:t>
              </a:r>
            </a:p>
          </p:txBody>
        </p:sp>
        <p:sp>
          <p:nvSpPr>
            <p:cNvPr id="36907" name="Line 33"/>
            <p:cNvSpPr>
              <a:spLocks noChangeShapeType="1"/>
            </p:cNvSpPr>
            <p:nvPr/>
          </p:nvSpPr>
          <p:spPr bwMode="auto">
            <a:xfrm>
              <a:off x="2222" y="1987"/>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08" name="Rectangle 34"/>
            <p:cNvSpPr>
              <a:spLocks noChangeArrowheads="1"/>
            </p:cNvSpPr>
            <p:nvPr/>
          </p:nvSpPr>
          <p:spPr bwMode="auto">
            <a:xfrm>
              <a:off x="2396" y="2283"/>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909" name="AutoShape 35"/>
            <p:cNvSpPr>
              <a:spLocks noChangeArrowheads="1"/>
            </p:cNvSpPr>
            <p:nvPr/>
          </p:nvSpPr>
          <p:spPr bwMode="auto">
            <a:xfrm>
              <a:off x="2396" y="2004"/>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910" name="Rectangle 36"/>
            <p:cNvSpPr>
              <a:spLocks noChangeArrowheads="1"/>
            </p:cNvSpPr>
            <p:nvPr/>
          </p:nvSpPr>
          <p:spPr bwMode="auto">
            <a:xfrm>
              <a:off x="2414" y="2304"/>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911" name="Rectangle 37"/>
            <p:cNvSpPr>
              <a:spLocks noChangeArrowheads="1"/>
            </p:cNvSpPr>
            <p:nvPr/>
          </p:nvSpPr>
          <p:spPr bwMode="auto">
            <a:xfrm>
              <a:off x="2485" y="2030"/>
              <a:ext cx="480"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王朝</a:t>
              </a:r>
            </a:p>
          </p:txBody>
        </p:sp>
        <p:sp>
          <p:nvSpPr>
            <p:cNvPr id="36912" name="Line 38"/>
            <p:cNvSpPr>
              <a:spLocks noChangeShapeType="1"/>
            </p:cNvSpPr>
            <p:nvPr/>
          </p:nvSpPr>
          <p:spPr bwMode="auto">
            <a:xfrm>
              <a:off x="2396" y="2223"/>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13" name="Rectangle 39"/>
            <p:cNvSpPr>
              <a:spLocks noChangeArrowheads="1"/>
            </p:cNvSpPr>
            <p:nvPr/>
          </p:nvSpPr>
          <p:spPr bwMode="auto">
            <a:xfrm>
              <a:off x="2596" y="2519"/>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36914" name="AutoShape 40"/>
            <p:cNvSpPr>
              <a:spLocks noChangeArrowheads="1"/>
            </p:cNvSpPr>
            <p:nvPr/>
          </p:nvSpPr>
          <p:spPr bwMode="auto">
            <a:xfrm>
              <a:off x="2596" y="2240"/>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36915" name="Rectangle 41"/>
            <p:cNvSpPr>
              <a:spLocks noChangeArrowheads="1"/>
            </p:cNvSpPr>
            <p:nvPr/>
          </p:nvSpPr>
          <p:spPr bwMode="auto">
            <a:xfrm>
              <a:off x="2614" y="2540"/>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916" name="Rectangle 42"/>
            <p:cNvSpPr>
              <a:spLocks noChangeArrowheads="1"/>
            </p:cNvSpPr>
            <p:nvPr/>
          </p:nvSpPr>
          <p:spPr bwMode="auto">
            <a:xfrm>
              <a:off x="2674" y="2266"/>
              <a:ext cx="621"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被掳</a:t>
              </a:r>
            </a:p>
          </p:txBody>
        </p:sp>
        <p:sp>
          <p:nvSpPr>
            <p:cNvPr id="36917" name="Line 43"/>
            <p:cNvSpPr>
              <a:spLocks noChangeShapeType="1"/>
            </p:cNvSpPr>
            <p:nvPr/>
          </p:nvSpPr>
          <p:spPr bwMode="auto">
            <a:xfrm>
              <a:off x="2596" y="2459"/>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18" name="Rectangle 44"/>
            <p:cNvSpPr>
              <a:spLocks noChangeArrowheads="1"/>
            </p:cNvSpPr>
            <p:nvPr/>
          </p:nvSpPr>
          <p:spPr bwMode="auto">
            <a:xfrm>
              <a:off x="2786" y="2763"/>
              <a:ext cx="1739" cy="552"/>
            </a:xfrm>
            <a:prstGeom prst="rect">
              <a:avLst/>
            </a:prstGeom>
            <a:solidFill>
              <a:srgbClr val="F2FF00"/>
            </a:solidFill>
            <a:ln w="31750">
              <a:solidFill>
                <a:srgbClr val="1A0004"/>
              </a:solidFill>
              <a:miter lim="800000"/>
              <a:headEnd/>
              <a:tailEnd/>
            </a:ln>
          </p:spPr>
          <p:txBody>
            <a:bodyPr/>
            <a:lstStyle/>
            <a:p>
              <a:endParaRPr lang="en-US"/>
            </a:p>
          </p:txBody>
        </p:sp>
        <p:sp>
          <p:nvSpPr>
            <p:cNvPr id="36919" name="AutoShape 45"/>
            <p:cNvSpPr>
              <a:spLocks noChangeArrowheads="1"/>
            </p:cNvSpPr>
            <p:nvPr/>
          </p:nvSpPr>
          <p:spPr bwMode="auto">
            <a:xfrm>
              <a:off x="2786" y="2475"/>
              <a:ext cx="1006" cy="712"/>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36920" name="Rectangle 46"/>
            <p:cNvSpPr>
              <a:spLocks noChangeArrowheads="1"/>
            </p:cNvSpPr>
            <p:nvPr/>
          </p:nvSpPr>
          <p:spPr bwMode="auto">
            <a:xfrm>
              <a:off x="2796" y="2821"/>
              <a:ext cx="1227"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36921" name="Rectangle 47"/>
            <p:cNvSpPr>
              <a:spLocks noChangeArrowheads="1"/>
            </p:cNvSpPr>
            <p:nvPr/>
          </p:nvSpPr>
          <p:spPr bwMode="auto">
            <a:xfrm>
              <a:off x="2904" y="2502"/>
              <a:ext cx="489"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静默</a:t>
              </a:r>
            </a:p>
          </p:txBody>
        </p:sp>
        <p:grpSp>
          <p:nvGrpSpPr>
            <p:cNvPr id="36922" name="Group 48"/>
            <p:cNvGrpSpPr>
              <a:grpSpLocks/>
            </p:cNvGrpSpPr>
            <p:nvPr/>
          </p:nvGrpSpPr>
          <p:grpSpPr bwMode="auto">
            <a:xfrm>
              <a:off x="2996" y="2711"/>
              <a:ext cx="1740" cy="932"/>
              <a:chOff x="2996" y="2711"/>
              <a:chExt cx="1740" cy="932"/>
            </a:xfrm>
          </p:grpSpPr>
          <p:sp>
            <p:nvSpPr>
              <p:cNvPr id="36923" name="Rectangle 49"/>
              <p:cNvSpPr>
                <a:spLocks noChangeArrowheads="1"/>
              </p:cNvSpPr>
              <p:nvPr/>
            </p:nvSpPr>
            <p:spPr bwMode="auto">
              <a:xfrm>
                <a:off x="2996" y="3076"/>
                <a:ext cx="1740" cy="567"/>
              </a:xfrm>
              <a:prstGeom prst="rect">
                <a:avLst/>
              </a:prstGeom>
              <a:solidFill>
                <a:srgbClr val="F2FF00"/>
              </a:solidFill>
              <a:ln w="31750">
                <a:solidFill>
                  <a:srgbClr val="1A0004"/>
                </a:solidFill>
                <a:miter lim="800000"/>
                <a:headEnd/>
                <a:tailEnd/>
              </a:ln>
            </p:spPr>
            <p:txBody>
              <a:bodyPr/>
              <a:lstStyle/>
              <a:p>
                <a:endParaRPr lang="en-US"/>
              </a:p>
            </p:txBody>
          </p:sp>
          <p:sp>
            <p:nvSpPr>
              <p:cNvPr id="36924" name="AutoShape 50"/>
              <p:cNvSpPr>
                <a:spLocks noChangeArrowheads="1"/>
              </p:cNvSpPr>
              <p:nvPr/>
            </p:nvSpPr>
            <p:spPr bwMode="auto">
              <a:xfrm>
                <a:off x="2996" y="2711"/>
                <a:ext cx="1007" cy="712"/>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36925" name="Rectangle 51"/>
              <p:cNvSpPr>
                <a:spLocks noChangeArrowheads="1"/>
              </p:cNvSpPr>
              <p:nvPr/>
            </p:nvSpPr>
            <p:spPr bwMode="auto">
              <a:xfrm>
                <a:off x="3001" y="3076"/>
                <a:ext cx="1245" cy="470"/>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grpSp>
            <p:nvGrpSpPr>
              <p:cNvPr id="36926" name="Group 52"/>
              <p:cNvGrpSpPr>
                <a:grpSpLocks/>
              </p:cNvGrpSpPr>
              <p:nvPr/>
            </p:nvGrpSpPr>
            <p:grpSpPr bwMode="auto">
              <a:xfrm>
                <a:off x="3095" y="2734"/>
                <a:ext cx="736" cy="284"/>
                <a:chOff x="3095" y="2734"/>
                <a:chExt cx="736" cy="284"/>
              </a:xfrm>
            </p:grpSpPr>
            <p:sp>
              <p:nvSpPr>
                <p:cNvPr id="791605" name="Rectangle 53"/>
                <p:cNvSpPr>
                  <a:spLocks noChangeArrowheads="1"/>
                </p:cNvSpPr>
                <p:nvPr/>
              </p:nvSpPr>
              <p:spPr bwMode="auto">
                <a:xfrm>
                  <a:off x="3108" y="2749"/>
                  <a:ext cx="187" cy="269"/>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zh-CN" altLang="en-US">
                      <a:solidFill>
                        <a:srgbClr val="790015"/>
                      </a:solidFill>
                      <a:latin typeface="Helvetica" charset="0"/>
                      <a:ea typeface="宋体" charset="0"/>
                      <a:cs typeface="宋体" charset="0"/>
                    </a:rPr>
                    <a:t>   </a:t>
                  </a:r>
                  <a:endParaRPr lang="zh-CN" altLang="en-US" sz="40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36930" name="Rectangle 54"/>
                <p:cNvSpPr>
                  <a:spLocks noChangeArrowheads="1"/>
                </p:cNvSpPr>
                <p:nvPr/>
              </p:nvSpPr>
              <p:spPr bwMode="auto">
                <a:xfrm>
                  <a:off x="3095" y="2734"/>
                  <a:ext cx="736" cy="230"/>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400">
                      <a:solidFill>
                        <a:schemeClr val="accent1"/>
                      </a:solidFill>
                      <a:latin typeface="Helvetica" charset="0"/>
                      <a:ea typeface="宋体" charset="0"/>
                      <a:cs typeface="宋体" charset="0"/>
                    </a:rPr>
                    <a:t>主耶稣</a:t>
                  </a:r>
                </a:p>
              </p:txBody>
            </p:sp>
          </p:grpSp>
          <p:sp>
            <p:nvSpPr>
              <p:cNvPr id="36927" name="Line 55"/>
              <p:cNvSpPr>
                <a:spLocks noChangeShapeType="1"/>
              </p:cNvSpPr>
              <p:nvPr/>
            </p:nvSpPr>
            <p:spPr bwMode="auto">
              <a:xfrm>
                <a:off x="2996" y="3016"/>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28" name="Line 56"/>
              <p:cNvSpPr>
                <a:spLocks noChangeShapeType="1"/>
              </p:cNvSpPr>
              <p:nvPr/>
            </p:nvSpPr>
            <p:spPr bwMode="auto">
              <a:xfrm>
                <a:off x="3993" y="3076"/>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791609" name="Text Box 57"/>
          <p:cNvSpPr txBox="1">
            <a:spLocks noChangeArrowheads="1"/>
          </p:cNvSpPr>
          <p:nvPr/>
        </p:nvSpPr>
        <p:spPr bwMode="auto">
          <a:xfrm>
            <a:off x="8834438"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FFFF"/>
              </a:solidFill>
              <a:latin typeface="Arial" charset="0"/>
              <a:ea typeface="宋体" charset="0"/>
              <a:cs typeface="宋体" charset="0"/>
            </a:endParaRPr>
          </a:p>
        </p:txBody>
      </p:sp>
      <p:sp>
        <p:nvSpPr>
          <p:cNvPr id="791610" name="Text Box 58"/>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1400">
              <a:solidFill>
                <a:srgbClr val="FFFFFF"/>
              </a:solidFill>
              <a:latin typeface="Arial" charset="0"/>
              <a:ea typeface="宋体" charset="0"/>
              <a:cs typeface="宋体" charset="0"/>
            </a:endParaRPr>
          </a:p>
        </p:txBody>
      </p:sp>
      <p:sp>
        <p:nvSpPr>
          <p:cNvPr id="791611" name="Text Box 59"/>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000">
                <a:solidFill>
                  <a:srgbClr val="FFFFFF"/>
                </a:solidFill>
                <a:latin typeface="Arial" charset="0"/>
                <a:ea typeface="宋体" charset="0"/>
                <a:cs typeface="宋体" charset="0"/>
              </a:rPr>
              <a:t>17</a:t>
            </a:r>
          </a:p>
        </p:txBody>
      </p:sp>
      <p:sp>
        <p:nvSpPr>
          <p:cNvPr id="791614" name="Freeform 62"/>
          <p:cNvSpPr>
            <a:spLocks/>
          </p:cNvSpPr>
          <p:nvPr/>
        </p:nvSpPr>
        <p:spPr bwMode="auto">
          <a:xfrm>
            <a:off x="6802438" y="1449388"/>
            <a:ext cx="846137" cy="763587"/>
          </a:xfrm>
          <a:custGeom>
            <a:avLst/>
            <a:gdLst>
              <a:gd name="T0" fmla="*/ 99 w 533"/>
              <a:gd name="T1" fmla="*/ 31 h 481"/>
              <a:gd name="T2" fmla="*/ 51 w 533"/>
              <a:gd name="T3" fmla="*/ 111 h 481"/>
              <a:gd name="T4" fmla="*/ 11 w 533"/>
              <a:gd name="T5" fmla="*/ 183 h 481"/>
              <a:gd name="T6" fmla="*/ 59 w 533"/>
              <a:gd name="T7" fmla="*/ 327 h 481"/>
              <a:gd name="T8" fmla="*/ 259 w 533"/>
              <a:gd name="T9" fmla="*/ 431 h 481"/>
              <a:gd name="T10" fmla="*/ 451 w 533"/>
              <a:gd name="T11" fmla="*/ 471 h 481"/>
              <a:gd name="T12" fmla="*/ 523 w 533"/>
              <a:gd name="T13" fmla="*/ 439 h 481"/>
              <a:gd name="T14" fmla="*/ 483 w 533"/>
              <a:gd name="T15" fmla="*/ 367 h 481"/>
              <a:gd name="T16" fmla="*/ 491 w 533"/>
              <a:gd name="T17" fmla="*/ 327 h 481"/>
              <a:gd name="T18" fmla="*/ 475 w 533"/>
              <a:gd name="T19" fmla="*/ 247 h 481"/>
              <a:gd name="T20" fmla="*/ 467 w 533"/>
              <a:gd name="T21" fmla="*/ 223 h 481"/>
              <a:gd name="T22" fmla="*/ 443 w 533"/>
              <a:gd name="T23" fmla="*/ 215 h 481"/>
              <a:gd name="T24" fmla="*/ 387 w 533"/>
              <a:gd name="T25" fmla="*/ 175 h 481"/>
              <a:gd name="T26" fmla="*/ 339 w 533"/>
              <a:gd name="T27" fmla="*/ 103 h 481"/>
              <a:gd name="T28" fmla="*/ 99 w 533"/>
              <a:gd name="T29" fmla="*/ 3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 h="481">
                <a:moveTo>
                  <a:pt x="99" y="31"/>
                </a:moveTo>
                <a:cubicBezTo>
                  <a:pt x="89" y="68"/>
                  <a:pt x="83" y="89"/>
                  <a:pt x="51" y="111"/>
                </a:cubicBezTo>
                <a:cubicBezTo>
                  <a:pt x="34" y="135"/>
                  <a:pt x="27" y="158"/>
                  <a:pt x="11" y="183"/>
                </a:cubicBezTo>
                <a:cubicBezTo>
                  <a:pt x="17" y="264"/>
                  <a:pt x="0" y="288"/>
                  <a:pt x="59" y="327"/>
                </a:cubicBezTo>
                <a:cubicBezTo>
                  <a:pt x="107" y="423"/>
                  <a:pt x="158" y="412"/>
                  <a:pt x="259" y="431"/>
                </a:cubicBezTo>
                <a:cubicBezTo>
                  <a:pt x="323" y="443"/>
                  <a:pt x="386" y="460"/>
                  <a:pt x="451" y="471"/>
                </a:cubicBezTo>
                <a:cubicBezTo>
                  <a:pt x="485" y="466"/>
                  <a:pt x="523" y="481"/>
                  <a:pt x="523" y="439"/>
                </a:cubicBezTo>
                <a:cubicBezTo>
                  <a:pt x="523" y="411"/>
                  <a:pt x="483" y="367"/>
                  <a:pt x="483" y="367"/>
                </a:cubicBezTo>
                <a:cubicBezTo>
                  <a:pt x="485" y="353"/>
                  <a:pt x="486" y="339"/>
                  <a:pt x="491" y="327"/>
                </a:cubicBezTo>
                <a:cubicBezTo>
                  <a:pt x="504" y="290"/>
                  <a:pt x="533" y="266"/>
                  <a:pt x="475" y="247"/>
                </a:cubicBezTo>
                <a:cubicBezTo>
                  <a:pt x="472" y="239"/>
                  <a:pt x="472" y="228"/>
                  <a:pt x="467" y="223"/>
                </a:cubicBezTo>
                <a:cubicBezTo>
                  <a:pt x="461" y="217"/>
                  <a:pt x="450" y="218"/>
                  <a:pt x="443" y="215"/>
                </a:cubicBezTo>
                <a:cubicBezTo>
                  <a:pt x="431" y="209"/>
                  <a:pt x="394" y="180"/>
                  <a:pt x="387" y="175"/>
                </a:cubicBezTo>
                <a:cubicBezTo>
                  <a:pt x="377" y="137"/>
                  <a:pt x="370" y="124"/>
                  <a:pt x="339" y="103"/>
                </a:cubicBezTo>
                <a:cubicBezTo>
                  <a:pt x="313" y="0"/>
                  <a:pt x="180" y="31"/>
                  <a:pt x="99" y="31"/>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1615" name="Oval 63"/>
          <p:cNvSpPr>
            <a:spLocks noChangeArrowheads="1"/>
          </p:cNvSpPr>
          <p:nvPr/>
        </p:nvSpPr>
        <p:spPr bwMode="auto">
          <a:xfrm>
            <a:off x="5932488" y="1398588"/>
            <a:ext cx="1738312" cy="1589087"/>
          </a:xfrm>
          <a:prstGeom prst="ellipse">
            <a:avLst/>
          </a:prstGeom>
          <a:noFill/>
          <a:ln w="50800">
            <a:solidFill>
              <a:srgbClr val="F2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91616" name="Freeform 64"/>
          <p:cNvSpPr>
            <a:spLocks/>
          </p:cNvSpPr>
          <p:nvPr/>
        </p:nvSpPr>
        <p:spPr bwMode="auto">
          <a:xfrm>
            <a:off x="6823075" y="1317625"/>
            <a:ext cx="1081088" cy="942975"/>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91618" name="Freeform 66"/>
          <p:cNvSpPr>
            <a:spLocks/>
          </p:cNvSpPr>
          <p:nvPr/>
        </p:nvSpPr>
        <p:spPr bwMode="auto">
          <a:xfrm>
            <a:off x="7302500" y="1168400"/>
            <a:ext cx="614363" cy="812800"/>
          </a:xfrm>
          <a:custGeom>
            <a:avLst/>
            <a:gdLst>
              <a:gd name="T0" fmla="*/ 32 w 387"/>
              <a:gd name="T1" fmla="*/ 16 h 512"/>
              <a:gd name="T2" fmla="*/ 136 w 387"/>
              <a:gd name="T3" fmla="*/ 0 h 512"/>
              <a:gd name="T4" fmla="*/ 168 w 387"/>
              <a:gd name="T5" fmla="*/ 40 h 512"/>
              <a:gd name="T6" fmla="*/ 216 w 387"/>
              <a:gd name="T7" fmla="*/ 144 h 512"/>
              <a:gd name="T8" fmla="*/ 256 w 387"/>
              <a:gd name="T9" fmla="*/ 256 h 512"/>
              <a:gd name="T10" fmla="*/ 280 w 387"/>
              <a:gd name="T11" fmla="*/ 272 h 512"/>
              <a:gd name="T12" fmla="*/ 304 w 387"/>
              <a:gd name="T13" fmla="*/ 304 h 512"/>
              <a:gd name="T14" fmla="*/ 360 w 387"/>
              <a:gd name="T15" fmla="*/ 368 h 512"/>
              <a:gd name="T16" fmla="*/ 360 w 387"/>
              <a:gd name="T17" fmla="*/ 456 h 512"/>
              <a:gd name="T18" fmla="*/ 336 w 387"/>
              <a:gd name="T19" fmla="*/ 464 h 512"/>
              <a:gd name="T20" fmla="*/ 264 w 387"/>
              <a:gd name="T21" fmla="*/ 496 h 512"/>
              <a:gd name="T22" fmla="*/ 216 w 387"/>
              <a:gd name="T23" fmla="*/ 512 h 512"/>
              <a:gd name="T24" fmla="*/ 184 w 387"/>
              <a:gd name="T25" fmla="*/ 488 h 512"/>
              <a:gd name="T26" fmla="*/ 176 w 387"/>
              <a:gd name="T27" fmla="*/ 464 h 512"/>
              <a:gd name="T28" fmla="*/ 152 w 387"/>
              <a:gd name="T29" fmla="*/ 448 h 512"/>
              <a:gd name="T30" fmla="*/ 112 w 387"/>
              <a:gd name="T31" fmla="*/ 400 h 512"/>
              <a:gd name="T32" fmla="*/ 56 w 387"/>
              <a:gd name="T33" fmla="*/ 368 h 512"/>
              <a:gd name="T34" fmla="*/ 0 w 387"/>
              <a:gd name="T35" fmla="*/ 264 h 512"/>
              <a:gd name="T36" fmla="*/ 8 w 387"/>
              <a:gd name="T37" fmla="*/ 72 h 512"/>
              <a:gd name="T38" fmla="*/ 32 w 387"/>
              <a:gd name="T39" fmla="*/ 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12">
                <a:moveTo>
                  <a:pt x="32" y="16"/>
                </a:moveTo>
                <a:cubicBezTo>
                  <a:pt x="66" y="10"/>
                  <a:pt x="100" y="0"/>
                  <a:pt x="136" y="0"/>
                </a:cubicBezTo>
                <a:cubicBezTo>
                  <a:pt x="158" y="0"/>
                  <a:pt x="164" y="25"/>
                  <a:pt x="168" y="40"/>
                </a:cubicBezTo>
                <a:cubicBezTo>
                  <a:pt x="179" y="85"/>
                  <a:pt x="176" y="117"/>
                  <a:pt x="216" y="144"/>
                </a:cubicBezTo>
                <a:cubicBezTo>
                  <a:pt x="224" y="178"/>
                  <a:pt x="231" y="227"/>
                  <a:pt x="256" y="256"/>
                </a:cubicBezTo>
                <a:cubicBezTo>
                  <a:pt x="262" y="263"/>
                  <a:pt x="273" y="265"/>
                  <a:pt x="280" y="272"/>
                </a:cubicBezTo>
                <a:cubicBezTo>
                  <a:pt x="289" y="281"/>
                  <a:pt x="296" y="293"/>
                  <a:pt x="304" y="304"/>
                </a:cubicBezTo>
                <a:cubicBezTo>
                  <a:pt x="344" y="362"/>
                  <a:pt x="318" y="340"/>
                  <a:pt x="360" y="368"/>
                </a:cubicBezTo>
                <a:cubicBezTo>
                  <a:pt x="362" y="384"/>
                  <a:pt x="376" y="435"/>
                  <a:pt x="360" y="456"/>
                </a:cubicBezTo>
                <a:cubicBezTo>
                  <a:pt x="354" y="462"/>
                  <a:pt x="343" y="460"/>
                  <a:pt x="336" y="464"/>
                </a:cubicBezTo>
                <a:cubicBezTo>
                  <a:pt x="259" y="502"/>
                  <a:pt x="387" y="454"/>
                  <a:pt x="264" y="496"/>
                </a:cubicBezTo>
                <a:cubicBezTo>
                  <a:pt x="248" y="501"/>
                  <a:pt x="216" y="512"/>
                  <a:pt x="216" y="512"/>
                </a:cubicBezTo>
                <a:cubicBezTo>
                  <a:pt x="205" y="504"/>
                  <a:pt x="192" y="498"/>
                  <a:pt x="184" y="488"/>
                </a:cubicBezTo>
                <a:cubicBezTo>
                  <a:pt x="178" y="481"/>
                  <a:pt x="181" y="470"/>
                  <a:pt x="176" y="464"/>
                </a:cubicBezTo>
                <a:cubicBezTo>
                  <a:pt x="169" y="456"/>
                  <a:pt x="159" y="454"/>
                  <a:pt x="152" y="448"/>
                </a:cubicBezTo>
                <a:cubicBezTo>
                  <a:pt x="73" y="382"/>
                  <a:pt x="174" y="462"/>
                  <a:pt x="112" y="400"/>
                </a:cubicBezTo>
                <a:cubicBezTo>
                  <a:pt x="100" y="388"/>
                  <a:pt x="68" y="374"/>
                  <a:pt x="56" y="368"/>
                </a:cubicBezTo>
                <a:cubicBezTo>
                  <a:pt x="30" y="329"/>
                  <a:pt x="20" y="304"/>
                  <a:pt x="0" y="264"/>
                </a:cubicBezTo>
                <a:cubicBezTo>
                  <a:pt x="6" y="187"/>
                  <a:pt x="16" y="146"/>
                  <a:pt x="8" y="72"/>
                </a:cubicBezTo>
                <a:cubicBezTo>
                  <a:pt x="16" y="18"/>
                  <a:pt x="1" y="31"/>
                  <a:pt x="32" y="16"/>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1620" name="Text Box 68"/>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9:1 — </a:t>
            </a: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25:21</a:t>
            </a:r>
            <a:endParaRPr lang="zh-CN" altLang="en-US" sz="1400">
              <a:solidFill>
                <a:schemeClr val="tx1"/>
              </a:solidFill>
              <a:latin typeface="宋体" charset="0"/>
              <a:ea typeface="宋体" charset="0"/>
              <a:cs typeface="宋体" charset="0"/>
            </a:endParaRPr>
          </a:p>
        </p:txBody>
      </p:sp>
      <p:sp>
        <p:nvSpPr>
          <p:cNvPr id="791621" name="AutoShape 69"/>
          <p:cNvSpPr>
            <a:spLocks noChangeArrowheads="1"/>
          </p:cNvSpPr>
          <p:nvPr/>
        </p:nvSpPr>
        <p:spPr bwMode="auto">
          <a:xfrm rot="20160000">
            <a:off x="2479675" y="33972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1622" name="Rectangle 70"/>
          <p:cNvSpPr>
            <a:spLocks noChangeArrowheads="1"/>
          </p:cNvSpPr>
          <p:nvPr/>
        </p:nvSpPr>
        <p:spPr bwMode="auto">
          <a:xfrm>
            <a:off x="6159500" y="1301750"/>
            <a:ext cx="1973263"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200" b="0">
                <a:solidFill>
                  <a:srgbClr val="FFFF00"/>
                </a:solidFill>
                <a:latin typeface="Times" charset="0"/>
                <a:ea typeface="宋体" charset="0"/>
                <a:cs typeface="宋体" charset="0"/>
              </a:rPr>
              <a:t>无</a:t>
            </a:r>
            <a:r>
              <a:rPr lang="zh-CN" altLang="en-US" sz="1600" b="0">
                <a:solidFill>
                  <a:srgbClr val="FFFF00"/>
                </a:solidFill>
                <a:latin typeface="Times" charset="0"/>
                <a:ea typeface="宋体" charset="0"/>
                <a:cs typeface="宋体" charset="0"/>
              </a:rPr>
              <a:t> </a:t>
            </a:r>
            <a:r>
              <a:rPr lang="zh-CN" altLang="en-US" sz="6000" b="0">
                <a:solidFill>
                  <a:srgbClr val="00FF00"/>
                </a:solidFill>
                <a:latin typeface="Times" charset="0"/>
                <a:ea typeface="宋体" charset="0"/>
                <a:cs typeface="宋体" charset="0"/>
              </a:rPr>
              <a:t>王</a:t>
            </a:r>
            <a:r>
              <a:rPr lang="zh-CN" altLang="en-US" sz="3200" b="0">
                <a:solidFill>
                  <a:schemeClr val="tx2"/>
                </a:solidFill>
                <a:latin typeface="Times" charset="0"/>
                <a:ea typeface="宋体" charset="0"/>
                <a:cs typeface="宋体" charset="0"/>
              </a:rPr>
              <a:t> </a:t>
            </a:r>
            <a:r>
              <a:rPr lang="en-US" altLang="zh-CN" sz="3200" b="0">
                <a:solidFill>
                  <a:schemeClr val="tx2"/>
                </a:solidFill>
                <a:latin typeface="Times" charset="0"/>
                <a:ea typeface="宋体" charset="0"/>
                <a:cs typeface="宋体" charset="0"/>
              </a:rPr>
              <a:t>掳</a:t>
            </a:r>
            <a:endParaRPr lang="zh-CN" altLang="en-US" sz="3200" b="0">
              <a:solidFill>
                <a:schemeClr val="tx2"/>
              </a:solidFill>
              <a:latin typeface="Times" charset="0"/>
              <a:ea typeface="宋体" charset="0"/>
              <a:cs typeface="宋体" charset="0"/>
            </a:endParaRPr>
          </a:p>
        </p:txBody>
      </p:sp>
      <p:sp>
        <p:nvSpPr>
          <p:cNvPr id="791624" name="Text Box 7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791621"/>
                                        </p:tgtEl>
                                        <p:attrNameLst>
                                          <p:attrName>style.visibility</p:attrName>
                                        </p:attrNameLst>
                                      </p:cBhvr>
                                      <p:to>
                                        <p:strVal val="visible"/>
                                      </p:to>
                                    </p:set>
                                    <p:anim calcmode="lin" valueType="num">
                                      <p:cBhvr additive="base">
                                        <p:cTn id="7" dur="500" fill="hold"/>
                                        <p:tgtEl>
                                          <p:spTgt spid="791621"/>
                                        </p:tgtEl>
                                        <p:attrNameLst>
                                          <p:attrName>ppt_x</p:attrName>
                                        </p:attrNameLst>
                                      </p:cBhvr>
                                      <p:tavLst>
                                        <p:tav tm="0">
                                          <p:val>
                                            <p:strVal val="0-#ppt_w/2"/>
                                          </p:val>
                                        </p:tav>
                                        <p:tav tm="100000">
                                          <p:val>
                                            <p:strVal val="#ppt_x"/>
                                          </p:val>
                                        </p:tav>
                                      </p:tavLst>
                                    </p:anim>
                                    <p:anim calcmode="lin" valueType="num">
                                      <p:cBhvr additive="base">
                                        <p:cTn id="8" dur="500" fill="hold"/>
                                        <p:tgtEl>
                                          <p:spTgt spid="791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6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endParaRPr lang="zh-CN" altLang="en-US" sz="2000" b="0">
              <a:solidFill>
                <a:srgbClr val="FFFFFF"/>
              </a:solidFill>
              <a:ea typeface="宋体" charset="0"/>
              <a:cs typeface="宋体" charset="0"/>
            </a:endParaRPr>
          </a:p>
        </p:txBody>
      </p:sp>
      <p:sp>
        <p:nvSpPr>
          <p:cNvPr id="102407" name="Text Box 7" descr="Brown marble"/>
          <p:cNvSpPr txBox="1">
            <a:spLocks noChangeArrowheads="1"/>
          </p:cNvSpPr>
          <p:nvPr/>
        </p:nvSpPr>
        <p:spPr bwMode="auto">
          <a:xfrm rot="118953">
            <a:off x="793750" y="320675"/>
            <a:ext cx="7170738" cy="254476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8" name="Text Box 8" descr="Brown marble"/>
          <p:cNvSpPr txBox="1">
            <a:spLocks noChangeArrowheads="1"/>
          </p:cNvSpPr>
          <p:nvPr/>
        </p:nvSpPr>
        <p:spPr bwMode="auto">
          <a:xfrm rot="141662">
            <a:off x="1603375" y="2162175"/>
            <a:ext cx="7480300" cy="3063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基要</a:t>
            </a:r>
          </a:p>
          <a:p>
            <a:pPr algn="ctr">
              <a:defRPr/>
            </a:pPr>
            <a:endParaRPr lang="zh-CN" altLang="en-US" sz="66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9"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zh-CN" altLang="en-US" sz="1200">
              <a:solidFill>
                <a:srgbClr val="FFFFFF"/>
              </a:solidFill>
              <a:effectLst>
                <a:outerShdw blurRad="38100" dist="38100" dir="2700000" algn="tl">
                  <a:srgbClr val="000000"/>
                </a:outerShdw>
              </a:effectLst>
              <a:latin typeface="Times New Roman" charset="0"/>
              <a:ea typeface="宋体" charset="-122"/>
              <a:cs typeface="宋体" charset="-122"/>
            </a:endParaRPr>
          </a:p>
        </p:txBody>
      </p:sp>
      <p:sp>
        <p:nvSpPr>
          <p:cNvPr id="102412"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
        <p:nvSpPr>
          <p:cNvPr id="102414" name="Text Box 14"/>
          <p:cNvSpPr txBox="1">
            <a:spLocks noChangeArrowheads="1"/>
          </p:cNvSpPr>
          <p:nvPr/>
        </p:nvSpPr>
        <p:spPr bwMode="auto">
          <a:xfrm>
            <a:off x="234950" y="4445000"/>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50000"/>
              </a:spcBef>
              <a:defRPr/>
            </a:pPr>
            <a:r>
              <a:rPr lang="zh-CN" altLang="en-US" i="1">
                <a:solidFill>
                  <a:srgbClr val="FAFD00"/>
                </a:solidFill>
                <a:latin typeface="Times New Roman" charset="0"/>
                <a:ea typeface="宋体" charset="0"/>
                <a:cs typeface="宋体" charset="0"/>
              </a:rPr>
              <a:t>圣经</a:t>
            </a:r>
            <a:r>
              <a:rPr lang="en-US" altLang="zh-CN" i="1">
                <a:solidFill>
                  <a:srgbClr val="FAFD00"/>
                </a:solidFill>
                <a:latin typeface="Times New Roman" charset="0"/>
                <a:ea typeface="宋体" charset="0"/>
                <a:cs typeface="宋体" charset="0"/>
              </a:rPr>
              <a:t>…</a:t>
            </a:r>
            <a:r>
              <a:rPr lang="zh-CN" altLang="en-US" i="1">
                <a:solidFill>
                  <a:srgbClr val="FAFD00"/>
                </a:solidFill>
                <a:latin typeface="Times New Roman" charset="0"/>
                <a:ea typeface="宋体" charset="0"/>
                <a:cs typeface="宋体" charset="0"/>
              </a:rPr>
              <a:t>基要国际事工呈献          福特沃得</a:t>
            </a:r>
            <a:r>
              <a:rPr lang="en-US" altLang="zh-CN" i="1">
                <a:solidFill>
                  <a:srgbClr val="FAFD00"/>
                </a:solidFill>
                <a:latin typeface="Times New Roman" charset="0"/>
                <a:ea typeface="宋体" charset="0"/>
                <a:cs typeface="宋体" charset="0"/>
              </a:rPr>
              <a:t>, </a:t>
            </a:r>
            <a:r>
              <a:rPr lang="zh-CN" altLang="en-US" i="1">
                <a:solidFill>
                  <a:srgbClr val="FAFD00"/>
                </a:solidFill>
                <a:latin typeface="Times New Roman" charset="0"/>
                <a:ea typeface="宋体" charset="0"/>
                <a:cs typeface="宋体" charset="0"/>
              </a:rPr>
              <a:t>美国德州</a:t>
            </a:r>
          </a:p>
        </p:txBody>
      </p:sp>
      <p:sp>
        <p:nvSpPr>
          <p:cNvPr id="102415" name="Text Box 15"/>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50000"/>
              </a:spcBef>
              <a:defRPr/>
            </a:pPr>
            <a:r>
              <a:rPr lang="en-US" altLang="zh-CN" sz="1000">
                <a:solidFill>
                  <a:srgbClr val="FFFFFF"/>
                </a:solidFill>
                <a:effectLst>
                  <a:outerShdw blurRad="38100" dist="38100" dir="2700000" algn="tl">
                    <a:srgbClr val="000000"/>
                  </a:outerShdw>
                </a:effectLst>
                <a:latin typeface="Comic Sans MS" charset="0"/>
                <a:ea typeface="宋体" charset="0"/>
                <a:cs typeface="宋体" charset="0"/>
              </a:rPr>
              <a:t>74</a:t>
            </a:r>
          </a:p>
        </p:txBody>
      </p:sp>
      <p:sp>
        <p:nvSpPr>
          <p:cNvPr id="17417" name="Text Box 16"/>
          <p:cNvSpPr txBox="1">
            <a:spLocks noChangeArrowheads="1"/>
          </p:cNvSpPr>
          <p:nvPr/>
        </p:nvSpPr>
        <p:spPr bwMode="auto">
          <a:xfrm>
            <a:off x="282575" y="6516688"/>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a:spcBef>
                <a:spcPct val="50000"/>
              </a:spcBef>
            </a:pPr>
            <a:r>
              <a:rPr lang="en-US" altLang="zh-CN" sz="1000">
                <a:solidFill>
                  <a:srgbClr val="FFFFFF"/>
                </a:solidFill>
                <a:ea typeface="宋体" charset="0"/>
                <a:cs typeface="宋体" charset="0"/>
              </a:rPr>
              <a:t>©2006 TBBMI</a:t>
            </a:r>
          </a:p>
        </p:txBody>
      </p:sp>
    </p:spTree>
    <p:extLst>
      <p:ext uri="{BB962C8B-B14F-4D97-AF65-F5344CB8AC3E}">
        <p14:creationId xmlns:p14="http://schemas.microsoft.com/office/powerpoint/2010/main" val="236494674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187"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88"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33189"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190"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2"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rgbClr val="0842DE"/>
                </a:solidFill>
                <a:latin typeface="Times" charset="0"/>
                <a:ea typeface="宋体" charset="0"/>
                <a:cs typeface="宋体" charset="0"/>
              </a:rPr>
              <a:t>幼</a:t>
            </a:r>
          </a:p>
        </p:txBody>
      </p:sp>
      <p:sp>
        <p:nvSpPr>
          <p:cNvPr id="733193"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4"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波</a:t>
            </a:r>
          </a:p>
        </p:txBody>
      </p:sp>
      <p:sp>
        <p:nvSpPr>
          <p:cNvPr id="733195"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6"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7"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33198"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733199"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733200" name="Rectangle 16"/>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733201"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05"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死</a:t>
            </a:r>
          </a:p>
        </p:txBody>
      </p:sp>
      <p:sp>
        <p:nvSpPr>
          <p:cNvPr id="733206"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733207" name="Rectangle 23"/>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33208" name="Rectangle 24"/>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吾</a:t>
            </a:r>
          </a:p>
        </p:txBody>
      </p:sp>
      <p:sp>
        <p:nvSpPr>
          <p:cNvPr id="733209" name="Rectangle 25"/>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733210" name="Rectangle 26"/>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733211" name="Oval 27"/>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12" name="Rectangle 28"/>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733213" name="Rectangle 29"/>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迦</a:t>
            </a:r>
          </a:p>
        </p:txBody>
      </p:sp>
      <p:sp>
        <p:nvSpPr>
          <p:cNvPr id="733214" name="Rectangle 30"/>
          <p:cNvSpPr>
            <a:spLocks noChangeArrowheads="1"/>
          </p:cNvSpPr>
          <p:nvPr/>
        </p:nvSpPr>
        <p:spPr bwMode="auto">
          <a:xfrm>
            <a:off x="2651125" y="30781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733215" name="Rectangle 31"/>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加</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巴</a:t>
            </a:r>
            <a:endParaRPr lang="en-US" altLang="zh-CN" sz="2400">
              <a:solidFill>
                <a:schemeClr val="folHlink"/>
              </a:solidFill>
              <a:latin typeface="Times" charset="0"/>
              <a:ea typeface="宋体" charset="0"/>
              <a:cs typeface="宋体" charset="0"/>
            </a:endParaRPr>
          </a:p>
        </p:txBody>
      </p:sp>
      <p:sp>
        <p:nvSpPr>
          <p:cNvPr id="733216" name="Rectangle 32"/>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西</a:t>
            </a:r>
            <a:endParaRPr lang="en-US" altLang="zh-CN" sz="2400">
              <a:solidFill>
                <a:schemeClr val="folHlink"/>
              </a:solidFill>
              <a:latin typeface="Times" charset="0"/>
              <a:ea typeface="宋体" charset="0"/>
              <a:cs typeface="宋体" charset="0"/>
            </a:endParaRPr>
          </a:p>
        </p:txBody>
      </p:sp>
      <p:sp>
        <p:nvSpPr>
          <p:cNvPr id="733217" name="Rectangle 33"/>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733218" name="Rectangle 34"/>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733219" name="Freeform 35"/>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A35"/>
                </a:solidFill>
              </a14:hiddenFill>
            </a:ext>
          </a:extLst>
        </p:spPr>
        <p:txBody>
          <a:bodyPr wrap="none" anchor="ctr"/>
          <a:lstStyle/>
          <a:p>
            <a:pPr>
              <a:defRPr/>
            </a:pPr>
            <a:endParaRPr lang="en-US">
              <a:cs typeface="+mn-cs"/>
            </a:endParaRPr>
          </a:p>
        </p:txBody>
      </p:sp>
      <p:sp>
        <p:nvSpPr>
          <p:cNvPr id="733220" name="Freeform 36"/>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33221" name="Freeform 37"/>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96F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22" name="Freeform 38"/>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33223" name="Freeform 39"/>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33224" name="Freeform 40"/>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33225" name="Freeform 41"/>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33226" name="Text Box 4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733227" name="Oval 43"/>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28" name="Oval 4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29" name="Oval 4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0" name="Oval 4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1"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2"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33233" name="Group 49"/>
          <p:cNvGrpSpPr>
            <a:grpSpLocks/>
          </p:cNvGrpSpPr>
          <p:nvPr/>
        </p:nvGrpSpPr>
        <p:grpSpPr bwMode="auto">
          <a:xfrm>
            <a:off x="2413000" y="1236663"/>
            <a:ext cx="1663700" cy="4022725"/>
            <a:chOff x="1520" y="779"/>
            <a:chExt cx="1048" cy="2534"/>
          </a:xfrm>
        </p:grpSpPr>
        <p:sp>
          <p:nvSpPr>
            <p:cNvPr id="733234" name="Oval 50"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pattFill prst="smConfetti">
                    <a:fgClr>
                      <a:schemeClr val="accent1"/>
                    </a:fgClr>
                    <a:bgClr>
                      <a:schemeClr val="bg1"/>
                    </a:bgClr>
                  </a:pattFill>
                </a14:hiddenFill>
              </a:ext>
            </a:extLst>
          </p:spPr>
          <p:txBody>
            <a:bodyPr wrap="none" anchor="ctr"/>
            <a:lstStyle/>
            <a:p>
              <a:pPr>
                <a:defRPr/>
              </a:pPr>
              <a:endParaRPr lang="en-US">
                <a:cs typeface="+mn-cs"/>
              </a:endParaRPr>
            </a:p>
          </p:txBody>
        </p:sp>
        <p:sp>
          <p:nvSpPr>
            <p:cNvPr id="733235" name="Oval 51"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pattFill prst="smConfetti">
                    <a:fgClr>
                      <a:schemeClr val="accent1"/>
                    </a:fgClr>
                    <a:bgClr>
                      <a:schemeClr val="bg1"/>
                    </a:bgClr>
                  </a:pattFill>
                </a14:hiddenFill>
              </a:ext>
            </a:extLst>
          </p:spPr>
          <p:txBody>
            <a:bodyPr wrap="none" anchor="ctr"/>
            <a:lstStyle/>
            <a:p>
              <a:pPr>
                <a:defRPr/>
              </a:pPr>
              <a:endParaRPr lang="en-US">
                <a:cs typeface="+mn-cs"/>
              </a:endParaRPr>
            </a:p>
          </p:txBody>
        </p:sp>
      </p:grpSp>
      <p:sp>
        <p:nvSpPr>
          <p:cNvPr id="733236" name="Oval 5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7" name="Oval 53"/>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8" name="Oval 5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33239" name="Line 55"/>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33240" name="Line 56"/>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33241" name="Text Box 57"/>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733242" name="Text Box 58"/>
          <p:cNvSpPr txBox="1">
            <a:spLocks noChangeArrowheads="1"/>
          </p:cNvSpPr>
          <p:nvPr/>
        </p:nvSpPr>
        <p:spPr bwMode="auto">
          <a:xfrm>
            <a:off x="4524375" y="2400300"/>
            <a:ext cx="2673350" cy="222726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i="1" u="sng">
                <a:solidFill>
                  <a:srgbClr val="FFF814"/>
                </a:solidFill>
                <a:ea typeface="宋体" charset="0"/>
                <a:cs typeface="宋体" charset="0"/>
              </a:rPr>
              <a:t>统一</a:t>
            </a:r>
            <a:r>
              <a:rPr lang="en-US" altLang="zh-CN">
                <a:solidFill>
                  <a:srgbClr val="FFF814"/>
                </a:solidFill>
                <a:ea typeface="宋体" charset="0"/>
                <a:cs typeface="宋体" charset="0"/>
              </a:rPr>
              <a:t>          </a:t>
            </a:r>
            <a:r>
              <a:rPr lang="zh-CN" altLang="en-US">
                <a:solidFill>
                  <a:srgbClr val="FFF814"/>
                </a:solidFill>
                <a:ea typeface="宋体" charset="0"/>
                <a:cs typeface="宋体" charset="0"/>
              </a:rPr>
              <a:t>以色列成为了一个拥有巨额财富和影响力的国际力量！</a:t>
            </a:r>
          </a:p>
        </p:txBody>
      </p:sp>
      <p:sp>
        <p:nvSpPr>
          <p:cNvPr id="733243" name="Rectangle 59"/>
          <p:cNvSpPr>
            <a:spLocks noChangeArrowheads="1"/>
          </p:cNvSpPr>
          <p:nvPr/>
        </p:nvSpPr>
        <p:spPr bwMode="auto">
          <a:xfrm>
            <a:off x="808037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18</a:t>
            </a:r>
          </a:p>
        </p:txBody>
      </p:sp>
      <p:sp>
        <p:nvSpPr>
          <p:cNvPr id="733245" name="Text Box 61"/>
          <p:cNvSpPr txBox="1">
            <a:spLocks noChangeArrowheads="1"/>
          </p:cNvSpPr>
          <p:nvPr/>
        </p:nvSpPr>
        <p:spPr bwMode="auto">
          <a:xfrm>
            <a:off x="8559800" y="6384925"/>
            <a:ext cx="34448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1</a:t>
            </a:r>
          </a:p>
        </p:txBody>
      </p:sp>
      <p:sp>
        <p:nvSpPr>
          <p:cNvPr id="733246" name="Rectangle 62"/>
          <p:cNvSpPr>
            <a:spLocks noChangeArrowheads="1"/>
          </p:cNvSpPr>
          <p:nvPr/>
        </p:nvSpPr>
        <p:spPr bwMode="auto">
          <a:xfrm>
            <a:off x="0" y="0"/>
            <a:ext cx="1808163" cy="1555750"/>
          </a:xfrm>
          <a:prstGeom prst="rect">
            <a:avLst/>
          </a:prstGeom>
          <a:solidFill>
            <a:schemeClr val="accent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i="1">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i="1">
                <a:solidFill>
                  <a:schemeClr val="tx2"/>
                </a:solidFill>
                <a:effectLst>
                  <a:outerShdw blurRad="38100" dist="38100" dir="2700000" algn="tl">
                    <a:srgbClr val="000000"/>
                  </a:outerShdw>
                </a:effectLst>
                <a:ea typeface="宋体" charset="0"/>
                <a:cs typeface="宋体" charset="0"/>
              </a:rPr>
              <a:t>舞台</a:t>
            </a:r>
          </a:p>
        </p:txBody>
      </p:sp>
      <p:sp>
        <p:nvSpPr>
          <p:cNvPr id="733248" name="Text Box 6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733233"/>
                                        </p:tgtEl>
                                        <p:attrNameLst>
                                          <p:attrName>style.visibility</p:attrName>
                                        </p:attrNameLst>
                                      </p:cBhvr>
                                      <p:to>
                                        <p:strVal val="visible"/>
                                      </p:to>
                                    </p:set>
                                    <p:animEffect transition="in" filter="wipe(right)">
                                      <p:cBhvr>
                                        <p:cTn id="7" dur="500"/>
                                        <p:tgtEl>
                                          <p:spTgt spid="733233"/>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733239"/>
                                        </p:tgtEl>
                                        <p:attrNameLst>
                                          <p:attrName>style.visibility</p:attrName>
                                        </p:attrNameLst>
                                      </p:cBhvr>
                                      <p:to>
                                        <p:strVal val="visible"/>
                                      </p:to>
                                    </p:set>
                                    <p:animEffect transition="in" filter="box(out)">
                                      <p:cBhvr>
                                        <p:cTn id="11" dur="500"/>
                                        <p:tgtEl>
                                          <p:spTgt spid="733239"/>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733240"/>
                                        </p:tgtEl>
                                        <p:attrNameLst>
                                          <p:attrName>style.visibility</p:attrName>
                                        </p:attrNameLst>
                                      </p:cBhvr>
                                      <p:to>
                                        <p:strVal val="visible"/>
                                      </p:to>
                                    </p:set>
                                    <p:animEffect transition="in" filter="box(out)">
                                      <p:cBhvr>
                                        <p:cTn id="15" dur="500"/>
                                        <p:tgtEl>
                                          <p:spTgt spid="7332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33242"/>
                                        </p:tgtEl>
                                        <p:attrNameLst>
                                          <p:attrName>style.visibility</p:attrName>
                                        </p:attrNameLst>
                                      </p:cBhvr>
                                      <p:to>
                                        <p:strVal val="visible"/>
                                      </p:to>
                                    </p:set>
                                    <p:animEffect transition="in" filter="fade">
                                      <p:cBhvr>
                                        <p:cTn id="20" dur="1000"/>
                                        <p:tgtEl>
                                          <p:spTgt spid="733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24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44646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6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0" name="Rectangle 6"/>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1" name="Rectangle 7"/>
          <p:cNvSpPr>
            <a:spLocks noChangeArrowheads="1"/>
          </p:cNvSpPr>
          <p:nvPr/>
        </p:nvSpPr>
        <p:spPr bwMode="auto">
          <a:xfrm>
            <a:off x="4786313" y="928688"/>
            <a:ext cx="1616075" cy="3635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a:t>
            </a:r>
            <a:r>
              <a:rPr lang="zh-CN" altLang="en-US" sz="1800">
                <a:solidFill>
                  <a:srgbClr val="FAFD00"/>
                </a:solidFill>
                <a:latin typeface="Times" charset="0"/>
                <a:ea typeface="宋体" charset="0"/>
                <a:cs typeface="宋体" charset="0"/>
              </a:rPr>
              <a:t> </a:t>
            </a:r>
            <a:r>
              <a:rPr lang="en-US" altLang="zh-CN" sz="1800">
                <a:solidFill>
                  <a:srgbClr val="FAFD00"/>
                </a:solidFill>
                <a:latin typeface="Times" charset="0"/>
                <a:ea typeface="宋体" charset="0"/>
                <a:cs typeface="宋体" charset="0"/>
              </a:rPr>
              <a:t>1000年</a:t>
            </a:r>
            <a:endParaRPr lang="zh-CN" altLang="en-US" sz="1800">
              <a:solidFill>
                <a:srgbClr val="FAFD00"/>
              </a:solidFill>
              <a:latin typeface="Times" charset="0"/>
              <a:ea typeface="宋体" charset="0"/>
              <a:cs typeface="宋体" charset="0"/>
            </a:endParaRPr>
          </a:p>
        </p:txBody>
      </p:sp>
      <p:sp>
        <p:nvSpPr>
          <p:cNvPr id="446473" name="Rectangle 9"/>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5" name="Rectangle 11"/>
          <p:cNvSpPr>
            <a:spLocks noChangeArrowheads="1"/>
          </p:cNvSpPr>
          <p:nvPr/>
        </p:nvSpPr>
        <p:spPr bwMode="auto">
          <a:xfrm>
            <a:off x="4505325" y="5383213"/>
            <a:ext cx="304800" cy="24765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6"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7"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8"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79" name="Line 15"/>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0" name="Line 16"/>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1" name="Line 17"/>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2" name="Line 18"/>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3" name="Line 19"/>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4" name="Line 20"/>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5" name="Rectangle 21"/>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6" name="Rectangle 22"/>
          <p:cNvSpPr>
            <a:spLocks noChangeArrowheads="1"/>
          </p:cNvSpPr>
          <p:nvPr/>
        </p:nvSpPr>
        <p:spPr bwMode="auto">
          <a:xfrm>
            <a:off x="3959225" y="3671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7" name="Rectangle 23"/>
          <p:cNvSpPr>
            <a:spLocks noChangeArrowheads="1"/>
          </p:cNvSpPr>
          <p:nvPr/>
        </p:nvSpPr>
        <p:spPr bwMode="auto">
          <a:xfrm>
            <a:off x="4522788" y="4232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8" name="Rectangle 24"/>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89" name="Line 25"/>
          <p:cNvSpPr>
            <a:spLocks noChangeShapeType="1"/>
          </p:cNvSpPr>
          <p:nvPr/>
        </p:nvSpPr>
        <p:spPr bwMode="auto">
          <a:xfrm>
            <a:off x="4622800" y="3683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490" name="Rectangle 2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446491" name="Line 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46493" name="Rectangle 29"/>
          <p:cNvSpPr>
            <a:spLocks noChangeArrowheads="1"/>
          </p:cNvSpPr>
          <p:nvPr/>
        </p:nvSpPr>
        <p:spPr bwMode="auto">
          <a:xfrm>
            <a:off x="1314450" y="4278313"/>
            <a:ext cx="1992313" cy="110331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446495" name="Rectangle 31"/>
          <p:cNvSpPr>
            <a:spLocks noChangeArrowheads="1"/>
          </p:cNvSpPr>
          <p:nvPr/>
        </p:nvSpPr>
        <p:spPr bwMode="auto">
          <a:xfrm>
            <a:off x="387350" y="2238375"/>
            <a:ext cx="2598738" cy="19177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4000" b="0">
                <a:solidFill>
                  <a:srgbClr val="00FF00"/>
                </a:solidFill>
                <a:latin typeface="宋体" charset="0"/>
                <a:ea typeface="宋体" charset="0"/>
                <a:cs typeface="宋体" charset="0"/>
              </a:rPr>
              <a:t>三个时期</a:t>
            </a:r>
            <a:r>
              <a:rPr lang="zh-CN" altLang="en-US" sz="4000" b="0">
                <a:solidFill>
                  <a:schemeClr val="tx2"/>
                </a:solidFill>
                <a:latin typeface="宋体" charset="0"/>
                <a:ea typeface="宋体" charset="0"/>
                <a:cs typeface="宋体" charset="0"/>
              </a:rPr>
              <a:t>中的</a:t>
            </a:r>
            <a:r>
              <a:rPr lang="ja-JP" altLang="en-US" sz="4000" b="0">
                <a:solidFill>
                  <a:schemeClr val="tx2"/>
                </a:solidFill>
                <a:latin typeface="宋体" charset="0"/>
                <a:ea typeface="宋体" charset="0"/>
                <a:cs typeface="宋体" charset="0"/>
              </a:rPr>
              <a:t>第</a:t>
            </a:r>
            <a:r>
              <a:rPr lang="zh-CN" altLang="en-US" sz="4000" b="0">
                <a:solidFill>
                  <a:schemeClr val="tx2"/>
                </a:solidFill>
                <a:latin typeface="宋体" charset="0"/>
                <a:ea typeface="宋体" charset="0"/>
                <a:cs typeface="宋体" charset="0"/>
              </a:rPr>
              <a:t>二个</a:t>
            </a:r>
            <a:r>
              <a:rPr lang="zh-CN" altLang="en-US" sz="4000">
                <a:solidFill>
                  <a:srgbClr val="1CFF23"/>
                </a:solidFill>
                <a:latin typeface="宋体" charset="0"/>
                <a:ea typeface="宋体" charset="0"/>
                <a:cs typeface="宋体" charset="0"/>
              </a:rPr>
              <a:t>时期</a:t>
            </a:r>
            <a:r>
              <a:rPr lang="en-US" altLang="zh-CN" sz="4000" b="0">
                <a:solidFill>
                  <a:schemeClr val="tx2"/>
                </a:solidFill>
                <a:latin typeface="宋体" charset="0"/>
                <a:ea typeface="宋体" charset="0"/>
                <a:cs typeface="宋体" charset="0"/>
              </a:rPr>
              <a:t>:</a:t>
            </a:r>
          </a:p>
        </p:txBody>
      </p:sp>
      <p:sp>
        <p:nvSpPr>
          <p:cNvPr id="446496" name="Freeform 32"/>
          <p:cNvSpPr>
            <a:spLocks/>
          </p:cNvSpPr>
          <p:nvPr/>
        </p:nvSpPr>
        <p:spPr bwMode="auto">
          <a:xfrm>
            <a:off x="1860550" y="4511675"/>
            <a:ext cx="1090613" cy="1044575"/>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outerShdw blurRad="63500" algn="ctr" rotWithShape="0">
              <a:schemeClr val="bg2">
                <a:alpha val="74998"/>
              </a:scheme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a:defRPr/>
            </a:pPr>
            <a:endParaRPr lang="en-US">
              <a:cs typeface="+mn-cs"/>
            </a:endParaRPr>
          </a:p>
        </p:txBody>
      </p:sp>
      <p:sp>
        <p:nvSpPr>
          <p:cNvPr id="446528" name="Text Box 64"/>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446531" name="Text Box 67"/>
          <p:cNvSpPr txBox="1">
            <a:spLocks noChangeArrowheads="1"/>
          </p:cNvSpPr>
          <p:nvPr/>
        </p:nvSpPr>
        <p:spPr bwMode="auto">
          <a:xfrm>
            <a:off x="1784350" y="-12700"/>
            <a:ext cx="2481263" cy="304800"/>
          </a:xfrm>
          <a:prstGeom prst="rect">
            <a:avLst/>
          </a:prstGeom>
          <a:noFill/>
          <a:ln>
            <a:noFill/>
          </a:ln>
          <a:effectLst>
            <a:outerShdw blurRad="63500" dist="63500" dir="2212194"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9:1</a:t>
            </a:r>
          </a:p>
        </p:txBody>
      </p:sp>
      <p:sp>
        <p:nvSpPr>
          <p:cNvPr id="446570" name="Text Box 106"/>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46572" name="Rectangle 108"/>
          <p:cNvSpPr>
            <a:spLocks noChangeArrowheads="1"/>
          </p:cNvSpPr>
          <p:nvPr/>
        </p:nvSpPr>
        <p:spPr bwMode="auto">
          <a:xfrm>
            <a:off x="8077200" y="65278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19</a:t>
            </a:r>
          </a:p>
        </p:txBody>
      </p:sp>
      <p:grpSp>
        <p:nvGrpSpPr>
          <p:cNvPr id="40991" name="Group 139"/>
          <p:cNvGrpSpPr>
            <a:grpSpLocks/>
          </p:cNvGrpSpPr>
          <p:nvPr/>
        </p:nvGrpSpPr>
        <p:grpSpPr bwMode="auto">
          <a:xfrm>
            <a:off x="6289675" y="1290638"/>
            <a:ext cx="920750" cy="1009650"/>
            <a:chOff x="1557" y="1008"/>
            <a:chExt cx="2105" cy="1948"/>
          </a:xfrm>
        </p:grpSpPr>
        <p:grpSp>
          <p:nvGrpSpPr>
            <p:cNvPr id="41038" name="Group 141"/>
            <p:cNvGrpSpPr>
              <a:grpSpLocks/>
            </p:cNvGrpSpPr>
            <p:nvPr/>
          </p:nvGrpSpPr>
          <p:grpSpPr bwMode="auto">
            <a:xfrm>
              <a:off x="1557" y="1209"/>
              <a:ext cx="2105" cy="1421"/>
              <a:chOff x="578" y="2316"/>
              <a:chExt cx="2105" cy="1421"/>
            </a:xfrm>
          </p:grpSpPr>
          <p:sp>
            <p:nvSpPr>
              <p:cNvPr id="446606" name="Freeform 142"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07" name="Freeform 143"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46609" name="Freeform 145"/>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10" name="Freeform 146"/>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11" name="Freeform 147"/>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12" name="Freeform 148"/>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13" name="Freeform 149"/>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0992" name="Group 164"/>
          <p:cNvGrpSpPr>
            <a:grpSpLocks/>
          </p:cNvGrpSpPr>
          <p:nvPr/>
        </p:nvGrpSpPr>
        <p:grpSpPr bwMode="auto">
          <a:xfrm>
            <a:off x="6283325" y="3405188"/>
            <a:ext cx="920750" cy="1009650"/>
            <a:chOff x="1557" y="1008"/>
            <a:chExt cx="2105" cy="1948"/>
          </a:xfrm>
        </p:grpSpPr>
        <p:grpSp>
          <p:nvGrpSpPr>
            <p:cNvPr id="41030" name="Group 166"/>
            <p:cNvGrpSpPr>
              <a:grpSpLocks/>
            </p:cNvGrpSpPr>
            <p:nvPr/>
          </p:nvGrpSpPr>
          <p:grpSpPr bwMode="auto">
            <a:xfrm>
              <a:off x="1557" y="1209"/>
              <a:ext cx="2105" cy="1421"/>
              <a:chOff x="578" y="2316"/>
              <a:chExt cx="2105" cy="1421"/>
            </a:xfrm>
          </p:grpSpPr>
          <p:sp>
            <p:nvSpPr>
              <p:cNvPr id="446631" name="Freeform 167"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32" name="Freeform 168"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46634" name="Freeform 170"/>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35" name="Freeform 171"/>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36" name="Freeform 172"/>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37" name="Freeform 173"/>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38" name="Freeform 174"/>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46640" name="Oval 176"/>
          <p:cNvSpPr>
            <a:spLocks noChangeArrowheads="1"/>
          </p:cNvSpPr>
          <p:nvPr/>
        </p:nvSpPr>
        <p:spPr bwMode="auto">
          <a:xfrm>
            <a:off x="4657725" y="825500"/>
            <a:ext cx="17970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46641" name="Text Box 177"/>
          <p:cNvSpPr txBox="1">
            <a:spLocks noChangeArrowheads="1"/>
          </p:cNvSpPr>
          <p:nvPr/>
        </p:nvSpPr>
        <p:spPr bwMode="auto">
          <a:xfrm>
            <a:off x="8559800" y="6384925"/>
            <a:ext cx="34448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1</a:t>
            </a:r>
          </a:p>
        </p:txBody>
      </p:sp>
      <p:grpSp>
        <p:nvGrpSpPr>
          <p:cNvPr id="40995" name="Group 212"/>
          <p:cNvGrpSpPr>
            <a:grpSpLocks/>
          </p:cNvGrpSpPr>
          <p:nvPr/>
        </p:nvGrpSpPr>
        <p:grpSpPr bwMode="auto">
          <a:xfrm>
            <a:off x="7842250" y="3436938"/>
            <a:ext cx="1200150" cy="1884362"/>
            <a:chOff x="2323" y="1206"/>
            <a:chExt cx="756" cy="1187"/>
          </a:xfrm>
        </p:grpSpPr>
        <p:sp>
          <p:nvSpPr>
            <p:cNvPr id="446677" name="AutoShape 213"/>
            <p:cNvSpPr>
              <a:spLocks noChangeArrowheads="1"/>
            </p:cNvSpPr>
            <p:nvPr/>
          </p:nvSpPr>
          <p:spPr bwMode="auto">
            <a:xfrm>
              <a:off x="2375" y="1239"/>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78" name="Rectangle 214"/>
            <p:cNvSpPr>
              <a:spLocks noChangeArrowheads="1"/>
            </p:cNvSpPr>
            <p:nvPr/>
          </p:nvSpPr>
          <p:spPr bwMode="auto">
            <a:xfrm>
              <a:off x="2373" y="1340"/>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79" name="Line 215"/>
            <p:cNvSpPr>
              <a:spLocks noChangeShapeType="1"/>
            </p:cNvSpPr>
            <p:nvPr/>
          </p:nvSpPr>
          <p:spPr bwMode="auto">
            <a:xfrm>
              <a:off x="2413" y="1439"/>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0" name="Rectangle 216"/>
            <p:cNvSpPr>
              <a:spLocks noChangeArrowheads="1"/>
            </p:cNvSpPr>
            <p:nvPr/>
          </p:nvSpPr>
          <p:spPr bwMode="auto">
            <a:xfrm>
              <a:off x="2607" y="1307"/>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1" name="Rectangle 217"/>
            <p:cNvSpPr>
              <a:spLocks noChangeArrowheads="1"/>
            </p:cNvSpPr>
            <p:nvPr/>
          </p:nvSpPr>
          <p:spPr bwMode="auto">
            <a:xfrm>
              <a:off x="2387" y="1293"/>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2" name="Line 218"/>
            <p:cNvSpPr>
              <a:spLocks noChangeShapeType="1"/>
            </p:cNvSpPr>
            <p:nvPr/>
          </p:nvSpPr>
          <p:spPr bwMode="auto">
            <a:xfrm>
              <a:off x="2413" y="155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3" name="Line 219"/>
            <p:cNvSpPr>
              <a:spLocks noChangeShapeType="1"/>
            </p:cNvSpPr>
            <p:nvPr/>
          </p:nvSpPr>
          <p:spPr bwMode="auto">
            <a:xfrm>
              <a:off x="2413" y="1667"/>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4" name="Line 220"/>
            <p:cNvSpPr>
              <a:spLocks noChangeShapeType="1"/>
            </p:cNvSpPr>
            <p:nvPr/>
          </p:nvSpPr>
          <p:spPr bwMode="auto">
            <a:xfrm>
              <a:off x="2413" y="1779"/>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5" name="Line 221"/>
            <p:cNvSpPr>
              <a:spLocks noChangeShapeType="1"/>
            </p:cNvSpPr>
            <p:nvPr/>
          </p:nvSpPr>
          <p:spPr bwMode="auto">
            <a:xfrm>
              <a:off x="2414" y="2107"/>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6" name="Line 222"/>
            <p:cNvSpPr>
              <a:spLocks noChangeShapeType="1"/>
            </p:cNvSpPr>
            <p:nvPr/>
          </p:nvSpPr>
          <p:spPr bwMode="auto">
            <a:xfrm>
              <a:off x="2413" y="1883"/>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7" name="Line 223"/>
            <p:cNvSpPr>
              <a:spLocks noChangeShapeType="1"/>
            </p:cNvSpPr>
            <p:nvPr/>
          </p:nvSpPr>
          <p:spPr bwMode="auto">
            <a:xfrm>
              <a:off x="2413" y="2219"/>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8" name="Line 224"/>
            <p:cNvSpPr>
              <a:spLocks noChangeShapeType="1"/>
            </p:cNvSpPr>
            <p:nvPr/>
          </p:nvSpPr>
          <p:spPr bwMode="auto">
            <a:xfrm>
              <a:off x="2413" y="2331"/>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89" name="Line 225"/>
            <p:cNvSpPr>
              <a:spLocks noChangeShapeType="1"/>
            </p:cNvSpPr>
            <p:nvPr/>
          </p:nvSpPr>
          <p:spPr bwMode="auto">
            <a:xfrm>
              <a:off x="2413" y="199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90" name="Line 226"/>
            <p:cNvSpPr>
              <a:spLocks noChangeShapeType="1"/>
            </p:cNvSpPr>
            <p:nvPr/>
          </p:nvSpPr>
          <p:spPr bwMode="auto">
            <a:xfrm>
              <a:off x="2678" y="1607"/>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91" name="Line 227"/>
            <p:cNvSpPr>
              <a:spLocks noChangeShapeType="1"/>
            </p:cNvSpPr>
            <p:nvPr/>
          </p:nvSpPr>
          <p:spPr bwMode="auto">
            <a:xfrm>
              <a:off x="2670" y="1563"/>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6692" name="Rectangle 228"/>
            <p:cNvSpPr>
              <a:spLocks noChangeArrowheads="1"/>
            </p:cNvSpPr>
            <p:nvPr/>
          </p:nvSpPr>
          <p:spPr bwMode="auto">
            <a:xfrm>
              <a:off x="2395" y="1206"/>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p>
          </p:txBody>
        </p:sp>
        <p:sp>
          <p:nvSpPr>
            <p:cNvPr id="446693" name="Rectangle 229"/>
            <p:cNvSpPr>
              <a:spLocks noChangeArrowheads="1"/>
            </p:cNvSpPr>
            <p:nvPr/>
          </p:nvSpPr>
          <p:spPr bwMode="auto">
            <a:xfrm>
              <a:off x="2454" y="1294"/>
              <a:ext cx="114" cy="1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ea typeface="宋体" charset="0"/>
                <a:cs typeface="宋体" charset="0"/>
              </a:endParaRPr>
            </a:p>
          </p:txBody>
        </p:sp>
        <p:sp>
          <p:nvSpPr>
            <p:cNvPr id="446694" name="Rectangle 230"/>
            <p:cNvSpPr>
              <a:spLocks noChangeArrowheads="1"/>
            </p:cNvSpPr>
            <p:nvPr/>
          </p:nvSpPr>
          <p:spPr bwMode="auto">
            <a:xfrm>
              <a:off x="2323" y="1432"/>
              <a:ext cx="75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chemeClr val="bg2"/>
                </a:solidFill>
                <a:effectLst>
                  <a:outerShdw blurRad="38100" dist="38100" dir="2700000" algn="tl">
                    <a:srgbClr val="000000"/>
                  </a:outerShdw>
                </a:effectLst>
                <a:latin typeface="Times" charset="0"/>
                <a:ea typeface="宋体" charset="0"/>
                <a:cs typeface="宋体" charset="0"/>
              </a:endParaRPr>
            </a:p>
          </p:txBody>
        </p:sp>
        <p:sp>
          <p:nvSpPr>
            <p:cNvPr id="446695" name="Rectangle 231"/>
            <p:cNvSpPr>
              <a:spLocks noChangeArrowheads="1"/>
            </p:cNvSpPr>
            <p:nvPr/>
          </p:nvSpPr>
          <p:spPr bwMode="auto">
            <a:xfrm>
              <a:off x="2414" y="1540"/>
              <a:ext cx="11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446696" name="Rectangle 232"/>
            <p:cNvSpPr>
              <a:spLocks noChangeArrowheads="1"/>
            </p:cNvSpPr>
            <p:nvPr/>
          </p:nvSpPr>
          <p:spPr bwMode="auto">
            <a:xfrm>
              <a:off x="2352" y="164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chemeClr val="bg2"/>
                </a:solidFill>
                <a:latin typeface="Times" charset="0"/>
                <a:ea typeface="宋体" charset="0"/>
                <a:cs typeface="宋体" charset="0"/>
              </a:endParaRPr>
            </a:p>
          </p:txBody>
        </p:sp>
        <p:sp>
          <p:nvSpPr>
            <p:cNvPr id="446697" name="Text Box 233"/>
            <p:cNvSpPr txBox="1">
              <a:spLocks noChangeArrowheads="1"/>
            </p:cNvSpPr>
            <p:nvPr/>
          </p:nvSpPr>
          <p:spPr bwMode="auto">
            <a:xfrm>
              <a:off x="2414" y="176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charset="0"/>
                <a:ea typeface="宋体" charset="0"/>
                <a:cs typeface="宋体" charset="0"/>
              </a:endParaRPr>
            </a:p>
          </p:txBody>
        </p:sp>
        <p:sp>
          <p:nvSpPr>
            <p:cNvPr id="446698" name="Text Box 234"/>
            <p:cNvSpPr txBox="1">
              <a:spLocks noChangeArrowheads="1"/>
            </p:cNvSpPr>
            <p:nvPr/>
          </p:nvSpPr>
          <p:spPr bwMode="auto">
            <a:xfrm>
              <a:off x="2410" y="2208"/>
              <a:ext cx="39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New Roman" charset="0"/>
                <a:ea typeface="宋体" charset="0"/>
                <a:cs typeface="宋体" charset="0"/>
              </a:endParaRPr>
            </a:p>
          </p:txBody>
        </p:sp>
        <p:sp>
          <p:nvSpPr>
            <p:cNvPr id="446699" name="Text Box 235"/>
            <p:cNvSpPr txBox="1">
              <a:spLocks noChangeArrowheads="1"/>
            </p:cNvSpPr>
            <p:nvPr/>
          </p:nvSpPr>
          <p:spPr bwMode="auto">
            <a:xfrm>
              <a:off x="2506" y="1861"/>
              <a:ext cx="40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New Roman" charset="0"/>
                <a:ea typeface="宋体" charset="0"/>
                <a:cs typeface="宋体" charset="0"/>
              </a:endParaRPr>
            </a:p>
          </p:txBody>
        </p:sp>
        <p:sp>
          <p:nvSpPr>
            <p:cNvPr id="446700" name="Text Box 236"/>
            <p:cNvSpPr txBox="1">
              <a:spLocks noChangeArrowheads="1"/>
            </p:cNvSpPr>
            <p:nvPr/>
          </p:nvSpPr>
          <p:spPr bwMode="auto">
            <a:xfrm>
              <a:off x="2396" y="1973"/>
              <a:ext cx="59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New Roman" charset="0"/>
                <a:ea typeface="宋体" charset="0"/>
                <a:cs typeface="宋体" charset="0"/>
              </a:endParaRPr>
            </a:p>
          </p:txBody>
        </p:sp>
        <p:sp>
          <p:nvSpPr>
            <p:cNvPr id="446701" name="Text Box 237"/>
            <p:cNvSpPr txBox="1">
              <a:spLocks noChangeArrowheads="1"/>
            </p:cNvSpPr>
            <p:nvPr/>
          </p:nvSpPr>
          <p:spPr bwMode="auto">
            <a:xfrm>
              <a:off x="2418" y="2093"/>
              <a:ext cx="527"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New Roman" charset="0"/>
                <a:ea typeface="宋体" charset="0"/>
                <a:cs typeface="宋体" charset="0"/>
              </a:endParaRPr>
            </a:p>
          </p:txBody>
        </p:sp>
        <p:sp>
          <p:nvSpPr>
            <p:cNvPr id="446702" name="Text Box 238"/>
            <p:cNvSpPr txBox="1">
              <a:spLocks noChangeArrowheads="1"/>
            </p:cNvSpPr>
            <p:nvPr/>
          </p:nvSpPr>
          <p:spPr bwMode="auto">
            <a:xfrm>
              <a:off x="2618" y="2206"/>
              <a:ext cx="37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000">
                <a:solidFill>
                  <a:schemeClr val="bg2"/>
                </a:solidFill>
                <a:latin typeface="Times New Roman" charset="0"/>
                <a:ea typeface="宋体" charset="0"/>
                <a:cs typeface="宋体" charset="0"/>
              </a:endParaRPr>
            </a:p>
          </p:txBody>
        </p:sp>
      </p:grpSp>
      <p:grpSp>
        <p:nvGrpSpPr>
          <p:cNvPr id="40996" name="Group 245"/>
          <p:cNvGrpSpPr>
            <a:grpSpLocks/>
          </p:cNvGrpSpPr>
          <p:nvPr/>
        </p:nvGrpSpPr>
        <p:grpSpPr bwMode="auto">
          <a:xfrm>
            <a:off x="692150" y="4132263"/>
            <a:ext cx="2601913" cy="2032000"/>
            <a:chOff x="568" y="1640"/>
            <a:chExt cx="1387" cy="1112"/>
          </a:xfrm>
        </p:grpSpPr>
        <p:grpSp>
          <p:nvGrpSpPr>
            <p:cNvPr id="40999" name="Group 246"/>
            <p:cNvGrpSpPr>
              <a:grpSpLocks/>
            </p:cNvGrpSpPr>
            <p:nvPr/>
          </p:nvGrpSpPr>
          <p:grpSpPr bwMode="auto">
            <a:xfrm>
              <a:off x="568" y="1640"/>
              <a:ext cx="1249" cy="1112"/>
              <a:chOff x="568" y="1640"/>
              <a:chExt cx="1249" cy="1112"/>
            </a:xfrm>
          </p:grpSpPr>
          <p:sp>
            <p:nvSpPr>
              <p:cNvPr id="446711" name="Oval 24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46712" name="Freeform 24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46713" name="Freeform 24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446714" name="Rectangle 250"/>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446715" name="Rectangle 251"/>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sp>
        <p:nvSpPr>
          <p:cNvPr id="446717" name="Text Box 25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60006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70" name="Rectangle 6"/>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71" name="Rectangle 7"/>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78" name="Line 14"/>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79" name="Line 15"/>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0" name="Line 16"/>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1" name="Line 17"/>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2" name="Line 18"/>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3" name="Line 19"/>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4" name="Rectangle 20"/>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5" name="Rectangle 21"/>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086" name="Rectangle 22"/>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600087"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600088" name="Rectangle 24"/>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600089" name="Text Box 25"/>
          <p:cNvSpPr txBox="1">
            <a:spLocks noChangeArrowheads="1"/>
          </p:cNvSpPr>
          <p:nvPr/>
        </p:nvSpPr>
        <p:spPr bwMode="auto">
          <a:xfrm>
            <a:off x="1765300" y="-22225"/>
            <a:ext cx="5670550"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15:1; </a:t>
            </a:r>
            <a:r>
              <a:rPr lang="ja-JP" altLang="en-US" sz="1400">
                <a:solidFill>
                  <a:schemeClr val="tx1"/>
                </a:solidFill>
                <a:latin typeface="宋体" charset="0"/>
                <a:ea typeface="宋体" charset="0"/>
                <a:cs typeface="宋体" charset="0"/>
              </a:rPr>
              <a:t>撒下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2:4; </a:t>
            </a: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1:43</a:t>
            </a:r>
          </a:p>
        </p:txBody>
      </p:sp>
      <p:sp>
        <p:nvSpPr>
          <p:cNvPr id="600110" name="Text Box 46"/>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600111" name="Text Box 47"/>
          <p:cNvSpPr txBox="1">
            <a:spLocks noChangeArrowheads="1"/>
          </p:cNvSpPr>
          <p:nvPr/>
        </p:nvSpPr>
        <p:spPr bwMode="auto">
          <a:xfrm>
            <a:off x="8594725" y="6403975"/>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4</a:t>
            </a:r>
            <a:endParaRPr lang="en-US" altLang="zh-CN" sz="2000" b="0">
              <a:solidFill>
                <a:srgbClr val="FFA27C"/>
              </a:solidFill>
              <a:latin typeface="B VAG Rounded Bold" charset="0"/>
              <a:ea typeface="宋体" charset="0"/>
              <a:cs typeface="宋体" charset="0"/>
            </a:endParaRPr>
          </a:p>
        </p:txBody>
      </p:sp>
      <p:sp>
        <p:nvSpPr>
          <p:cNvPr id="600112" name="Rectangle 48"/>
          <p:cNvSpPr>
            <a:spLocks noChangeArrowheads="1"/>
          </p:cNvSpPr>
          <p:nvPr/>
        </p:nvSpPr>
        <p:spPr bwMode="auto">
          <a:xfrm>
            <a:off x="8083550" y="65278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20</a:t>
            </a:r>
          </a:p>
        </p:txBody>
      </p:sp>
      <p:grpSp>
        <p:nvGrpSpPr>
          <p:cNvPr id="43028" name="Group 50"/>
          <p:cNvGrpSpPr>
            <a:grpSpLocks/>
          </p:cNvGrpSpPr>
          <p:nvPr/>
        </p:nvGrpSpPr>
        <p:grpSpPr bwMode="auto">
          <a:xfrm>
            <a:off x="6289675" y="1290638"/>
            <a:ext cx="920750" cy="1009650"/>
            <a:chOff x="1557" y="1008"/>
            <a:chExt cx="2105" cy="1948"/>
          </a:xfrm>
        </p:grpSpPr>
        <p:grpSp>
          <p:nvGrpSpPr>
            <p:cNvPr id="43090" name="Group 52"/>
            <p:cNvGrpSpPr>
              <a:grpSpLocks/>
            </p:cNvGrpSpPr>
            <p:nvPr/>
          </p:nvGrpSpPr>
          <p:grpSpPr bwMode="auto">
            <a:xfrm>
              <a:off x="1557" y="1209"/>
              <a:ext cx="2105" cy="1421"/>
              <a:chOff x="578" y="2316"/>
              <a:chExt cx="2105" cy="1421"/>
            </a:xfrm>
          </p:grpSpPr>
          <p:sp>
            <p:nvSpPr>
              <p:cNvPr id="600117" name="Freeform 53"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18" name="Freeform 54"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00120" name="Freeform 56"/>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21" name="Freeform 57"/>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22" name="Freeform 58"/>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23" name="Freeform 59"/>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24" name="Freeform 60"/>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3029" name="Group 61"/>
          <p:cNvGrpSpPr>
            <a:grpSpLocks/>
          </p:cNvGrpSpPr>
          <p:nvPr/>
        </p:nvGrpSpPr>
        <p:grpSpPr bwMode="auto">
          <a:xfrm>
            <a:off x="6283325" y="3405188"/>
            <a:ext cx="920750" cy="1009650"/>
            <a:chOff x="1557" y="1008"/>
            <a:chExt cx="2105" cy="1948"/>
          </a:xfrm>
        </p:grpSpPr>
        <p:grpSp>
          <p:nvGrpSpPr>
            <p:cNvPr id="43082" name="Group 63"/>
            <p:cNvGrpSpPr>
              <a:grpSpLocks/>
            </p:cNvGrpSpPr>
            <p:nvPr/>
          </p:nvGrpSpPr>
          <p:grpSpPr bwMode="auto">
            <a:xfrm>
              <a:off x="1557" y="1209"/>
              <a:ext cx="2105" cy="1421"/>
              <a:chOff x="578" y="2316"/>
              <a:chExt cx="2105" cy="1421"/>
            </a:xfrm>
          </p:grpSpPr>
          <p:sp>
            <p:nvSpPr>
              <p:cNvPr id="600128" name="Freeform 64"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29" name="Freeform 65"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00131" name="Freeform 67"/>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32" name="Freeform 68"/>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33" name="Freeform 69"/>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34" name="Freeform 70"/>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35" name="Freeform 71"/>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00143" name="Line 79"/>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4" name="Line 80"/>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5" name="Line 81"/>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6" name="Rectangle 82"/>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7" name="Rectangle 83"/>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8" name="Line 84"/>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149" name="Rectangle 85"/>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00177" name="Rectangle 113"/>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ea typeface="宋体" charset="0"/>
                <a:cs typeface="宋体" charset="0"/>
              </a:rPr>
              <a:t>扫</a:t>
            </a:r>
            <a:r>
              <a:rPr lang="zh-CN" altLang="en-US">
                <a:solidFill>
                  <a:schemeClr val="accent2"/>
                </a:solidFill>
                <a:latin typeface="Times" charset="0"/>
                <a:ea typeface="宋体" charset="0"/>
                <a:cs typeface="宋体" charset="0"/>
              </a:rPr>
              <a:t> </a:t>
            </a:r>
            <a:r>
              <a:rPr lang="en-US" altLang="zh-CN">
                <a:solidFill>
                  <a:schemeClr val="accent2"/>
                </a:solidFill>
                <a:ea typeface="宋体" charset="0"/>
                <a:cs typeface="宋体" charset="0"/>
              </a:rPr>
              <a:t>-</a:t>
            </a:r>
            <a:r>
              <a:rPr lang="zh-CN" altLang="en-US">
                <a:solidFill>
                  <a:schemeClr val="accent2"/>
                </a:solidFill>
                <a:ea typeface="宋体" charset="0"/>
                <a:cs typeface="宋体" charset="0"/>
              </a:rPr>
              <a:t>卫 </a:t>
            </a:r>
            <a:r>
              <a:rPr lang="en-US" altLang="zh-CN">
                <a:solidFill>
                  <a:schemeClr val="accent2"/>
                </a:solidFill>
                <a:ea typeface="宋体" charset="0"/>
                <a:cs typeface="宋体" charset="0"/>
              </a:rPr>
              <a:t>-</a:t>
            </a:r>
            <a:r>
              <a:rPr lang="en-US" altLang="zh-CN">
                <a:solidFill>
                  <a:schemeClr val="accent2"/>
                </a:solidFill>
                <a:latin typeface="Times" charset="0"/>
                <a:ea typeface="宋体" charset="0"/>
                <a:cs typeface="宋体" charset="0"/>
              </a:rPr>
              <a:t> </a:t>
            </a:r>
            <a:r>
              <a:rPr lang="zh-CN" altLang="en-US">
                <a:solidFill>
                  <a:schemeClr val="accent2"/>
                </a:solidFill>
                <a:ea typeface="宋体" charset="0"/>
                <a:cs typeface="宋体" charset="0"/>
              </a:rPr>
              <a:t>罗</a:t>
            </a:r>
            <a:endParaRPr lang="zh-CN" altLang="en-US">
              <a:solidFill>
                <a:schemeClr val="accent2"/>
              </a:solidFill>
              <a:latin typeface="Times" charset="0"/>
              <a:ea typeface="宋体" charset="0"/>
              <a:cs typeface="宋体" charset="0"/>
            </a:endParaRPr>
          </a:p>
        </p:txBody>
      </p:sp>
      <p:sp>
        <p:nvSpPr>
          <p:cNvPr id="600192" name="Text Box 128"/>
          <p:cNvSpPr txBox="1">
            <a:spLocks noChangeArrowheads="1"/>
          </p:cNvSpPr>
          <p:nvPr/>
        </p:nvSpPr>
        <p:spPr bwMode="auto">
          <a:xfrm>
            <a:off x="3259138" y="2081213"/>
            <a:ext cx="2557462" cy="1189037"/>
          </a:xfrm>
          <a:prstGeom prst="rect">
            <a:avLst/>
          </a:prstGeom>
          <a:noFill/>
          <a:ln>
            <a:noFill/>
          </a:ln>
          <a:effectLst>
            <a:outerShdw blurRad="63500" dist="63500" dir="3187806"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en-US" altLang="zh-CN" sz="7200">
                <a:solidFill>
                  <a:srgbClr val="0831AD"/>
                </a:solidFill>
                <a:ea typeface="宋体" charset="0"/>
                <a:cs typeface="宋体" charset="0"/>
              </a:rPr>
              <a:t>扫</a:t>
            </a:r>
            <a:r>
              <a:rPr lang="zh-CN" altLang="en-US" sz="7200">
                <a:solidFill>
                  <a:srgbClr val="0831AD"/>
                </a:solidFill>
                <a:ea typeface="宋体" charset="0"/>
                <a:cs typeface="宋体" charset="0"/>
              </a:rPr>
              <a:t>罗</a:t>
            </a:r>
          </a:p>
        </p:txBody>
      </p:sp>
      <p:sp>
        <p:nvSpPr>
          <p:cNvPr id="600187" name="Text Box 123"/>
          <p:cNvSpPr txBox="1">
            <a:spLocks noChangeArrowheads="1"/>
          </p:cNvSpPr>
          <p:nvPr/>
        </p:nvSpPr>
        <p:spPr bwMode="auto">
          <a:xfrm>
            <a:off x="3101975" y="3162300"/>
            <a:ext cx="2878138" cy="1189038"/>
          </a:xfrm>
          <a:prstGeom prst="rect">
            <a:avLst/>
          </a:prstGeom>
          <a:noFill/>
          <a:ln>
            <a:noFill/>
          </a:ln>
          <a:effectLst>
            <a:outerShdw blurRad="63500" dist="46662" dir="2115817"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7200">
                <a:solidFill>
                  <a:srgbClr val="0831AD"/>
                </a:solidFill>
                <a:ea typeface="宋体" charset="0"/>
                <a:cs typeface="宋体" charset="0"/>
              </a:rPr>
              <a:t>大卫</a:t>
            </a:r>
            <a:endParaRPr lang="zh-CN" altLang="en-US" sz="7200">
              <a:solidFill>
                <a:srgbClr val="0831AD"/>
              </a:solidFill>
              <a:ea typeface="宋体" charset="0"/>
              <a:cs typeface="宋体" charset="0"/>
            </a:endParaRPr>
          </a:p>
        </p:txBody>
      </p:sp>
      <p:sp>
        <p:nvSpPr>
          <p:cNvPr id="600182" name="Text Box 118"/>
          <p:cNvSpPr txBox="1">
            <a:spLocks noChangeArrowheads="1"/>
          </p:cNvSpPr>
          <p:nvPr/>
        </p:nvSpPr>
        <p:spPr bwMode="auto">
          <a:xfrm>
            <a:off x="2900363" y="4176713"/>
            <a:ext cx="3552825" cy="1189037"/>
          </a:xfrm>
          <a:prstGeom prst="rect">
            <a:avLst/>
          </a:prstGeom>
          <a:noFill/>
          <a:ln>
            <a:noFill/>
          </a:ln>
          <a:effectLst>
            <a:outerShdw blurRad="63500" dist="74053" dir="3542175"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7200">
                <a:solidFill>
                  <a:srgbClr val="0831AD"/>
                </a:solidFill>
                <a:ea typeface="宋体" charset="0"/>
                <a:cs typeface="宋体" charset="0"/>
              </a:rPr>
              <a:t>所罗门</a:t>
            </a:r>
            <a:endParaRPr lang="zh-CN" altLang="en-US" sz="7200">
              <a:solidFill>
                <a:srgbClr val="0831AD"/>
              </a:solidFill>
              <a:ea typeface="宋体" charset="0"/>
              <a:cs typeface="宋体" charset="0"/>
            </a:endParaRPr>
          </a:p>
        </p:txBody>
      </p:sp>
      <p:sp>
        <p:nvSpPr>
          <p:cNvPr id="600273" name="Rectangle 209"/>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grpSp>
        <p:nvGrpSpPr>
          <p:cNvPr id="43042" name="Group 260"/>
          <p:cNvGrpSpPr>
            <a:grpSpLocks/>
          </p:cNvGrpSpPr>
          <p:nvPr/>
        </p:nvGrpSpPr>
        <p:grpSpPr bwMode="auto">
          <a:xfrm>
            <a:off x="7842250" y="3436938"/>
            <a:ext cx="1200150" cy="2109787"/>
            <a:chOff x="4940" y="2165"/>
            <a:chExt cx="756" cy="1329"/>
          </a:xfrm>
        </p:grpSpPr>
        <p:grpSp>
          <p:nvGrpSpPr>
            <p:cNvPr id="43054" name="Group 259"/>
            <p:cNvGrpSpPr>
              <a:grpSpLocks/>
            </p:cNvGrpSpPr>
            <p:nvPr/>
          </p:nvGrpSpPr>
          <p:grpSpPr bwMode="auto">
            <a:xfrm>
              <a:off x="4940" y="2165"/>
              <a:ext cx="756" cy="1329"/>
              <a:chOff x="4940" y="2165"/>
              <a:chExt cx="756" cy="1329"/>
            </a:xfrm>
          </p:grpSpPr>
          <p:sp>
            <p:nvSpPr>
              <p:cNvPr id="600282" name="AutoShape 218"/>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3" name="Rectangle 219"/>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4" name="Line 220"/>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5" name="Rectangle 221"/>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6" name="Rectangle 222"/>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7" name="Line 223"/>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8" name="Line 224"/>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89" name="Line 225"/>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0" name="Line 226"/>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1" name="Line 227"/>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2" name="Line 228"/>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3" name="Line 229"/>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4" name="Line 230"/>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5" name="Line 231"/>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6" name="Line 232"/>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0297" name="Rectangle 233"/>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600298" name="Rectangle 234"/>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00299" name="Rectangle 235"/>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00300" name="Rectangle 236"/>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00301" name="Rectangle 237"/>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00302" name="Text Box 238"/>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00303" name="Text Box 239"/>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00304" name="Text Box 240"/>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00305" name="Text Box 241"/>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00306" name="Text Box 242"/>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00307" name="Text Box 243"/>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600309" name="Rectangle 24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600313" name="Oval 249"/>
          <p:cNvSpPr>
            <a:spLocks noChangeArrowheads="1"/>
          </p:cNvSpPr>
          <p:nvPr/>
        </p:nvSpPr>
        <p:spPr bwMode="auto">
          <a:xfrm>
            <a:off x="4349750" y="1301750"/>
            <a:ext cx="671513"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sz="1600" b="0">
              <a:solidFill>
                <a:srgbClr val="0831AD"/>
              </a:solidFill>
              <a:latin typeface="Times" charset="0"/>
              <a:ea typeface="宋体" charset="0"/>
              <a:cs typeface="宋体" charset="0"/>
            </a:endParaRPr>
          </a:p>
        </p:txBody>
      </p:sp>
      <p:sp>
        <p:nvSpPr>
          <p:cNvPr id="600314" name="Oval 250"/>
          <p:cNvSpPr>
            <a:spLocks noChangeArrowheads="1"/>
          </p:cNvSpPr>
          <p:nvPr/>
        </p:nvSpPr>
        <p:spPr bwMode="auto">
          <a:xfrm>
            <a:off x="5126038" y="1279525"/>
            <a:ext cx="614362"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sz="1600" b="0">
              <a:solidFill>
                <a:srgbClr val="0831AD"/>
              </a:solidFill>
              <a:latin typeface="Times" charset="0"/>
              <a:ea typeface="宋体" charset="0"/>
              <a:cs typeface="宋体" charset="0"/>
            </a:endParaRPr>
          </a:p>
        </p:txBody>
      </p:sp>
      <p:grpSp>
        <p:nvGrpSpPr>
          <p:cNvPr id="43045" name="Group 251"/>
          <p:cNvGrpSpPr>
            <a:grpSpLocks/>
          </p:cNvGrpSpPr>
          <p:nvPr/>
        </p:nvGrpSpPr>
        <p:grpSpPr bwMode="auto">
          <a:xfrm>
            <a:off x="692150" y="2603500"/>
            <a:ext cx="2601913" cy="2032000"/>
            <a:chOff x="568" y="1640"/>
            <a:chExt cx="1387" cy="1112"/>
          </a:xfrm>
        </p:grpSpPr>
        <p:grpSp>
          <p:nvGrpSpPr>
            <p:cNvPr id="43049" name="Group 252"/>
            <p:cNvGrpSpPr>
              <a:grpSpLocks/>
            </p:cNvGrpSpPr>
            <p:nvPr/>
          </p:nvGrpSpPr>
          <p:grpSpPr bwMode="auto">
            <a:xfrm>
              <a:off x="568" y="1640"/>
              <a:ext cx="1249" cy="1112"/>
              <a:chOff x="568" y="1640"/>
              <a:chExt cx="1249" cy="1112"/>
            </a:xfrm>
          </p:grpSpPr>
          <p:sp>
            <p:nvSpPr>
              <p:cNvPr id="600317" name="Oval 253"/>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600318" name="Freeform 254"/>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0319" name="Freeform 255"/>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600320" name="Rectangle 256"/>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600322" name="Rectangle 258"/>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sp>
        <p:nvSpPr>
          <p:cNvPr id="600312" name="Oval 248"/>
          <p:cNvSpPr>
            <a:spLocks noChangeArrowheads="1"/>
          </p:cNvSpPr>
          <p:nvPr/>
        </p:nvSpPr>
        <p:spPr bwMode="auto">
          <a:xfrm>
            <a:off x="3670300" y="1282700"/>
            <a:ext cx="598488"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sz="1600" b="0">
              <a:solidFill>
                <a:srgbClr val="0831AD"/>
              </a:solidFill>
              <a:latin typeface="Times" charset="0"/>
              <a:ea typeface="宋体" charset="0"/>
              <a:cs typeface="宋体" charset="0"/>
            </a:endParaRPr>
          </a:p>
        </p:txBody>
      </p:sp>
      <p:sp>
        <p:nvSpPr>
          <p:cNvPr id="600326" name="Text Box 26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312"/>
                                        </p:tgtEl>
                                        <p:attrNameLst>
                                          <p:attrName>style.visibility</p:attrName>
                                        </p:attrNameLst>
                                      </p:cBhvr>
                                      <p:to>
                                        <p:strVal val="visible"/>
                                      </p:to>
                                    </p:set>
                                    <p:anim calcmode="lin" valueType="num">
                                      <p:cBhvr>
                                        <p:cTn id="39" dur="500" fill="hold"/>
                                        <p:tgtEl>
                                          <p:spTgt spid="600312"/>
                                        </p:tgtEl>
                                        <p:attrNameLst>
                                          <p:attrName>ppt_w</p:attrName>
                                        </p:attrNameLst>
                                      </p:cBhvr>
                                      <p:tavLst>
                                        <p:tav tm="0">
                                          <p:val>
                                            <p:fltVal val="0"/>
                                          </p:val>
                                        </p:tav>
                                        <p:tav tm="100000">
                                          <p:val>
                                            <p:strVal val="#ppt_w"/>
                                          </p:val>
                                        </p:tav>
                                      </p:tavLst>
                                    </p:anim>
                                    <p:anim calcmode="lin" valueType="num">
                                      <p:cBhvr>
                                        <p:cTn id="40" dur="500" fill="hold"/>
                                        <p:tgtEl>
                                          <p:spTgt spid="600312"/>
                                        </p:tgtEl>
                                        <p:attrNameLst>
                                          <p:attrName>ppt_h</p:attrName>
                                        </p:attrNameLst>
                                      </p:cBhvr>
                                      <p:tavLst>
                                        <p:tav tm="0">
                                          <p:val>
                                            <p:fltVal val="0"/>
                                          </p:val>
                                        </p:tav>
                                        <p:tav tm="100000">
                                          <p:val>
                                            <p:strVal val="#ppt_h"/>
                                          </p:val>
                                        </p:tav>
                                      </p:tavLst>
                                    </p:anim>
                                    <p:anim calcmode="lin" valueType="num">
                                      <p:cBhvr>
                                        <p:cTn id="41" dur="500" fill="hold"/>
                                        <p:tgtEl>
                                          <p:spTgt spid="600312"/>
                                        </p:tgtEl>
                                        <p:attrNameLst>
                                          <p:attrName>ppt_x</p:attrName>
                                        </p:attrNameLst>
                                      </p:cBhvr>
                                      <p:tavLst>
                                        <p:tav tm="0">
                                          <p:val>
                                            <p:fltVal val="0.5"/>
                                          </p:val>
                                        </p:tav>
                                        <p:tav tm="100000">
                                          <p:val>
                                            <p:strVal val="#ppt_x"/>
                                          </p:val>
                                        </p:tav>
                                      </p:tavLst>
                                    </p:anim>
                                    <p:anim calcmode="lin" valueType="num">
                                      <p:cBhvr>
                                        <p:cTn id="42" dur="500" fill="hold"/>
                                        <p:tgtEl>
                                          <p:spTgt spid="60031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313"/>
                                        </p:tgtEl>
                                        <p:attrNameLst>
                                          <p:attrName>style.visibility</p:attrName>
                                        </p:attrNameLst>
                                      </p:cBhvr>
                                      <p:to>
                                        <p:strVal val="visible"/>
                                      </p:to>
                                    </p:set>
                                    <p:anim calcmode="lin" valueType="num">
                                      <p:cBhvr>
                                        <p:cTn id="46" dur="500" fill="hold"/>
                                        <p:tgtEl>
                                          <p:spTgt spid="600313"/>
                                        </p:tgtEl>
                                        <p:attrNameLst>
                                          <p:attrName>ppt_w</p:attrName>
                                        </p:attrNameLst>
                                      </p:cBhvr>
                                      <p:tavLst>
                                        <p:tav tm="0">
                                          <p:val>
                                            <p:fltVal val="0"/>
                                          </p:val>
                                        </p:tav>
                                        <p:tav tm="100000">
                                          <p:val>
                                            <p:strVal val="#ppt_w"/>
                                          </p:val>
                                        </p:tav>
                                      </p:tavLst>
                                    </p:anim>
                                    <p:anim calcmode="lin" valueType="num">
                                      <p:cBhvr>
                                        <p:cTn id="47" dur="500" fill="hold"/>
                                        <p:tgtEl>
                                          <p:spTgt spid="600313"/>
                                        </p:tgtEl>
                                        <p:attrNameLst>
                                          <p:attrName>ppt_h</p:attrName>
                                        </p:attrNameLst>
                                      </p:cBhvr>
                                      <p:tavLst>
                                        <p:tav tm="0">
                                          <p:val>
                                            <p:fltVal val="0"/>
                                          </p:val>
                                        </p:tav>
                                        <p:tav tm="100000">
                                          <p:val>
                                            <p:strVal val="#ppt_h"/>
                                          </p:val>
                                        </p:tav>
                                      </p:tavLst>
                                    </p:anim>
                                    <p:anim calcmode="lin" valueType="num">
                                      <p:cBhvr>
                                        <p:cTn id="48" dur="500" fill="hold"/>
                                        <p:tgtEl>
                                          <p:spTgt spid="600313"/>
                                        </p:tgtEl>
                                        <p:attrNameLst>
                                          <p:attrName>ppt_x</p:attrName>
                                        </p:attrNameLst>
                                      </p:cBhvr>
                                      <p:tavLst>
                                        <p:tav tm="0">
                                          <p:val>
                                            <p:fltVal val="0.5"/>
                                          </p:val>
                                        </p:tav>
                                        <p:tav tm="100000">
                                          <p:val>
                                            <p:strVal val="#ppt_x"/>
                                          </p:val>
                                        </p:tav>
                                      </p:tavLst>
                                    </p:anim>
                                    <p:anim calcmode="lin" valueType="num">
                                      <p:cBhvr>
                                        <p:cTn id="49" dur="500" fill="hold"/>
                                        <p:tgtEl>
                                          <p:spTgt spid="60031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314"/>
                                        </p:tgtEl>
                                        <p:attrNameLst>
                                          <p:attrName>style.visibility</p:attrName>
                                        </p:attrNameLst>
                                      </p:cBhvr>
                                      <p:to>
                                        <p:strVal val="visible"/>
                                      </p:to>
                                    </p:set>
                                    <p:anim calcmode="lin" valueType="num">
                                      <p:cBhvr>
                                        <p:cTn id="53" dur="500" fill="hold"/>
                                        <p:tgtEl>
                                          <p:spTgt spid="600314"/>
                                        </p:tgtEl>
                                        <p:attrNameLst>
                                          <p:attrName>ppt_w</p:attrName>
                                        </p:attrNameLst>
                                      </p:cBhvr>
                                      <p:tavLst>
                                        <p:tav tm="0">
                                          <p:val>
                                            <p:fltVal val="0"/>
                                          </p:val>
                                        </p:tav>
                                        <p:tav tm="100000">
                                          <p:val>
                                            <p:strVal val="#ppt_w"/>
                                          </p:val>
                                        </p:tav>
                                      </p:tavLst>
                                    </p:anim>
                                    <p:anim calcmode="lin" valueType="num">
                                      <p:cBhvr>
                                        <p:cTn id="54" dur="500" fill="hold"/>
                                        <p:tgtEl>
                                          <p:spTgt spid="600314"/>
                                        </p:tgtEl>
                                        <p:attrNameLst>
                                          <p:attrName>ppt_h</p:attrName>
                                        </p:attrNameLst>
                                      </p:cBhvr>
                                      <p:tavLst>
                                        <p:tav tm="0">
                                          <p:val>
                                            <p:fltVal val="0"/>
                                          </p:val>
                                        </p:tav>
                                        <p:tav tm="100000">
                                          <p:val>
                                            <p:strVal val="#ppt_h"/>
                                          </p:val>
                                        </p:tav>
                                      </p:tavLst>
                                    </p:anim>
                                    <p:anim calcmode="lin" valueType="num">
                                      <p:cBhvr>
                                        <p:cTn id="55" dur="500" fill="hold"/>
                                        <p:tgtEl>
                                          <p:spTgt spid="600314"/>
                                        </p:tgtEl>
                                        <p:attrNameLst>
                                          <p:attrName>ppt_x</p:attrName>
                                        </p:attrNameLst>
                                      </p:cBhvr>
                                      <p:tavLst>
                                        <p:tav tm="0">
                                          <p:val>
                                            <p:fltVal val="0.5"/>
                                          </p:val>
                                        </p:tav>
                                        <p:tav tm="100000">
                                          <p:val>
                                            <p:strVal val="#ppt_x"/>
                                          </p:val>
                                        </p:tav>
                                      </p:tavLst>
                                    </p:anim>
                                    <p:anim calcmode="lin" valueType="num">
                                      <p:cBhvr>
                                        <p:cTn id="56" dur="500" fill="hold"/>
                                        <p:tgtEl>
                                          <p:spTgt spid="6003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92" grpId="0" autoUpdateAnimBg="0"/>
      <p:bldP spid="600187" grpId="0" autoUpdateAnimBg="0"/>
      <p:bldP spid="600182" grpId="0" autoUpdateAnimBg="0"/>
      <p:bldP spid="600313" grpId="0" animBg="1" autoUpdateAnimBg="0"/>
      <p:bldP spid="600314" grpId="0" animBg="1" autoUpdateAnimBg="0"/>
      <p:bldP spid="6003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1817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8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81"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88"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89"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0"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1"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2"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3"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4"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5"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196"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18197"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18198"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18199" name="Text Box 23"/>
          <p:cNvSpPr txBox="1">
            <a:spLocks noChangeArrowheads="1"/>
          </p:cNvSpPr>
          <p:nvPr/>
        </p:nvSpPr>
        <p:spPr bwMode="auto">
          <a:xfrm>
            <a:off x="1779588" y="-22225"/>
            <a:ext cx="5784850"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16:13-14</a:t>
            </a:r>
          </a:p>
        </p:txBody>
      </p:sp>
      <p:sp>
        <p:nvSpPr>
          <p:cNvPr id="818200" name="Text Box 2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18202" name="Rectangle 26"/>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21</a:t>
            </a:r>
          </a:p>
        </p:txBody>
      </p:sp>
      <p:grpSp>
        <p:nvGrpSpPr>
          <p:cNvPr id="45075" name="Group 27"/>
          <p:cNvGrpSpPr>
            <a:grpSpLocks/>
          </p:cNvGrpSpPr>
          <p:nvPr/>
        </p:nvGrpSpPr>
        <p:grpSpPr bwMode="auto">
          <a:xfrm>
            <a:off x="6289675" y="1290638"/>
            <a:ext cx="920750" cy="1009650"/>
            <a:chOff x="1557" y="1008"/>
            <a:chExt cx="2105" cy="1948"/>
          </a:xfrm>
        </p:grpSpPr>
        <p:grpSp>
          <p:nvGrpSpPr>
            <p:cNvPr id="45134" name="Group 29"/>
            <p:cNvGrpSpPr>
              <a:grpSpLocks/>
            </p:cNvGrpSpPr>
            <p:nvPr/>
          </p:nvGrpSpPr>
          <p:grpSpPr bwMode="auto">
            <a:xfrm>
              <a:off x="1557" y="1209"/>
              <a:ext cx="2105" cy="1421"/>
              <a:chOff x="578" y="2316"/>
              <a:chExt cx="2105" cy="1421"/>
            </a:xfrm>
          </p:grpSpPr>
          <p:sp>
            <p:nvSpPr>
              <p:cNvPr id="818206" name="Freeform 30"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07" name="Freeform 31"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18209" name="Freeform 33"/>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10" name="Freeform 34"/>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11" name="Freeform 35"/>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12" name="Freeform 36"/>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13" name="Freeform 37"/>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5076" name="Group 38"/>
          <p:cNvGrpSpPr>
            <a:grpSpLocks/>
          </p:cNvGrpSpPr>
          <p:nvPr/>
        </p:nvGrpSpPr>
        <p:grpSpPr bwMode="auto">
          <a:xfrm>
            <a:off x="6283325" y="3405188"/>
            <a:ext cx="920750" cy="1009650"/>
            <a:chOff x="1557" y="1008"/>
            <a:chExt cx="2105" cy="1948"/>
          </a:xfrm>
        </p:grpSpPr>
        <p:grpSp>
          <p:nvGrpSpPr>
            <p:cNvPr id="45126" name="Group 40"/>
            <p:cNvGrpSpPr>
              <a:grpSpLocks/>
            </p:cNvGrpSpPr>
            <p:nvPr/>
          </p:nvGrpSpPr>
          <p:grpSpPr bwMode="auto">
            <a:xfrm>
              <a:off x="1557" y="1209"/>
              <a:ext cx="2105" cy="1421"/>
              <a:chOff x="578" y="2316"/>
              <a:chExt cx="2105" cy="1421"/>
            </a:xfrm>
          </p:grpSpPr>
          <p:sp>
            <p:nvSpPr>
              <p:cNvPr id="818217" name="Freeform 41"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18" name="Freeform 42"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18220" name="Freeform 44"/>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1" name="Freeform 45"/>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2" name="Freeform 46"/>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3" name="Freeform 47"/>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4" name="Freeform 48"/>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18225" name="Line 49"/>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6" name="Line 50"/>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7" name="Line 51"/>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8" name="Rectangle 52"/>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29" name="Rectangle 53"/>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30" name="Line 54"/>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231" name="Rectangle 55"/>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18232" name="Rectangle 56"/>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ea typeface="宋体" charset="0"/>
                <a:cs typeface="宋体" charset="0"/>
              </a:rPr>
              <a:t>扫</a:t>
            </a:r>
            <a:r>
              <a:rPr lang="zh-CN" altLang="en-US">
                <a:solidFill>
                  <a:schemeClr val="accent2"/>
                </a:solidFill>
                <a:latin typeface="Times" charset="0"/>
                <a:ea typeface="宋体" charset="0"/>
                <a:cs typeface="宋体" charset="0"/>
              </a:rPr>
              <a:t> </a:t>
            </a:r>
            <a:r>
              <a:rPr lang="en-US" altLang="zh-CN">
                <a:solidFill>
                  <a:schemeClr val="accent2"/>
                </a:solidFill>
                <a:ea typeface="宋体" charset="0"/>
                <a:cs typeface="宋体" charset="0"/>
              </a:rPr>
              <a:t>-</a:t>
            </a:r>
            <a:r>
              <a:rPr lang="zh-CN" altLang="en-US">
                <a:solidFill>
                  <a:schemeClr val="accent2"/>
                </a:solidFill>
                <a:ea typeface="宋体" charset="0"/>
                <a:cs typeface="宋体" charset="0"/>
              </a:rPr>
              <a:t>卫 </a:t>
            </a:r>
            <a:r>
              <a:rPr lang="en-US" altLang="zh-CN">
                <a:solidFill>
                  <a:schemeClr val="accent2"/>
                </a:solidFill>
                <a:ea typeface="宋体" charset="0"/>
                <a:cs typeface="宋体" charset="0"/>
              </a:rPr>
              <a:t>-</a:t>
            </a:r>
            <a:r>
              <a:rPr lang="en-US" altLang="zh-CN">
                <a:solidFill>
                  <a:schemeClr val="accent2"/>
                </a:solidFill>
                <a:latin typeface="Times" charset="0"/>
                <a:ea typeface="宋体" charset="0"/>
                <a:cs typeface="宋体" charset="0"/>
              </a:rPr>
              <a:t> </a:t>
            </a:r>
            <a:r>
              <a:rPr lang="zh-CN" altLang="en-US">
                <a:solidFill>
                  <a:schemeClr val="accent2"/>
                </a:solidFill>
                <a:ea typeface="宋体" charset="0"/>
                <a:cs typeface="宋体" charset="0"/>
              </a:rPr>
              <a:t>罗</a:t>
            </a:r>
            <a:endParaRPr lang="zh-CN" altLang="en-US">
              <a:solidFill>
                <a:schemeClr val="accent2"/>
              </a:solidFill>
              <a:latin typeface="Times" charset="0"/>
              <a:ea typeface="宋体" charset="0"/>
              <a:cs typeface="宋体" charset="0"/>
            </a:endParaRPr>
          </a:p>
        </p:txBody>
      </p:sp>
      <p:sp>
        <p:nvSpPr>
          <p:cNvPr id="818238" name="Rectangle 62"/>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grpSp>
        <p:nvGrpSpPr>
          <p:cNvPr id="45086" name="Group 98"/>
          <p:cNvGrpSpPr>
            <a:grpSpLocks/>
          </p:cNvGrpSpPr>
          <p:nvPr/>
        </p:nvGrpSpPr>
        <p:grpSpPr bwMode="auto">
          <a:xfrm>
            <a:off x="692150" y="2603500"/>
            <a:ext cx="2601913" cy="2032000"/>
            <a:chOff x="568" y="1640"/>
            <a:chExt cx="1387" cy="1112"/>
          </a:xfrm>
        </p:grpSpPr>
        <p:grpSp>
          <p:nvGrpSpPr>
            <p:cNvPr id="45121" name="Group 99"/>
            <p:cNvGrpSpPr>
              <a:grpSpLocks/>
            </p:cNvGrpSpPr>
            <p:nvPr/>
          </p:nvGrpSpPr>
          <p:grpSpPr bwMode="auto">
            <a:xfrm>
              <a:off x="568" y="1640"/>
              <a:ext cx="1249" cy="1112"/>
              <a:chOff x="568" y="1640"/>
              <a:chExt cx="1249" cy="1112"/>
            </a:xfrm>
          </p:grpSpPr>
          <p:sp>
            <p:nvSpPr>
              <p:cNvPr id="818276" name="Oval 10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18277" name="Freeform 10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18278" name="Freeform 10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18279" name="Rectangle 103"/>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18281" name="Rectangle 105"/>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45088" name="Group 161"/>
          <p:cNvGrpSpPr>
            <a:grpSpLocks/>
          </p:cNvGrpSpPr>
          <p:nvPr/>
        </p:nvGrpSpPr>
        <p:grpSpPr bwMode="auto">
          <a:xfrm>
            <a:off x="7842250" y="3436938"/>
            <a:ext cx="1200150" cy="2109787"/>
            <a:chOff x="4940" y="2165"/>
            <a:chExt cx="756" cy="1329"/>
          </a:xfrm>
        </p:grpSpPr>
        <p:grpSp>
          <p:nvGrpSpPr>
            <p:cNvPr id="45093" name="Group 162"/>
            <p:cNvGrpSpPr>
              <a:grpSpLocks/>
            </p:cNvGrpSpPr>
            <p:nvPr/>
          </p:nvGrpSpPr>
          <p:grpSpPr bwMode="auto">
            <a:xfrm>
              <a:off x="4940" y="2165"/>
              <a:ext cx="756" cy="1329"/>
              <a:chOff x="4940" y="2165"/>
              <a:chExt cx="756" cy="1329"/>
            </a:xfrm>
          </p:grpSpPr>
          <p:sp>
            <p:nvSpPr>
              <p:cNvPr id="818339" name="AutoShape 163"/>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0" name="Rectangle 164"/>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1" name="Line 165"/>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2" name="Rectangle 166"/>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3" name="Rectangle 167"/>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4" name="Line 168"/>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5" name="Line 169"/>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6" name="Line 170"/>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7" name="Line 171"/>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8" name="Line 172"/>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49" name="Line 173"/>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50" name="Line 174"/>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51" name="Line 175"/>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52" name="Line 176"/>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53" name="Line 177"/>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8354" name="Rectangle 178"/>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18355" name="Rectangle 179"/>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18356" name="Rectangle 180"/>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18357" name="Rectangle 181"/>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18358" name="Rectangle 182"/>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18359" name="Text Box 183"/>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18360" name="Text Box 184"/>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18361" name="Text Box 185"/>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18362" name="Text Box 186"/>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18363" name="Text Box 187"/>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18364" name="Text Box 188"/>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18365" name="Rectangle 189"/>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18367" name="Text Box 19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grpSp>
        <p:nvGrpSpPr>
          <p:cNvPr id="45090" name="Group 193"/>
          <p:cNvGrpSpPr>
            <a:grpSpLocks/>
          </p:cNvGrpSpPr>
          <p:nvPr/>
        </p:nvGrpSpPr>
        <p:grpSpPr bwMode="auto">
          <a:xfrm>
            <a:off x="1371600" y="2171700"/>
            <a:ext cx="6273800" cy="2833688"/>
            <a:chOff x="1008" y="1404"/>
            <a:chExt cx="3952" cy="1785"/>
          </a:xfrm>
        </p:grpSpPr>
        <p:sp>
          <p:nvSpPr>
            <p:cNvPr id="818271" name="AutoShape 95"/>
            <p:cNvSpPr>
              <a:spLocks noChangeArrowheads="1"/>
            </p:cNvSpPr>
            <p:nvPr/>
          </p:nvSpPr>
          <p:spPr bwMode="auto">
            <a:xfrm>
              <a:off x="1008" y="1404"/>
              <a:ext cx="3952" cy="178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a:outerShdw blurRad="63500" dist="109941" dir="2700000" algn="ctr" rotWithShape="0">
                <a:schemeClr val="bg2">
                  <a:alpha val="74998"/>
                </a:schemeClr>
              </a:outerShdw>
            </a:effectLst>
          </p:spPr>
          <p:txBody>
            <a:bodyPr wrap="none" anchor="ctr"/>
            <a:lstStyle/>
            <a:p>
              <a:pPr>
                <a:defRPr/>
              </a:pPr>
              <a:endParaRPr lang="en-US">
                <a:cs typeface="+mn-cs"/>
              </a:endParaRPr>
            </a:p>
          </p:txBody>
        </p:sp>
        <p:sp>
          <p:nvSpPr>
            <p:cNvPr id="818368" name="Text Box 192"/>
            <p:cNvSpPr txBox="1">
              <a:spLocks noChangeArrowheads="1"/>
            </p:cNvSpPr>
            <p:nvPr/>
          </p:nvSpPr>
          <p:spPr bwMode="auto">
            <a:xfrm>
              <a:off x="1190" y="1473"/>
              <a:ext cx="3639" cy="1615"/>
            </a:xfrm>
            <a:prstGeom prst="rect">
              <a:avLst/>
            </a:prstGeom>
            <a:noFill/>
            <a:ln>
              <a:noFill/>
            </a:ln>
            <a:effectLst>
              <a:outerShdw blurRad="63500" dist="76168" dir="188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a:tailEnd/>
                </a14:hiddenLine>
              </a:ext>
            </a:extLst>
          </p:spPr>
          <p:txBody>
            <a:bodyPr>
              <a:spAutoFit/>
            </a:bodyPr>
            <a:lstStyle/>
            <a:p>
              <a:pPr algn="ctr">
                <a:spcBef>
                  <a:spcPct val="50000"/>
                </a:spcBef>
                <a:defRPr/>
              </a:pPr>
              <a:r>
                <a:rPr lang="zh-CN" altLang="en-US" sz="3600" dirty="0">
                  <a:solidFill>
                    <a:schemeClr val="tx2"/>
                  </a:solidFill>
                  <a:latin typeface="宋体" charset="0"/>
                  <a:ea typeface="宋体" charset="0"/>
                  <a:cs typeface="宋体" charset="0"/>
                </a:rPr>
                <a:t>扫罗王: 痛苦的人</a:t>
              </a:r>
              <a:r>
                <a:rPr lang="en-US" altLang="zh-CN" sz="3600" dirty="0">
                  <a:solidFill>
                    <a:schemeClr val="tx2"/>
                  </a:solidFill>
                  <a:latin typeface="宋体" charset="0"/>
                  <a:ea typeface="宋体" charset="0"/>
                  <a:cs typeface="宋体" charset="0"/>
                </a:rPr>
                <a:t>!</a:t>
              </a:r>
            </a:p>
            <a:p>
              <a:pPr algn="ctr">
                <a:spcBef>
                  <a:spcPct val="50000"/>
                </a:spcBef>
                <a:defRPr/>
              </a:pPr>
              <a:r>
                <a:rPr lang="zh-CN" altLang="en-US" sz="3600" dirty="0">
                  <a:solidFill>
                    <a:schemeClr val="tx2"/>
                  </a:solidFill>
                  <a:latin typeface="宋体" charset="0"/>
                  <a:ea typeface="宋体" charset="0"/>
                  <a:cs typeface="宋体" charset="0"/>
                </a:rPr>
                <a:t>撒母耳被呼召膏          扫罗的后继者: 伯利恒    年轻的大卫</a:t>
              </a:r>
            </a:p>
          </p:txBody>
        </p:sp>
      </p:gr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2022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28"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29"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7109" name="Group 6"/>
          <p:cNvGrpSpPr>
            <a:grpSpLocks/>
          </p:cNvGrpSpPr>
          <p:nvPr/>
        </p:nvGrpSpPr>
        <p:grpSpPr bwMode="auto">
          <a:xfrm>
            <a:off x="692150" y="2603500"/>
            <a:ext cx="2601913" cy="2032000"/>
            <a:chOff x="568" y="1640"/>
            <a:chExt cx="1387" cy="1112"/>
          </a:xfrm>
        </p:grpSpPr>
        <p:grpSp>
          <p:nvGrpSpPr>
            <p:cNvPr id="47186" name="Group 7"/>
            <p:cNvGrpSpPr>
              <a:grpSpLocks/>
            </p:cNvGrpSpPr>
            <p:nvPr/>
          </p:nvGrpSpPr>
          <p:grpSpPr bwMode="auto">
            <a:xfrm>
              <a:off x="568" y="1640"/>
              <a:ext cx="1249" cy="1112"/>
              <a:chOff x="568" y="1640"/>
              <a:chExt cx="1249" cy="1112"/>
            </a:xfrm>
          </p:grpSpPr>
          <p:sp>
            <p:nvSpPr>
              <p:cNvPr id="820232"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0233"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0234"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20235"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20236"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7"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8"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9"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40"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41"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42"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43"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44"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20245"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20246"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20247" name="Text Box 23"/>
          <p:cNvSpPr txBox="1">
            <a:spLocks noChangeArrowheads="1"/>
          </p:cNvSpPr>
          <p:nvPr/>
        </p:nvSpPr>
        <p:spPr bwMode="auto">
          <a:xfrm>
            <a:off x="1808163" y="-22225"/>
            <a:ext cx="5784850"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16:1</a:t>
            </a:r>
          </a:p>
        </p:txBody>
      </p:sp>
      <p:sp>
        <p:nvSpPr>
          <p:cNvPr id="820248" name="Text Box 2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20249" name="Rectangle 25"/>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22</a:t>
            </a:r>
          </a:p>
        </p:txBody>
      </p:sp>
      <p:grpSp>
        <p:nvGrpSpPr>
          <p:cNvPr id="47124" name="Group 26"/>
          <p:cNvGrpSpPr>
            <a:grpSpLocks/>
          </p:cNvGrpSpPr>
          <p:nvPr/>
        </p:nvGrpSpPr>
        <p:grpSpPr bwMode="auto">
          <a:xfrm>
            <a:off x="6289675" y="1290638"/>
            <a:ext cx="920750" cy="1009650"/>
            <a:chOff x="1557" y="1008"/>
            <a:chExt cx="2105" cy="1948"/>
          </a:xfrm>
        </p:grpSpPr>
        <p:grpSp>
          <p:nvGrpSpPr>
            <p:cNvPr id="47178" name="Group 28"/>
            <p:cNvGrpSpPr>
              <a:grpSpLocks/>
            </p:cNvGrpSpPr>
            <p:nvPr/>
          </p:nvGrpSpPr>
          <p:grpSpPr bwMode="auto">
            <a:xfrm>
              <a:off x="1557" y="1209"/>
              <a:ext cx="2105" cy="1421"/>
              <a:chOff x="578" y="2316"/>
              <a:chExt cx="2105" cy="1421"/>
            </a:xfrm>
          </p:grpSpPr>
          <p:sp>
            <p:nvSpPr>
              <p:cNvPr id="820253" name="Freeform 2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54" name="Freeform 3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0256" name="Freeform 3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57" name="Freeform 3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58" name="Freeform 3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59" name="Freeform 3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60" name="Freeform 3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7125" name="Group 37"/>
          <p:cNvGrpSpPr>
            <a:grpSpLocks/>
          </p:cNvGrpSpPr>
          <p:nvPr/>
        </p:nvGrpSpPr>
        <p:grpSpPr bwMode="auto">
          <a:xfrm>
            <a:off x="6283325" y="3405188"/>
            <a:ext cx="920750" cy="1009650"/>
            <a:chOff x="1557" y="1008"/>
            <a:chExt cx="2105" cy="1948"/>
          </a:xfrm>
        </p:grpSpPr>
        <p:grpSp>
          <p:nvGrpSpPr>
            <p:cNvPr id="47170" name="Group 39"/>
            <p:cNvGrpSpPr>
              <a:grpSpLocks/>
            </p:cNvGrpSpPr>
            <p:nvPr/>
          </p:nvGrpSpPr>
          <p:grpSpPr bwMode="auto">
            <a:xfrm>
              <a:off x="1557" y="1209"/>
              <a:ext cx="2105" cy="1421"/>
              <a:chOff x="578" y="2316"/>
              <a:chExt cx="2105" cy="1421"/>
            </a:xfrm>
          </p:grpSpPr>
          <p:sp>
            <p:nvSpPr>
              <p:cNvPr id="820264" name="Freeform 40"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65" name="Freeform 41"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0267" name="Freeform 43"/>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68" name="Freeform 44"/>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69" name="Freeform 45"/>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0" name="Freeform 46"/>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1" name="Freeform 47"/>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0272" name="Line 48"/>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3" name="Line 49"/>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4" name="Line 50"/>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5" name="Rectangle 51"/>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6" name="Rectangle 52"/>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7" name="Line 53"/>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78" name="Rectangle 54"/>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20279" name="Rectangle 55"/>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ea typeface="宋体" charset="0"/>
                <a:cs typeface="宋体" charset="0"/>
              </a:rPr>
              <a:t>扫</a:t>
            </a:r>
            <a:r>
              <a:rPr lang="zh-CN" altLang="en-US">
                <a:solidFill>
                  <a:schemeClr val="accent2"/>
                </a:solidFill>
                <a:latin typeface="Times" charset="0"/>
                <a:ea typeface="宋体" charset="0"/>
                <a:cs typeface="宋体" charset="0"/>
              </a:rPr>
              <a:t> </a:t>
            </a:r>
            <a:r>
              <a:rPr lang="en-US" altLang="zh-CN">
                <a:solidFill>
                  <a:schemeClr val="accent2"/>
                </a:solidFill>
                <a:ea typeface="宋体" charset="0"/>
                <a:cs typeface="宋体" charset="0"/>
              </a:rPr>
              <a:t>-</a:t>
            </a:r>
            <a:r>
              <a:rPr lang="zh-CN" altLang="en-US">
                <a:solidFill>
                  <a:schemeClr val="accent2"/>
                </a:solidFill>
                <a:ea typeface="宋体" charset="0"/>
                <a:cs typeface="宋体" charset="0"/>
              </a:rPr>
              <a:t>卫 </a:t>
            </a:r>
            <a:r>
              <a:rPr lang="en-US" altLang="zh-CN">
                <a:solidFill>
                  <a:schemeClr val="accent2"/>
                </a:solidFill>
                <a:ea typeface="宋体" charset="0"/>
                <a:cs typeface="宋体" charset="0"/>
              </a:rPr>
              <a:t>-</a:t>
            </a:r>
            <a:r>
              <a:rPr lang="en-US" altLang="zh-CN">
                <a:solidFill>
                  <a:schemeClr val="accent2"/>
                </a:solidFill>
                <a:latin typeface="Times" charset="0"/>
                <a:ea typeface="宋体" charset="0"/>
                <a:cs typeface="宋体" charset="0"/>
              </a:rPr>
              <a:t> </a:t>
            </a:r>
            <a:r>
              <a:rPr lang="zh-CN" altLang="en-US">
                <a:solidFill>
                  <a:schemeClr val="accent2"/>
                </a:solidFill>
                <a:ea typeface="宋体" charset="0"/>
                <a:cs typeface="宋体" charset="0"/>
              </a:rPr>
              <a:t>罗</a:t>
            </a:r>
            <a:endParaRPr lang="zh-CN" altLang="en-US">
              <a:solidFill>
                <a:schemeClr val="accent2"/>
              </a:solidFill>
              <a:latin typeface="Times" charset="0"/>
              <a:ea typeface="宋体" charset="0"/>
              <a:cs typeface="宋体" charset="0"/>
            </a:endParaRPr>
          </a:p>
        </p:txBody>
      </p:sp>
      <p:sp>
        <p:nvSpPr>
          <p:cNvPr id="820282" name="Rectangle 58"/>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pic>
        <p:nvPicPr>
          <p:cNvPr id="820316" name="Picture 9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28913" y="28971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20317" name="Text Box 93"/>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820318" name="Oval 94"/>
          <p:cNvSpPr>
            <a:spLocks noChangeArrowheads="1"/>
          </p:cNvSpPr>
          <p:nvPr/>
        </p:nvSpPr>
        <p:spPr bwMode="auto">
          <a:xfrm>
            <a:off x="4264025"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sz="1600" b="0">
              <a:solidFill>
                <a:schemeClr val="accent1"/>
              </a:solidFill>
              <a:latin typeface="Times" charset="0"/>
              <a:ea typeface="宋体" charset="0"/>
              <a:cs typeface="宋体" charset="0"/>
            </a:endParaRPr>
          </a:p>
        </p:txBody>
      </p:sp>
      <p:sp>
        <p:nvSpPr>
          <p:cNvPr id="820319" name="Text Box 95"/>
          <p:cNvSpPr txBox="1">
            <a:spLocks noChangeArrowheads="1"/>
          </p:cNvSpPr>
          <p:nvPr/>
        </p:nvSpPr>
        <p:spPr bwMode="auto">
          <a:xfrm>
            <a:off x="2663825" y="5586413"/>
            <a:ext cx="50276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a:solidFill>
                  <a:schemeClr val="tx1"/>
                </a:solidFill>
                <a:ea typeface="宋体" charset="0"/>
                <a:cs typeface="宋体" charset="0"/>
              </a:rPr>
              <a:t>撒母耳找到正在</a:t>
            </a:r>
            <a:r>
              <a:rPr lang="ja-JP" altLang="en-US" sz="1800">
                <a:solidFill>
                  <a:schemeClr val="tx1"/>
                </a:solidFill>
                <a:ea typeface="宋体" charset="0"/>
                <a:cs typeface="宋体" charset="0"/>
              </a:rPr>
              <a:t>伯利恒</a:t>
            </a:r>
            <a:r>
              <a:rPr lang="zh-CN" altLang="en-US" sz="1800">
                <a:solidFill>
                  <a:schemeClr val="tx1"/>
                </a:solidFill>
                <a:ea typeface="宋体" charset="0"/>
                <a:cs typeface="宋体" charset="0"/>
              </a:rPr>
              <a:t>外放</a:t>
            </a:r>
            <a:r>
              <a:rPr lang="ja-JP" altLang="en-US" sz="1800">
                <a:solidFill>
                  <a:schemeClr val="tx1"/>
                </a:solidFill>
                <a:ea typeface="宋体" charset="0"/>
                <a:cs typeface="宋体" charset="0"/>
              </a:rPr>
              <a:t>羊</a:t>
            </a:r>
            <a:r>
              <a:rPr lang="zh-CN" altLang="en-US" sz="1800">
                <a:solidFill>
                  <a:schemeClr val="tx1"/>
                </a:solidFill>
                <a:ea typeface="宋体" charset="0"/>
                <a:cs typeface="宋体" charset="0"/>
              </a:rPr>
              <a:t>年轻的大卫</a:t>
            </a:r>
          </a:p>
        </p:txBody>
      </p:sp>
      <p:sp>
        <p:nvSpPr>
          <p:cNvPr id="820321" name="Rectangle 97"/>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47140" name="Group 98"/>
          <p:cNvGrpSpPr>
            <a:grpSpLocks/>
          </p:cNvGrpSpPr>
          <p:nvPr/>
        </p:nvGrpSpPr>
        <p:grpSpPr bwMode="auto">
          <a:xfrm>
            <a:off x="7842250" y="3436938"/>
            <a:ext cx="1200150" cy="2109787"/>
            <a:chOff x="4940" y="2165"/>
            <a:chExt cx="756" cy="1329"/>
          </a:xfrm>
        </p:grpSpPr>
        <p:grpSp>
          <p:nvGrpSpPr>
            <p:cNvPr id="47142" name="Group 99"/>
            <p:cNvGrpSpPr>
              <a:grpSpLocks/>
            </p:cNvGrpSpPr>
            <p:nvPr/>
          </p:nvGrpSpPr>
          <p:grpSpPr bwMode="auto">
            <a:xfrm>
              <a:off x="4940" y="2165"/>
              <a:ext cx="756" cy="1329"/>
              <a:chOff x="4940" y="2165"/>
              <a:chExt cx="756" cy="1329"/>
            </a:xfrm>
          </p:grpSpPr>
          <p:sp>
            <p:nvSpPr>
              <p:cNvPr id="820324" name="AutoShape 100"/>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25" name="Rectangle 101"/>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26" name="Line 102"/>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27" name="Rectangle 103"/>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28" name="Rectangle 104"/>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29" name="Line 105"/>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0" name="Line 106"/>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1" name="Line 107"/>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2" name="Line 108"/>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3" name="Line 109"/>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4" name="Line 110"/>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5" name="Line 111"/>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6" name="Line 112"/>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7" name="Line 113"/>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8" name="Line 114"/>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339" name="Rectangle 115"/>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20340" name="Rectangle 116"/>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0341" name="Rectangle 117"/>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0342" name="Rectangle 118"/>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0343" name="Rectangle 119"/>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0344" name="Text Box 120"/>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0345" name="Text Box 121"/>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0346" name="Text Box 122"/>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0347" name="Text Box 123"/>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0348" name="Text Box 124"/>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0349" name="Text Box 125"/>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20350" name="Rectangle 126"/>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20352" name="Text Box 12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0318"/>
                                        </p:tgtEl>
                                        <p:attrNameLst>
                                          <p:attrName>style.visibility</p:attrName>
                                        </p:attrNameLst>
                                      </p:cBhvr>
                                      <p:to>
                                        <p:strVal val="visible"/>
                                      </p:to>
                                    </p:set>
                                    <p:animEffect transition="in" filter="fade">
                                      <p:cBhvr>
                                        <p:cTn id="7" dur="1000"/>
                                        <p:tgtEl>
                                          <p:spTgt spid="820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0316"/>
                                        </p:tgtEl>
                                        <p:attrNameLst>
                                          <p:attrName>style.visibility</p:attrName>
                                        </p:attrNameLst>
                                      </p:cBhvr>
                                      <p:to>
                                        <p:strVal val="visible"/>
                                      </p:to>
                                    </p:set>
                                    <p:animEffect transition="in" filter="fade">
                                      <p:cBhvr>
                                        <p:cTn id="12" dur="1000"/>
                                        <p:tgtEl>
                                          <p:spTgt spid="820316"/>
                                        </p:tgtEl>
                                      </p:cBhvr>
                                    </p:animEffect>
                                  </p:childTnLst>
                                </p:cTn>
                              </p:par>
                            </p:childTnLst>
                          </p:cTn>
                        </p:par>
                        <p:par>
                          <p:cTn id="13" fill="hold" nodeType="afterGroup">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20319"/>
                                        </p:tgtEl>
                                        <p:attrNameLst>
                                          <p:attrName>style.visibility</p:attrName>
                                        </p:attrNameLst>
                                      </p:cBhvr>
                                      <p:to>
                                        <p:strVal val="visible"/>
                                      </p:to>
                                    </p:set>
                                    <p:animEffect transition="in" filter="fade">
                                      <p:cBhvr>
                                        <p:cTn id="16" dur="1000"/>
                                        <p:tgtEl>
                                          <p:spTgt spid="820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18" grpId="0" animBg="1" autoUpdateAnimBg="0"/>
      <p:bldP spid="82031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2227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76"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77"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9157" name="Group 6"/>
          <p:cNvGrpSpPr>
            <a:grpSpLocks/>
          </p:cNvGrpSpPr>
          <p:nvPr/>
        </p:nvGrpSpPr>
        <p:grpSpPr bwMode="auto">
          <a:xfrm>
            <a:off x="692150" y="2603500"/>
            <a:ext cx="2601913" cy="2032000"/>
            <a:chOff x="568" y="1640"/>
            <a:chExt cx="1387" cy="1112"/>
          </a:xfrm>
        </p:grpSpPr>
        <p:grpSp>
          <p:nvGrpSpPr>
            <p:cNvPr id="49238" name="Group 7"/>
            <p:cNvGrpSpPr>
              <a:grpSpLocks/>
            </p:cNvGrpSpPr>
            <p:nvPr/>
          </p:nvGrpSpPr>
          <p:grpSpPr bwMode="auto">
            <a:xfrm>
              <a:off x="568" y="1640"/>
              <a:ext cx="1249" cy="1112"/>
              <a:chOff x="568" y="1640"/>
              <a:chExt cx="1249" cy="1112"/>
            </a:xfrm>
          </p:grpSpPr>
          <p:sp>
            <p:nvSpPr>
              <p:cNvPr id="822280"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2281"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2282"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22283"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22284"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85"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86"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87"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88"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89"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90"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91"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292"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22293"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22294"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22296" name="Text Box 2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22297" name="Rectangle 25"/>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23</a:t>
            </a:r>
          </a:p>
        </p:txBody>
      </p:sp>
      <p:grpSp>
        <p:nvGrpSpPr>
          <p:cNvPr id="49171" name="Group 26"/>
          <p:cNvGrpSpPr>
            <a:grpSpLocks/>
          </p:cNvGrpSpPr>
          <p:nvPr/>
        </p:nvGrpSpPr>
        <p:grpSpPr bwMode="auto">
          <a:xfrm>
            <a:off x="6289675" y="1290638"/>
            <a:ext cx="920750" cy="1009650"/>
            <a:chOff x="1557" y="1008"/>
            <a:chExt cx="2105" cy="1948"/>
          </a:xfrm>
        </p:grpSpPr>
        <p:grpSp>
          <p:nvGrpSpPr>
            <p:cNvPr id="49230" name="Group 28"/>
            <p:cNvGrpSpPr>
              <a:grpSpLocks/>
            </p:cNvGrpSpPr>
            <p:nvPr/>
          </p:nvGrpSpPr>
          <p:grpSpPr bwMode="auto">
            <a:xfrm>
              <a:off x="1557" y="1209"/>
              <a:ext cx="2105" cy="1421"/>
              <a:chOff x="578" y="2316"/>
              <a:chExt cx="2105" cy="1421"/>
            </a:xfrm>
          </p:grpSpPr>
          <p:sp>
            <p:nvSpPr>
              <p:cNvPr id="822301" name="Freeform 2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02" name="Freeform 3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2304" name="Freeform 3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05" name="Freeform 3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06" name="Freeform 3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07" name="Freeform 3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08" name="Freeform 3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9172" name="Group 37"/>
          <p:cNvGrpSpPr>
            <a:grpSpLocks/>
          </p:cNvGrpSpPr>
          <p:nvPr/>
        </p:nvGrpSpPr>
        <p:grpSpPr bwMode="auto">
          <a:xfrm>
            <a:off x="6283325" y="3405188"/>
            <a:ext cx="920750" cy="1009650"/>
            <a:chOff x="1557" y="1008"/>
            <a:chExt cx="2105" cy="1948"/>
          </a:xfrm>
        </p:grpSpPr>
        <p:grpSp>
          <p:nvGrpSpPr>
            <p:cNvPr id="49222" name="Group 39"/>
            <p:cNvGrpSpPr>
              <a:grpSpLocks/>
            </p:cNvGrpSpPr>
            <p:nvPr/>
          </p:nvGrpSpPr>
          <p:grpSpPr bwMode="auto">
            <a:xfrm>
              <a:off x="1557" y="1209"/>
              <a:ext cx="2105" cy="1421"/>
              <a:chOff x="578" y="2316"/>
              <a:chExt cx="2105" cy="1421"/>
            </a:xfrm>
          </p:grpSpPr>
          <p:sp>
            <p:nvSpPr>
              <p:cNvPr id="822312" name="Freeform 40"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13" name="Freeform 41"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2315" name="Freeform 43"/>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16" name="Freeform 44"/>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17" name="Freeform 45"/>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18" name="Freeform 46"/>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19" name="Freeform 47"/>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2320" name="Line 48"/>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1" name="Line 49"/>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2" name="Line 50"/>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3" name="Rectangle 51"/>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4" name="Rectangle 52"/>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5" name="Line 53"/>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26" name="Rectangle 54"/>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22327" name="Rectangle 55"/>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ea typeface="宋体" charset="0"/>
                <a:cs typeface="宋体" charset="0"/>
              </a:rPr>
              <a:t>扫</a:t>
            </a:r>
            <a:r>
              <a:rPr lang="zh-CN" altLang="en-US">
                <a:solidFill>
                  <a:schemeClr val="accent2"/>
                </a:solidFill>
                <a:latin typeface="Times" charset="0"/>
                <a:ea typeface="宋体" charset="0"/>
                <a:cs typeface="宋体" charset="0"/>
              </a:rPr>
              <a:t> </a:t>
            </a:r>
            <a:r>
              <a:rPr lang="en-US" altLang="zh-CN">
                <a:solidFill>
                  <a:schemeClr val="accent2"/>
                </a:solidFill>
                <a:ea typeface="宋体" charset="0"/>
                <a:cs typeface="宋体" charset="0"/>
              </a:rPr>
              <a:t>-</a:t>
            </a:r>
            <a:r>
              <a:rPr lang="zh-CN" altLang="en-US">
                <a:solidFill>
                  <a:schemeClr val="accent2"/>
                </a:solidFill>
                <a:ea typeface="宋体" charset="0"/>
                <a:cs typeface="宋体" charset="0"/>
              </a:rPr>
              <a:t>卫 </a:t>
            </a:r>
            <a:r>
              <a:rPr lang="en-US" altLang="zh-CN">
                <a:solidFill>
                  <a:schemeClr val="accent2"/>
                </a:solidFill>
                <a:ea typeface="宋体" charset="0"/>
                <a:cs typeface="宋体" charset="0"/>
              </a:rPr>
              <a:t>-</a:t>
            </a:r>
            <a:r>
              <a:rPr lang="en-US" altLang="zh-CN">
                <a:solidFill>
                  <a:schemeClr val="accent2"/>
                </a:solidFill>
                <a:latin typeface="Times" charset="0"/>
                <a:ea typeface="宋体" charset="0"/>
                <a:cs typeface="宋体" charset="0"/>
              </a:rPr>
              <a:t> </a:t>
            </a:r>
            <a:r>
              <a:rPr lang="zh-CN" altLang="en-US">
                <a:solidFill>
                  <a:schemeClr val="accent2"/>
                </a:solidFill>
                <a:ea typeface="宋体" charset="0"/>
                <a:cs typeface="宋体" charset="0"/>
              </a:rPr>
              <a:t>罗</a:t>
            </a:r>
            <a:endParaRPr lang="zh-CN" altLang="en-US">
              <a:solidFill>
                <a:schemeClr val="accent2"/>
              </a:solidFill>
              <a:latin typeface="Times" charset="0"/>
              <a:ea typeface="宋体" charset="0"/>
              <a:cs typeface="宋体" charset="0"/>
            </a:endParaRPr>
          </a:p>
        </p:txBody>
      </p:sp>
      <p:sp>
        <p:nvSpPr>
          <p:cNvPr id="822330" name="Rectangle 58"/>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22360" name="Text Box 88"/>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822361" name="Oval 89"/>
          <p:cNvSpPr>
            <a:spLocks noChangeArrowheads="1"/>
          </p:cNvSpPr>
          <p:nvPr/>
        </p:nvSpPr>
        <p:spPr bwMode="auto">
          <a:xfrm>
            <a:off x="4264025"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sz="1600" b="0">
              <a:solidFill>
                <a:schemeClr val="accent1"/>
              </a:solidFill>
              <a:latin typeface="Times" charset="0"/>
              <a:ea typeface="宋体" charset="0"/>
              <a:cs typeface="宋体" charset="0"/>
            </a:endParaRPr>
          </a:p>
        </p:txBody>
      </p:sp>
      <p:sp>
        <p:nvSpPr>
          <p:cNvPr id="822363" name="Text Box 91"/>
          <p:cNvSpPr txBox="1">
            <a:spLocks noChangeArrowheads="1"/>
          </p:cNvSpPr>
          <p:nvPr/>
        </p:nvSpPr>
        <p:spPr bwMode="auto">
          <a:xfrm>
            <a:off x="7212013" y="1236663"/>
            <a:ext cx="1630362" cy="396875"/>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80000"/>
              </a:lnSpc>
              <a:spcBef>
                <a:spcPct val="50000"/>
              </a:spcBef>
              <a:defRPr/>
            </a:pPr>
            <a:r>
              <a:rPr lang="ja-JP" altLang="en-US" sz="2400">
                <a:solidFill>
                  <a:srgbClr val="FFEA18"/>
                </a:solidFill>
                <a:latin typeface="Arial" charset="0"/>
                <a:ea typeface="MS PGothic" charset="0"/>
                <a:cs typeface="MS PGothic" charset="0"/>
              </a:rPr>
              <a:t>大卫</a:t>
            </a:r>
            <a:r>
              <a:rPr lang="zh-CN" altLang="en-US" sz="2400">
                <a:solidFill>
                  <a:srgbClr val="FFEA18"/>
                </a:solidFill>
                <a:latin typeface="Arial" charset="0"/>
                <a:ea typeface="宋体" charset="0"/>
                <a:cs typeface="宋体" charset="0"/>
              </a:rPr>
              <a:t>之约</a:t>
            </a:r>
          </a:p>
        </p:txBody>
      </p:sp>
      <p:grpSp>
        <p:nvGrpSpPr>
          <p:cNvPr id="822373" name="Group 101"/>
          <p:cNvGrpSpPr>
            <a:grpSpLocks/>
          </p:cNvGrpSpPr>
          <p:nvPr/>
        </p:nvGrpSpPr>
        <p:grpSpPr bwMode="auto">
          <a:xfrm>
            <a:off x="4891088" y="1143000"/>
            <a:ext cx="3921125" cy="1966913"/>
            <a:chOff x="3081" y="720"/>
            <a:chExt cx="2470" cy="1296"/>
          </a:xfrm>
        </p:grpSpPr>
        <p:sp>
          <p:nvSpPr>
            <p:cNvPr id="822364" name="AutoShape 92"/>
            <p:cNvSpPr>
              <a:spLocks noChangeArrowheads="1"/>
            </p:cNvSpPr>
            <p:nvPr/>
          </p:nvSpPr>
          <p:spPr bwMode="auto">
            <a:xfrm rot="-10800000">
              <a:off x="3081" y="736"/>
              <a:ext cx="929" cy="52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cs typeface="+mn-cs"/>
              </a:endParaRPr>
            </a:p>
          </p:txBody>
        </p:sp>
        <p:sp>
          <p:nvSpPr>
            <p:cNvPr id="822365" name="AutoShape 93"/>
            <p:cNvSpPr>
              <a:spLocks noChangeArrowheads="1"/>
            </p:cNvSpPr>
            <p:nvPr/>
          </p:nvSpPr>
          <p:spPr bwMode="auto">
            <a:xfrm>
              <a:off x="3869" y="720"/>
              <a:ext cx="1682" cy="1296"/>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2366" name="Text Box 94"/>
            <p:cNvSpPr txBox="1">
              <a:spLocks noChangeArrowheads="1"/>
            </p:cNvSpPr>
            <p:nvPr/>
          </p:nvSpPr>
          <p:spPr bwMode="auto">
            <a:xfrm>
              <a:off x="3845" y="809"/>
              <a:ext cx="728" cy="462"/>
            </a:xfrm>
            <a:prstGeom prst="rect">
              <a:avLst/>
            </a:prstGeom>
            <a:noFill/>
            <a:ln>
              <a:noFill/>
            </a:ln>
            <a:effectLst>
              <a:outerShdw blurRad="63500" dist="29783" dir="388559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22367" name="Rectangle 95"/>
            <p:cNvSpPr>
              <a:spLocks noChangeArrowheads="1"/>
            </p:cNvSpPr>
            <p:nvPr/>
          </p:nvSpPr>
          <p:spPr bwMode="auto">
            <a:xfrm>
              <a:off x="3849" y="1365"/>
              <a:ext cx="1084" cy="45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grpSp>
      <p:sp>
        <p:nvSpPr>
          <p:cNvPr id="822371" name="Rectangle 99"/>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sp>
        <p:nvSpPr>
          <p:cNvPr id="822372" name="Oval 100"/>
          <p:cNvSpPr>
            <a:spLocks noChangeArrowheads="1"/>
          </p:cNvSpPr>
          <p:nvPr/>
        </p:nvSpPr>
        <p:spPr bwMode="auto">
          <a:xfrm>
            <a:off x="6300788" y="1298575"/>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49188" name="Group 102"/>
          <p:cNvGrpSpPr>
            <a:grpSpLocks/>
          </p:cNvGrpSpPr>
          <p:nvPr/>
        </p:nvGrpSpPr>
        <p:grpSpPr bwMode="auto">
          <a:xfrm>
            <a:off x="7842250" y="3436938"/>
            <a:ext cx="1200150" cy="2109787"/>
            <a:chOff x="4940" y="2165"/>
            <a:chExt cx="756" cy="1329"/>
          </a:xfrm>
        </p:grpSpPr>
        <p:grpSp>
          <p:nvGrpSpPr>
            <p:cNvPr id="49190" name="Group 103"/>
            <p:cNvGrpSpPr>
              <a:grpSpLocks/>
            </p:cNvGrpSpPr>
            <p:nvPr/>
          </p:nvGrpSpPr>
          <p:grpSpPr bwMode="auto">
            <a:xfrm>
              <a:off x="4940" y="2165"/>
              <a:ext cx="756" cy="1329"/>
              <a:chOff x="4940" y="2165"/>
              <a:chExt cx="756" cy="1329"/>
            </a:xfrm>
          </p:grpSpPr>
          <p:sp>
            <p:nvSpPr>
              <p:cNvPr id="822376" name="AutoShape 10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77" name="Rectangle 10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78" name="Line 10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79" name="Rectangle 10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0" name="Rectangle 10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1" name="Line 10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2" name="Line 11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3" name="Line 11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4" name="Line 11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5" name="Line 11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6" name="Line 11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7" name="Line 11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8" name="Line 11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89" name="Line 11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90" name="Line 11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2391" name="Rectangle 11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22392" name="Rectangle 12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2393" name="Rectangle 12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2394" name="Rectangle 12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2395" name="Rectangle 12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2396" name="Text Box 12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2397" name="Text Box 12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2398" name="Text Box 12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2399" name="Text Box 12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2400" name="Text Box 12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2401" name="Text Box 12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22402" name="Rectangle 13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22404" name="Text Box 13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822373"/>
                                        </p:tgtEl>
                                        <p:attrNameLst>
                                          <p:attrName>style.visibility</p:attrName>
                                        </p:attrNameLst>
                                      </p:cBhvr>
                                      <p:to>
                                        <p:strVal val="visible"/>
                                      </p:to>
                                    </p:set>
                                    <p:anim calcmode="lin" valueType="num">
                                      <p:cBhvr additive="base">
                                        <p:cTn id="7" dur="500" fill="hold"/>
                                        <p:tgtEl>
                                          <p:spTgt spid="822373"/>
                                        </p:tgtEl>
                                        <p:attrNameLst>
                                          <p:attrName>ppt_x</p:attrName>
                                        </p:attrNameLst>
                                      </p:cBhvr>
                                      <p:tavLst>
                                        <p:tav tm="0">
                                          <p:val>
                                            <p:strVal val="1+#ppt_w/2"/>
                                          </p:val>
                                        </p:tav>
                                        <p:tav tm="100000">
                                          <p:val>
                                            <p:strVal val="#ppt_x"/>
                                          </p:val>
                                        </p:tav>
                                      </p:tavLst>
                                    </p:anim>
                                    <p:anim calcmode="lin" valueType="num">
                                      <p:cBhvr additive="base">
                                        <p:cTn id="8" dur="500" fill="hold"/>
                                        <p:tgtEl>
                                          <p:spTgt spid="8223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822372"/>
                                        </p:tgtEl>
                                        <p:attrNameLst>
                                          <p:attrName>style.visibility</p:attrName>
                                        </p:attrNameLst>
                                      </p:cBhvr>
                                      <p:to>
                                        <p:strVal val="visible"/>
                                      </p:to>
                                    </p:set>
                                    <p:anim calcmode="lin" valueType="num">
                                      <p:cBhvr>
                                        <p:cTn id="13" dur="500" fill="hold"/>
                                        <p:tgtEl>
                                          <p:spTgt spid="822372"/>
                                        </p:tgtEl>
                                        <p:attrNameLst>
                                          <p:attrName>ppt_w</p:attrName>
                                        </p:attrNameLst>
                                      </p:cBhvr>
                                      <p:tavLst>
                                        <p:tav tm="0">
                                          <p:val>
                                            <p:fltVal val="0"/>
                                          </p:val>
                                        </p:tav>
                                        <p:tav tm="100000">
                                          <p:val>
                                            <p:strVal val="#ppt_w"/>
                                          </p:val>
                                        </p:tav>
                                      </p:tavLst>
                                    </p:anim>
                                    <p:anim calcmode="lin" valueType="num">
                                      <p:cBhvr>
                                        <p:cTn id="14" dur="500" fill="hold"/>
                                        <p:tgtEl>
                                          <p:spTgt spid="822372"/>
                                        </p:tgtEl>
                                        <p:attrNameLst>
                                          <p:attrName>ppt_h</p:attrName>
                                        </p:attrNameLst>
                                      </p:cBhvr>
                                      <p:tavLst>
                                        <p:tav tm="0">
                                          <p:val>
                                            <p:fltVal val="0"/>
                                          </p:val>
                                        </p:tav>
                                        <p:tav tm="100000">
                                          <p:val>
                                            <p:strVal val="#ppt_h"/>
                                          </p:val>
                                        </p:tav>
                                      </p:tavLst>
                                    </p:anim>
                                    <p:anim calcmode="lin" valueType="num">
                                      <p:cBhvr>
                                        <p:cTn id="15" dur="500" fill="hold"/>
                                        <p:tgtEl>
                                          <p:spTgt spid="822372"/>
                                        </p:tgtEl>
                                        <p:attrNameLst>
                                          <p:attrName>ppt_x</p:attrName>
                                        </p:attrNameLst>
                                      </p:cBhvr>
                                      <p:tavLst>
                                        <p:tav tm="0">
                                          <p:val>
                                            <p:fltVal val="0.5"/>
                                          </p:val>
                                        </p:tav>
                                        <p:tav tm="100000">
                                          <p:val>
                                            <p:strVal val="#ppt_x"/>
                                          </p:val>
                                        </p:tav>
                                      </p:tavLst>
                                    </p:anim>
                                    <p:anim calcmode="lin" valueType="num">
                                      <p:cBhvr>
                                        <p:cTn id="16" dur="500" fill="hold"/>
                                        <p:tgtEl>
                                          <p:spTgt spid="8223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ChangeArrowheads="1"/>
          </p:cNvSpPr>
          <p:nvPr/>
        </p:nvSpPr>
        <p:spPr bwMode="auto">
          <a:xfrm>
            <a:off x="911225" y="2595563"/>
            <a:ext cx="7177088" cy="25273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a:defRPr/>
            </a:pPr>
            <a:r>
              <a:rPr lang="zh-CN" altLang="en-US" sz="4000">
                <a:solidFill>
                  <a:schemeClr val="tx1"/>
                </a:solidFill>
                <a:latin typeface="宋体" charset="0"/>
                <a:ea typeface="宋体" charset="0"/>
                <a:cs typeface="宋体" charset="0"/>
              </a:rPr>
              <a:t>       </a:t>
            </a:r>
            <a:r>
              <a:rPr lang="ja-JP" altLang="en-US" sz="4000">
                <a:solidFill>
                  <a:schemeClr val="tx1"/>
                </a:solidFill>
                <a:latin typeface="宋体" charset="0"/>
                <a:ea typeface="宋体" charset="0"/>
                <a:cs typeface="宋体" charset="0"/>
              </a:rPr>
              <a:t>撒母耳记</a:t>
            </a:r>
            <a:r>
              <a:rPr lang="zh-CN" altLang="en-US" sz="4000">
                <a:solidFill>
                  <a:schemeClr val="tx1"/>
                </a:solidFill>
                <a:latin typeface="宋体" charset="0"/>
                <a:ea typeface="宋体" charset="0"/>
                <a:cs typeface="宋体" charset="0"/>
              </a:rPr>
              <a:t>下 </a:t>
            </a:r>
            <a:r>
              <a:rPr lang="en-US" altLang="zh-CN" sz="4000">
                <a:solidFill>
                  <a:schemeClr val="tx1"/>
                </a:solidFill>
                <a:latin typeface="宋体" charset="0"/>
                <a:ea typeface="宋体" charset="0"/>
                <a:cs typeface="宋体" charset="0"/>
              </a:rPr>
              <a:t>7:16</a:t>
            </a:r>
          </a:p>
          <a:p>
            <a:pPr>
              <a:defRPr/>
            </a:pPr>
            <a:r>
              <a:rPr lang="ja-JP" altLang="en-US" sz="4000">
                <a:solidFill>
                  <a:schemeClr val="tx2"/>
                </a:solidFill>
                <a:latin typeface="宋体" charset="0"/>
                <a:ea typeface="宋体" charset="0"/>
                <a:cs typeface="宋体" charset="0"/>
              </a:rPr>
              <a:t>   </a:t>
            </a:r>
            <a:r>
              <a:rPr lang="ja-JP" altLang="en-US" sz="4000">
                <a:solidFill>
                  <a:schemeClr val="tx1"/>
                </a:solidFill>
                <a:latin typeface="宋体" charset="0"/>
                <a:ea typeface="宋体" charset="0"/>
                <a:cs typeface="宋体" charset="0"/>
              </a:rPr>
              <a:t>你的</a:t>
            </a:r>
            <a:r>
              <a:rPr lang="ja-JP" altLang="en-US" sz="4000" i="1" u="sng">
                <a:solidFill>
                  <a:schemeClr val="tx1"/>
                </a:solidFill>
                <a:latin typeface="宋体" charset="0"/>
                <a:ea typeface="宋体" charset="0"/>
                <a:cs typeface="宋体" charset="0"/>
              </a:rPr>
              <a:t>家</a:t>
            </a:r>
            <a:r>
              <a:rPr lang="ja-JP" altLang="en-US" sz="4000">
                <a:solidFill>
                  <a:schemeClr val="tx1"/>
                </a:solidFill>
                <a:latin typeface="宋体" charset="0"/>
                <a:ea typeface="宋体" charset="0"/>
                <a:cs typeface="宋体" charset="0"/>
              </a:rPr>
              <a:t>和你的</a:t>
            </a:r>
            <a:r>
              <a:rPr lang="ja-JP" altLang="en-US" sz="4000" i="1" u="sng">
                <a:solidFill>
                  <a:schemeClr val="tx1"/>
                </a:solidFill>
                <a:latin typeface="宋体" charset="0"/>
                <a:ea typeface="宋体" charset="0"/>
                <a:cs typeface="宋体" charset="0"/>
              </a:rPr>
              <a:t>王国</a:t>
            </a:r>
            <a:r>
              <a:rPr lang="ja-JP" altLang="en-US" sz="4000">
                <a:solidFill>
                  <a:schemeClr val="tx1"/>
                </a:solidFill>
                <a:latin typeface="宋体" charset="0"/>
                <a:ea typeface="宋体" charset="0"/>
                <a:cs typeface="宋体" charset="0"/>
              </a:rPr>
              <a:t>，也必在我的面前永远坚定，你的</a:t>
            </a:r>
            <a:r>
              <a:rPr lang="ja-JP" altLang="en-US" sz="4000" i="1" u="sng">
                <a:solidFill>
                  <a:schemeClr val="tx1"/>
                </a:solidFill>
                <a:latin typeface="宋体" charset="0"/>
                <a:ea typeface="宋体" charset="0"/>
                <a:cs typeface="宋体" charset="0"/>
              </a:rPr>
              <a:t>王位</a:t>
            </a:r>
            <a:r>
              <a:rPr lang="ja-JP" altLang="en-US" sz="4000">
                <a:solidFill>
                  <a:schemeClr val="tx1"/>
                </a:solidFill>
                <a:latin typeface="宋体" charset="0"/>
                <a:ea typeface="宋体" charset="0"/>
                <a:cs typeface="宋体" charset="0"/>
              </a:rPr>
              <a:t>也必永远坚立。</a:t>
            </a:r>
            <a:endParaRPr lang="zh-CN" altLang="en-US" sz="4000">
              <a:solidFill>
                <a:schemeClr val="tx1"/>
              </a:solidFill>
              <a:latin typeface="宋体" charset="0"/>
              <a:ea typeface="宋体" charset="0"/>
              <a:cs typeface="宋体" charset="0"/>
            </a:endParaRPr>
          </a:p>
        </p:txBody>
      </p:sp>
      <p:sp>
        <p:nvSpPr>
          <p:cNvPr id="758787" name="Rectangle 3"/>
          <p:cNvSpPr>
            <a:spLocks noChangeArrowheads="1"/>
          </p:cNvSpPr>
          <p:nvPr/>
        </p:nvSpPr>
        <p:spPr bwMode="auto">
          <a:xfrm>
            <a:off x="754063" y="357188"/>
            <a:ext cx="71104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a:defRPr/>
            </a:pPr>
            <a:r>
              <a:rPr lang="zh-CN" altLang="en-US">
                <a:solidFill>
                  <a:srgbClr val="FAFD00"/>
                </a:solidFill>
                <a:latin typeface="Times" charset="0"/>
                <a:ea typeface="宋体" charset="0"/>
                <a:cs typeface="宋体" charset="0"/>
              </a:rPr>
              <a:t>                            </a:t>
            </a:r>
          </a:p>
        </p:txBody>
      </p:sp>
      <p:sp>
        <p:nvSpPr>
          <p:cNvPr id="758788" name="Rectangle 4"/>
          <p:cNvSpPr>
            <a:spLocks noChangeArrowheads="1"/>
          </p:cNvSpPr>
          <p:nvPr/>
        </p:nvSpPr>
        <p:spPr bwMode="auto">
          <a:xfrm>
            <a:off x="2297113" y="609600"/>
            <a:ext cx="4633912" cy="146208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ja-JP" altLang="en-US" sz="4800">
                <a:solidFill>
                  <a:schemeClr val="folHlink"/>
                </a:solidFill>
                <a:latin typeface="Arial" charset="0"/>
                <a:ea typeface="宋体" charset="0"/>
                <a:cs typeface="宋体" charset="0"/>
              </a:rPr>
              <a:t>大卫</a:t>
            </a:r>
            <a:r>
              <a:rPr lang="zh-CN" altLang="en-US" sz="4800">
                <a:solidFill>
                  <a:schemeClr val="folHlink"/>
                </a:solidFill>
                <a:latin typeface="Arial" charset="0"/>
                <a:ea typeface="宋体" charset="0"/>
                <a:cs typeface="宋体" charset="0"/>
              </a:rPr>
              <a:t>之约</a:t>
            </a:r>
            <a:endParaRPr lang="zh-CN" altLang="en-US" sz="4800">
              <a:solidFill>
                <a:schemeClr val="folHlink"/>
              </a:solidFill>
              <a:latin typeface="Times" charset="0"/>
              <a:ea typeface="宋体" charset="0"/>
              <a:cs typeface="宋体" charset="0"/>
            </a:endParaRPr>
          </a:p>
          <a:p>
            <a:pPr algn="ctr">
              <a:spcBef>
                <a:spcPct val="50000"/>
              </a:spcBef>
              <a:defRPr/>
            </a:pPr>
            <a:r>
              <a:rPr lang="ja-JP" altLang="en-US">
                <a:solidFill>
                  <a:schemeClr val="tx1"/>
                </a:solidFill>
                <a:latin typeface="Times" charset="0"/>
                <a:ea typeface="宋体" charset="0"/>
                <a:cs typeface="宋体" charset="0"/>
              </a:rPr>
              <a:t>三个保证</a:t>
            </a:r>
            <a:endParaRPr lang="zh-CN" altLang="en-US" sz="3600">
              <a:solidFill>
                <a:schemeClr val="tx1"/>
              </a:solidFill>
              <a:latin typeface="Times" charset="0"/>
              <a:ea typeface="宋体" charset="0"/>
              <a:cs typeface="宋体" charset="0"/>
            </a:endParaRPr>
          </a:p>
        </p:txBody>
      </p:sp>
      <p:sp>
        <p:nvSpPr>
          <p:cNvPr id="758789"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758790"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58791" name="Text Box 7"/>
          <p:cNvSpPr txBox="1">
            <a:spLocks noChangeArrowheads="1"/>
          </p:cNvSpPr>
          <p:nvPr/>
        </p:nvSpPr>
        <p:spPr bwMode="auto">
          <a:xfrm>
            <a:off x="2714625" y="3211513"/>
            <a:ext cx="868363"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i="1" u="sng">
                <a:solidFill>
                  <a:srgbClr val="FFCC00"/>
                </a:solidFill>
                <a:latin typeface="Times" charset="0"/>
                <a:ea typeface="宋体" charset="0"/>
                <a:cs typeface="宋体" charset="0"/>
              </a:rPr>
              <a:t>家</a:t>
            </a:r>
          </a:p>
        </p:txBody>
      </p:sp>
      <p:sp>
        <p:nvSpPr>
          <p:cNvPr id="758792" name="Text Box 8"/>
          <p:cNvSpPr txBox="1">
            <a:spLocks noChangeArrowheads="1"/>
          </p:cNvSpPr>
          <p:nvPr/>
        </p:nvSpPr>
        <p:spPr bwMode="auto">
          <a:xfrm>
            <a:off x="4741863" y="3198813"/>
            <a:ext cx="1544637"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i="1" u="sng">
                <a:solidFill>
                  <a:srgbClr val="FFCC00"/>
                </a:solidFill>
                <a:latin typeface="Times" charset="0"/>
                <a:ea typeface="宋体" charset="0"/>
                <a:cs typeface="宋体" charset="0"/>
              </a:rPr>
              <a:t>王国</a:t>
            </a:r>
          </a:p>
        </p:txBody>
      </p:sp>
      <p:sp>
        <p:nvSpPr>
          <p:cNvPr id="758793" name="Text Box 9"/>
          <p:cNvSpPr txBox="1">
            <a:spLocks noChangeArrowheads="1"/>
          </p:cNvSpPr>
          <p:nvPr/>
        </p:nvSpPr>
        <p:spPr bwMode="auto">
          <a:xfrm>
            <a:off x="2951163" y="3819525"/>
            <a:ext cx="1643062"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a:solidFill>
                  <a:srgbClr val="F8131B"/>
                </a:solidFill>
                <a:latin typeface="Times" charset="0"/>
                <a:ea typeface="宋体" charset="0"/>
                <a:cs typeface="宋体" charset="0"/>
              </a:rPr>
              <a:t>永远</a:t>
            </a:r>
          </a:p>
        </p:txBody>
      </p:sp>
      <p:sp>
        <p:nvSpPr>
          <p:cNvPr id="758794" name="Text Box 10"/>
          <p:cNvSpPr txBox="1">
            <a:spLocks noChangeArrowheads="1"/>
          </p:cNvSpPr>
          <p:nvPr/>
        </p:nvSpPr>
        <p:spPr bwMode="auto">
          <a:xfrm>
            <a:off x="6507163" y="3819525"/>
            <a:ext cx="15113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i="1" u="sng">
                <a:solidFill>
                  <a:srgbClr val="FFCC00"/>
                </a:solidFill>
                <a:latin typeface="Times" charset="0"/>
                <a:ea typeface="宋体" charset="0"/>
                <a:cs typeface="宋体" charset="0"/>
              </a:rPr>
              <a:t>王位</a:t>
            </a:r>
          </a:p>
        </p:txBody>
      </p:sp>
      <p:sp>
        <p:nvSpPr>
          <p:cNvPr id="758795" name="Text Box 11"/>
          <p:cNvSpPr txBox="1">
            <a:spLocks noChangeArrowheads="1"/>
          </p:cNvSpPr>
          <p:nvPr/>
        </p:nvSpPr>
        <p:spPr bwMode="auto">
          <a:xfrm>
            <a:off x="1931988" y="4419600"/>
            <a:ext cx="16192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a:solidFill>
                  <a:srgbClr val="F8131B"/>
                </a:solidFill>
                <a:latin typeface="Times" charset="0"/>
                <a:ea typeface="宋体" charset="0"/>
                <a:cs typeface="宋体" charset="0"/>
              </a:rPr>
              <a:t>永远</a:t>
            </a:r>
          </a:p>
        </p:txBody>
      </p:sp>
      <p:sp>
        <p:nvSpPr>
          <p:cNvPr id="758816" name="Text Box 32"/>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58817" name="Text Box 33"/>
          <p:cNvSpPr txBox="1">
            <a:spLocks noChangeArrowheads="1"/>
          </p:cNvSpPr>
          <p:nvPr/>
        </p:nvSpPr>
        <p:spPr bwMode="auto">
          <a:xfrm>
            <a:off x="8594725" y="6399213"/>
            <a:ext cx="323850" cy="411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5</a:t>
            </a:r>
            <a:endParaRPr lang="en-US" altLang="zh-CN" sz="2000" b="0">
              <a:solidFill>
                <a:srgbClr val="FFA27C"/>
              </a:solidFill>
              <a:latin typeface="B VAG Rounded Bold" charset="0"/>
              <a:ea typeface="宋体" charset="0"/>
              <a:cs typeface="宋体" charset="0"/>
            </a:endParaRPr>
          </a:p>
        </p:txBody>
      </p:sp>
      <p:sp>
        <p:nvSpPr>
          <p:cNvPr id="758818" name="Rectangle 34"/>
          <p:cNvSpPr>
            <a:spLocks noChangeArrowheads="1"/>
          </p:cNvSpPr>
          <p:nvPr/>
        </p:nvSpPr>
        <p:spPr bwMode="auto">
          <a:xfrm>
            <a:off x="8083550"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24</a:t>
            </a:r>
          </a:p>
        </p:txBody>
      </p:sp>
      <p:grpSp>
        <p:nvGrpSpPr>
          <p:cNvPr id="51214" name="Group 92"/>
          <p:cNvGrpSpPr>
            <a:grpSpLocks/>
          </p:cNvGrpSpPr>
          <p:nvPr/>
        </p:nvGrpSpPr>
        <p:grpSpPr bwMode="auto">
          <a:xfrm>
            <a:off x="7842250" y="3436938"/>
            <a:ext cx="1200150" cy="2109787"/>
            <a:chOff x="4940" y="2165"/>
            <a:chExt cx="756" cy="1329"/>
          </a:xfrm>
        </p:grpSpPr>
        <p:grpSp>
          <p:nvGrpSpPr>
            <p:cNvPr id="51216" name="Group 93"/>
            <p:cNvGrpSpPr>
              <a:grpSpLocks/>
            </p:cNvGrpSpPr>
            <p:nvPr/>
          </p:nvGrpSpPr>
          <p:grpSpPr bwMode="auto">
            <a:xfrm>
              <a:off x="4940" y="2165"/>
              <a:ext cx="756" cy="1329"/>
              <a:chOff x="4940" y="2165"/>
              <a:chExt cx="756" cy="1329"/>
            </a:xfrm>
          </p:grpSpPr>
          <p:sp>
            <p:nvSpPr>
              <p:cNvPr id="758878" name="AutoShape 9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79" name="Rectangle 9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0" name="Line 9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1" name="Rectangle 9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2" name="Rectangle 9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3" name="Line 9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4" name="Line 10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5" name="Line 10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6" name="Line 10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7" name="Line 10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8" name="Line 10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89" name="Line 10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90" name="Line 10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91" name="Line 10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92" name="Line 10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58893" name="Rectangle 10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758894" name="Rectangle 11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58895" name="Rectangle 11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58896" name="Rectangle 11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58897" name="Rectangle 11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58898" name="Text Box 11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58899" name="Text Box 11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58900" name="Text Box 11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58901" name="Text Box 11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58902" name="Text Box 11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58903" name="Text Box 11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758904" name="Rectangle 12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758906" name="Text Box 1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58791"/>
                                        </p:tgtEl>
                                        <p:attrNameLst>
                                          <p:attrName>style.visibility</p:attrName>
                                        </p:attrNameLst>
                                      </p:cBhvr>
                                      <p:to>
                                        <p:strVal val="visible"/>
                                      </p:to>
                                    </p:set>
                                    <p:anim calcmode="lin" valueType="num">
                                      <p:cBhvr>
                                        <p:cTn id="7" dur="500" fill="hold"/>
                                        <p:tgtEl>
                                          <p:spTgt spid="758791"/>
                                        </p:tgtEl>
                                        <p:attrNameLst>
                                          <p:attrName>ppt_w</p:attrName>
                                        </p:attrNameLst>
                                      </p:cBhvr>
                                      <p:tavLst>
                                        <p:tav tm="0">
                                          <p:val>
                                            <p:fltVal val="0"/>
                                          </p:val>
                                        </p:tav>
                                        <p:tav tm="100000">
                                          <p:val>
                                            <p:strVal val="#ppt_w"/>
                                          </p:val>
                                        </p:tav>
                                      </p:tavLst>
                                    </p:anim>
                                    <p:anim calcmode="lin" valueType="num">
                                      <p:cBhvr>
                                        <p:cTn id="8" dur="500" fill="hold"/>
                                        <p:tgtEl>
                                          <p:spTgt spid="758791"/>
                                        </p:tgtEl>
                                        <p:attrNameLst>
                                          <p:attrName>ppt_h</p:attrName>
                                        </p:attrNameLst>
                                      </p:cBhvr>
                                      <p:tavLst>
                                        <p:tav tm="0">
                                          <p:val>
                                            <p:fltVal val="0"/>
                                          </p:val>
                                        </p:tav>
                                        <p:tav tm="100000">
                                          <p:val>
                                            <p:strVal val="#ppt_h"/>
                                          </p:val>
                                        </p:tav>
                                      </p:tavLst>
                                    </p:anim>
                                    <p:anim calcmode="lin" valueType="num">
                                      <p:cBhvr>
                                        <p:cTn id="9" dur="500" fill="hold"/>
                                        <p:tgtEl>
                                          <p:spTgt spid="758791"/>
                                        </p:tgtEl>
                                        <p:attrNameLst>
                                          <p:attrName>ppt_x</p:attrName>
                                        </p:attrNameLst>
                                      </p:cBhvr>
                                      <p:tavLst>
                                        <p:tav tm="0">
                                          <p:val>
                                            <p:fltVal val="0.5"/>
                                          </p:val>
                                        </p:tav>
                                        <p:tav tm="100000">
                                          <p:val>
                                            <p:strVal val="#ppt_x"/>
                                          </p:val>
                                        </p:tav>
                                      </p:tavLst>
                                    </p:anim>
                                    <p:anim calcmode="lin" valueType="num">
                                      <p:cBhvr>
                                        <p:cTn id="10" dur="500" fill="hold"/>
                                        <p:tgtEl>
                                          <p:spTgt spid="7587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58792"/>
                                        </p:tgtEl>
                                        <p:attrNameLst>
                                          <p:attrName>style.visibility</p:attrName>
                                        </p:attrNameLst>
                                      </p:cBhvr>
                                      <p:to>
                                        <p:strVal val="visible"/>
                                      </p:to>
                                    </p:set>
                                    <p:anim calcmode="lin" valueType="num">
                                      <p:cBhvr>
                                        <p:cTn id="15" dur="500" fill="hold"/>
                                        <p:tgtEl>
                                          <p:spTgt spid="758792"/>
                                        </p:tgtEl>
                                        <p:attrNameLst>
                                          <p:attrName>ppt_w</p:attrName>
                                        </p:attrNameLst>
                                      </p:cBhvr>
                                      <p:tavLst>
                                        <p:tav tm="0">
                                          <p:val>
                                            <p:fltVal val="0"/>
                                          </p:val>
                                        </p:tav>
                                        <p:tav tm="100000">
                                          <p:val>
                                            <p:strVal val="#ppt_w"/>
                                          </p:val>
                                        </p:tav>
                                      </p:tavLst>
                                    </p:anim>
                                    <p:anim calcmode="lin" valueType="num">
                                      <p:cBhvr>
                                        <p:cTn id="16" dur="500" fill="hold"/>
                                        <p:tgtEl>
                                          <p:spTgt spid="758792"/>
                                        </p:tgtEl>
                                        <p:attrNameLst>
                                          <p:attrName>ppt_h</p:attrName>
                                        </p:attrNameLst>
                                      </p:cBhvr>
                                      <p:tavLst>
                                        <p:tav tm="0">
                                          <p:val>
                                            <p:fltVal val="0"/>
                                          </p:val>
                                        </p:tav>
                                        <p:tav tm="100000">
                                          <p:val>
                                            <p:strVal val="#ppt_h"/>
                                          </p:val>
                                        </p:tav>
                                      </p:tavLst>
                                    </p:anim>
                                    <p:anim calcmode="lin" valueType="num">
                                      <p:cBhvr>
                                        <p:cTn id="17" dur="500" fill="hold"/>
                                        <p:tgtEl>
                                          <p:spTgt spid="758792"/>
                                        </p:tgtEl>
                                        <p:attrNameLst>
                                          <p:attrName>ppt_x</p:attrName>
                                        </p:attrNameLst>
                                      </p:cBhvr>
                                      <p:tavLst>
                                        <p:tav tm="0">
                                          <p:val>
                                            <p:fltVal val="0.5"/>
                                          </p:val>
                                        </p:tav>
                                        <p:tav tm="100000">
                                          <p:val>
                                            <p:strVal val="#ppt_x"/>
                                          </p:val>
                                        </p:tav>
                                      </p:tavLst>
                                    </p:anim>
                                    <p:anim calcmode="lin" valueType="num">
                                      <p:cBhvr>
                                        <p:cTn id="18" dur="500" fill="hold"/>
                                        <p:tgtEl>
                                          <p:spTgt spid="75879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58793"/>
                                        </p:tgtEl>
                                        <p:attrNameLst>
                                          <p:attrName>style.visibility</p:attrName>
                                        </p:attrNameLst>
                                      </p:cBhvr>
                                      <p:to>
                                        <p:strVal val="visible"/>
                                      </p:to>
                                    </p:set>
                                    <p:anim calcmode="lin" valueType="num">
                                      <p:cBhvr>
                                        <p:cTn id="23" dur="500" fill="hold"/>
                                        <p:tgtEl>
                                          <p:spTgt spid="758793"/>
                                        </p:tgtEl>
                                        <p:attrNameLst>
                                          <p:attrName>ppt_w</p:attrName>
                                        </p:attrNameLst>
                                      </p:cBhvr>
                                      <p:tavLst>
                                        <p:tav tm="0">
                                          <p:val>
                                            <p:fltVal val="0"/>
                                          </p:val>
                                        </p:tav>
                                        <p:tav tm="100000">
                                          <p:val>
                                            <p:strVal val="#ppt_w"/>
                                          </p:val>
                                        </p:tav>
                                      </p:tavLst>
                                    </p:anim>
                                    <p:anim calcmode="lin" valueType="num">
                                      <p:cBhvr>
                                        <p:cTn id="24" dur="500" fill="hold"/>
                                        <p:tgtEl>
                                          <p:spTgt spid="758793"/>
                                        </p:tgtEl>
                                        <p:attrNameLst>
                                          <p:attrName>ppt_h</p:attrName>
                                        </p:attrNameLst>
                                      </p:cBhvr>
                                      <p:tavLst>
                                        <p:tav tm="0">
                                          <p:val>
                                            <p:fltVal val="0"/>
                                          </p:val>
                                        </p:tav>
                                        <p:tav tm="100000">
                                          <p:val>
                                            <p:strVal val="#ppt_h"/>
                                          </p:val>
                                        </p:tav>
                                      </p:tavLst>
                                    </p:anim>
                                    <p:anim calcmode="lin" valueType="num">
                                      <p:cBhvr>
                                        <p:cTn id="25" dur="500" fill="hold"/>
                                        <p:tgtEl>
                                          <p:spTgt spid="758793"/>
                                        </p:tgtEl>
                                        <p:attrNameLst>
                                          <p:attrName>ppt_x</p:attrName>
                                        </p:attrNameLst>
                                      </p:cBhvr>
                                      <p:tavLst>
                                        <p:tav tm="0">
                                          <p:val>
                                            <p:fltVal val="0.5"/>
                                          </p:val>
                                        </p:tav>
                                        <p:tav tm="100000">
                                          <p:val>
                                            <p:strVal val="#ppt_x"/>
                                          </p:val>
                                        </p:tav>
                                      </p:tavLst>
                                    </p:anim>
                                    <p:anim calcmode="lin" valueType="num">
                                      <p:cBhvr>
                                        <p:cTn id="26" dur="500" fill="hold"/>
                                        <p:tgtEl>
                                          <p:spTgt spid="75879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758794"/>
                                        </p:tgtEl>
                                        <p:attrNameLst>
                                          <p:attrName>style.visibility</p:attrName>
                                        </p:attrNameLst>
                                      </p:cBhvr>
                                      <p:to>
                                        <p:strVal val="visible"/>
                                      </p:to>
                                    </p:set>
                                    <p:anim calcmode="lin" valueType="num">
                                      <p:cBhvr>
                                        <p:cTn id="31" dur="500" fill="hold"/>
                                        <p:tgtEl>
                                          <p:spTgt spid="758794"/>
                                        </p:tgtEl>
                                        <p:attrNameLst>
                                          <p:attrName>ppt_w</p:attrName>
                                        </p:attrNameLst>
                                      </p:cBhvr>
                                      <p:tavLst>
                                        <p:tav tm="0">
                                          <p:val>
                                            <p:fltVal val="0"/>
                                          </p:val>
                                        </p:tav>
                                        <p:tav tm="100000">
                                          <p:val>
                                            <p:strVal val="#ppt_w"/>
                                          </p:val>
                                        </p:tav>
                                      </p:tavLst>
                                    </p:anim>
                                    <p:anim calcmode="lin" valueType="num">
                                      <p:cBhvr>
                                        <p:cTn id="32" dur="500" fill="hold"/>
                                        <p:tgtEl>
                                          <p:spTgt spid="758794"/>
                                        </p:tgtEl>
                                        <p:attrNameLst>
                                          <p:attrName>ppt_h</p:attrName>
                                        </p:attrNameLst>
                                      </p:cBhvr>
                                      <p:tavLst>
                                        <p:tav tm="0">
                                          <p:val>
                                            <p:fltVal val="0"/>
                                          </p:val>
                                        </p:tav>
                                        <p:tav tm="100000">
                                          <p:val>
                                            <p:strVal val="#ppt_h"/>
                                          </p:val>
                                        </p:tav>
                                      </p:tavLst>
                                    </p:anim>
                                    <p:anim calcmode="lin" valueType="num">
                                      <p:cBhvr>
                                        <p:cTn id="33" dur="500" fill="hold"/>
                                        <p:tgtEl>
                                          <p:spTgt spid="758794"/>
                                        </p:tgtEl>
                                        <p:attrNameLst>
                                          <p:attrName>ppt_x</p:attrName>
                                        </p:attrNameLst>
                                      </p:cBhvr>
                                      <p:tavLst>
                                        <p:tav tm="0">
                                          <p:val>
                                            <p:fltVal val="0.5"/>
                                          </p:val>
                                        </p:tav>
                                        <p:tav tm="100000">
                                          <p:val>
                                            <p:strVal val="#ppt_x"/>
                                          </p:val>
                                        </p:tav>
                                      </p:tavLst>
                                    </p:anim>
                                    <p:anim calcmode="lin" valueType="num">
                                      <p:cBhvr>
                                        <p:cTn id="34" dur="500" fill="hold"/>
                                        <p:tgtEl>
                                          <p:spTgt spid="758794"/>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758795"/>
                                        </p:tgtEl>
                                        <p:attrNameLst>
                                          <p:attrName>style.visibility</p:attrName>
                                        </p:attrNameLst>
                                      </p:cBhvr>
                                      <p:to>
                                        <p:strVal val="visible"/>
                                      </p:to>
                                    </p:set>
                                    <p:anim calcmode="lin" valueType="num">
                                      <p:cBhvr>
                                        <p:cTn id="39" dur="500" fill="hold"/>
                                        <p:tgtEl>
                                          <p:spTgt spid="758795"/>
                                        </p:tgtEl>
                                        <p:attrNameLst>
                                          <p:attrName>ppt_w</p:attrName>
                                        </p:attrNameLst>
                                      </p:cBhvr>
                                      <p:tavLst>
                                        <p:tav tm="0">
                                          <p:val>
                                            <p:fltVal val="0"/>
                                          </p:val>
                                        </p:tav>
                                        <p:tav tm="100000">
                                          <p:val>
                                            <p:strVal val="#ppt_w"/>
                                          </p:val>
                                        </p:tav>
                                      </p:tavLst>
                                    </p:anim>
                                    <p:anim calcmode="lin" valueType="num">
                                      <p:cBhvr>
                                        <p:cTn id="40" dur="500" fill="hold"/>
                                        <p:tgtEl>
                                          <p:spTgt spid="758795"/>
                                        </p:tgtEl>
                                        <p:attrNameLst>
                                          <p:attrName>ppt_h</p:attrName>
                                        </p:attrNameLst>
                                      </p:cBhvr>
                                      <p:tavLst>
                                        <p:tav tm="0">
                                          <p:val>
                                            <p:fltVal val="0"/>
                                          </p:val>
                                        </p:tav>
                                        <p:tav tm="100000">
                                          <p:val>
                                            <p:strVal val="#ppt_h"/>
                                          </p:val>
                                        </p:tav>
                                      </p:tavLst>
                                    </p:anim>
                                    <p:anim calcmode="lin" valueType="num">
                                      <p:cBhvr>
                                        <p:cTn id="41" dur="500" fill="hold"/>
                                        <p:tgtEl>
                                          <p:spTgt spid="758795"/>
                                        </p:tgtEl>
                                        <p:attrNameLst>
                                          <p:attrName>ppt_x</p:attrName>
                                        </p:attrNameLst>
                                      </p:cBhvr>
                                      <p:tavLst>
                                        <p:tav tm="0">
                                          <p:val>
                                            <p:fltVal val="0.5"/>
                                          </p:val>
                                        </p:tav>
                                        <p:tav tm="100000">
                                          <p:val>
                                            <p:strVal val="#ppt_x"/>
                                          </p:val>
                                        </p:tav>
                                      </p:tavLst>
                                    </p:anim>
                                    <p:anim calcmode="lin" valueType="num">
                                      <p:cBhvr>
                                        <p:cTn id="42" dur="500" fill="hold"/>
                                        <p:tgtEl>
                                          <p:spTgt spid="7587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91" grpId="0" autoUpdateAnimBg="0"/>
      <p:bldP spid="758792" grpId="0" autoUpdateAnimBg="0"/>
      <p:bldP spid="758793" grpId="0" autoUpdateAnimBg="0"/>
      <p:bldP spid="758794" grpId="0" autoUpdateAnimBg="0"/>
      <p:bldP spid="75879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0835" name="Rectangle 3"/>
          <p:cNvSpPr>
            <a:spLocks noChangeArrowheads="1"/>
          </p:cNvSpPr>
          <p:nvPr/>
        </p:nvSpPr>
        <p:spPr bwMode="auto">
          <a:xfrm>
            <a:off x="852488" y="612775"/>
            <a:ext cx="7505700" cy="155257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4800">
                <a:solidFill>
                  <a:srgbClr val="FAFD00"/>
                </a:solidFill>
                <a:latin typeface="Times" charset="0"/>
                <a:ea typeface="宋体" charset="0"/>
                <a:cs typeface="宋体" charset="0"/>
              </a:rPr>
              <a:t>亚伯拉罕之约</a:t>
            </a:r>
          </a:p>
          <a:p>
            <a:pPr algn="ctr">
              <a:defRPr/>
            </a:pPr>
            <a:endParaRPr lang="zh-CN" altLang="en-US" sz="4800">
              <a:solidFill>
                <a:srgbClr val="00FF00"/>
              </a:solidFill>
              <a:latin typeface="Times" charset="0"/>
              <a:ea typeface="宋体" charset="0"/>
              <a:cs typeface="宋体" charset="0"/>
            </a:endParaRPr>
          </a:p>
        </p:txBody>
      </p:sp>
      <p:sp>
        <p:nvSpPr>
          <p:cNvPr id="760836" name="Rectangle 4"/>
          <p:cNvSpPr>
            <a:spLocks noChangeArrowheads="1"/>
          </p:cNvSpPr>
          <p:nvPr/>
        </p:nvSpPr>
        <p:spPr bwMode="auto">
          <a:xfrm>
            <a:off x="3538538" y="5105400"/>
            <a:ext cx="1985962" cy="9429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i="1">
                <a:solidFill>
                  <a:srgbClr val="00FF00"/>
                </a:solidFill>
                <a:latin typeface="宋体" charset="0"/>
                <a:ea typeface="宋体" charset="0"/>
                <a:cs typeface="宋体" charset="0"/>
              </a:rPr>
              <a:t>撒母耳记下 </a:t>
            </a:r>
            <a:endParaRPr lang="en-US" altLang="zh-CN" i="1">
              <a:solidFill>
                <a:srgbClr val="00FF00"/>
              </a:solidFill>
              <a:latin typeface="宋体" charset="0"/>
              <a:ea typeface="宋体" charset="0"/>
              <a:cs typeface="宋体" charset="0"/>
            </a:endParaRPr>
          </a:p>
          <a:p>
            <a:pPr algn="ctr">
              <a:defRPr/>
            </a:pPr>
            <a:r>
              <a:rPr lang="en-US" altLang="zh-CN" i="1">
                <a:solidFill>
                  <a:srgbClr val="00FF00"/>
                </a:solidFill>
                <a:latin typeface="宋体" charset="0"/>
                <a:ea typeface="宋体" charset="0"/>
                <a:cs typeface="宋体" charset="0"/>
              </a:rPr>
              <a:t>7: 4-16  </a:t>
            </a:r>
          </a:p>
        </p:txBody>
      </p:sp>
      <p:sp>
        <p:nvSpPr>
          <p:cNvPr id="760837" name="Rectangle 5"/>
          <p:cNvSpPr>
            <a:spLocks noChangeArrowheads="1"/>
          </p:cNvSpPr>
          <p:nvPr/>
        </p:nvSpPr>
        <p:spPr bwMode="auto">
          <a:xfrm>
            <a:off x="1522413" y="5126038"/>
            <a:ext cx="1639887" cy="9429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i="1">
                <a:solidFill>
                  <a:srgbClr val="00FF00"/>
                </a:solidFill>
                <a:latin typeface="宋体" charset="0"/>
                <a:ea typeface="宋体" charset="0"/>
                <a:cs typeface="宋体" charset="0"/>
              </a:rPr>
              <a:t>申命记</a:t>
            </a:r>
          </a:p>
          <a:p>
            <a:pPr algn="ctr">
              <a:defRPr/>
            </a:pPr>
            <a:r>
              <a:rPr lang="en-US" altLang="zh-CN" i="1">
                <a:solidFill>
                  <a:srgbClr val="00FF00"/>
                </a:solidFill>
                <a:latin typeface="宋体" charset="0"/>
                <a:ea typeface="宋体" charset="0"/>
                <a:cs typeface="宋体" charset="0"/>
              </a:rPr>
              <a:t>30: 1-10</a:t>
            </a:r>
          </a:p>
        </p:txBody>
      </p:sp>
      <p:sp>
        <p:nvSpPr>
          <p:cNvPr id="760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60839"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Arial" charset="0"/>
                <a:ea typeface="宋体" charset="0"/>
                <a:cs typeface="宋体" charset="0"/>
              </a:rPr>
              <a:t> </a:t>
            </a:r>
          </a:p>
        </p:txBody>
      </p:sp>
      <p:sp>
        <p:nvSpPr>
          <p:cNvPr id="760840" name="Text Box 8"/>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3600">
              <a:solidFill>
                <a:srgbClr val="00FF00"/>
              </a:solidFill>
              <a:latin typeface="Arial" charset="0"/>
              <a:ea typeface="宋体" charset="0"/>
              <a:cs typeface="宋体" charset="0"/>
            </a:endParaRPr>
          </a:p>
        </p:txBody>
      </p:sp>
      <p:sp>
        <p:nvSpPr>
          <p:cNvPr id="760841" name="Text Box 9"/>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祝福</a:t>
            </a:r>
          </a:p>
        </p:txBody>
      </p:sp>
      <p:sp>
        <p:nvSpPr>
          <p:cNvPr id="760842" name="Text Box 10"/>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后裔</a:t>
            </a:r>
          </a:p>
        </p:txBody>
      </p:sp>
      <p:sp>
        <p:nvSpPr>
          <p:cNvPr id="760843" name="Text Box 11"/>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土地 </a:t>
            </a:r>
          </a:p>
        </p:txBody>
      </p:sp>
      <p:sp>
        <p:nvSpPr>
          <p:cNvPr id="760844" name="Text Box 12"/>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b="0">
                <a:solidFill>
                  <a:srgbClr val="FAFD00"/>
                </a:solidFill>
                <a:latin typeface="Arial" charset="0"/>
                <a:ea typeface="宋体" charset="0"/>
                <a:cs typeface="宋体" charset="0"/>
              </a:rPr>
              <a:t>地</a:t>
            </a:r>
          </a:p>
        </p:txBody>
      </p:sp>
      <p:sp>
        <p:nvSpPr>
          <p:cNvPr id="760845" name="Text Box 13"/>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b="0">
                <a:solidFill>
                  <a:srgbClr val="FAFD00"/>
                </a:solidFill>
                <a:latin typeface="Arial" charset="0"/>
                <a:ea typeface="宋体" charset="0"/>
                <a:cs typeface="宋体" charset="0"/>
              </a:rPr>
              <a:t>裔</a:t>
            </a:r>
          </a:p>
        </p:txBody>
      </p:sp>
      <p:sp>
        <p:nvSpPr>
          <p:cNvPr id="760846" name="Text Box 14"/>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200" i="1">
                <a:solidFill>
                  <a:srgbClr val="00FF00"/>
                </a:solidFill>
                <a:latin typeface="宋体" charset="0"/>
                <a:ea typeface="宋体" charset="0"/>
                <a:cs typeface="宋体" charset="0"/>
              </a:rPr>
              <a:t>创世记 </a:t>
            </a:r>
            <a:r>
              <a:rPr lang="en-US" altLang="zh-CN" sz="3200" i="1">
                <a:solidFill>
                  <a:srgbClr val="00FF00"/>
                </a:solidFill>
                <a:latin typeface="宋体" charset="0"/>
                <a:ea typeface="宋体" charset="0"/>
                <a:cs typeface="宋体" charset="0"/>
              </a:rPr>
              <a:t>12: 1-3</a:t>
            </a:r>
          </a:p>
        </p:txBody>
      </p:sp>
      <p:sp>
        <p:nvSpPr>
          <p:cNvPr id="760847" name="Rectangle 15"/>
          <p:cNvSpPr>
            <a:spLocks noChangeArrowheads="1"/>
          </p:cNvSpPr>
          <p:nvPr/>
        </p:nvSpPr>
        <p:spPr bwMode="auto">
          <a:xfrm>
            <a:off x="3249613" y="13239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en-US" altLang="zh-CN" sz="3200">
                <a:solidFill>
                  <a:srgbClr val="FAFD00"/>
                </a:solidFill>
                <a:latin typeface="Arial" charset="0"/>
                <a:ea typeface="宋体" charset="0"/>
                <a:cs typeface="宋体" charset="0"/>
              </a:rPr>
              <a:t>(“</a:t>
            </a:r>
            <a:r>
              <a:rPr lang="zh-CN" altLang="en-US" sz="3200">
                <a:solidFill>
                  <a:srgbClr val="FAFD00"/>
                </a:solidFill>
                <a:latin typeface="Arial" charset="0"/>
                <a:ea typeface="宋体" charset="0"/>
                <a:cs typeface="宋体" charset="0"/>
              </a:rPr>
              <a:t>呼召”</a:t>
            </a:r>
            <a:r>
              <a:rPr lang="en-US" altLang="zh-CN" sz="3200">
                <a:solidFill>
                  <a:srgbClr val="FAFD00"/>
                </a:solidFill>
                <a:latin typeface="Arial" charset="0"/>
                <a:ea typeface="宋体" charset="0"/>
                <a:cs typeface="宋体" charset="0"/>
              </a:rPr>
              <a:t>)</a:t>
            </a:r>
            <a:endParaRPr lang="en-US" altLang="zh-CN" sz="2400" b="0">
              <a:solidFill>
                <a:srgbClr val="00FF00"/>
              </a:solidFill>
              <a:latin typeface="Arial" charset="0"/>
              <a:ea typeface="宋体" charset="0"/>
              <a:cs typeface="宋体" charset="0"/>
            </a:endParaRPr>
          </a:p>
        </p:txBody>
      </p:sp>
      <p:sp>
        <p:nvSpPr>
          <p:cNvPr id="760848" name="Line 16"/>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60849" name="Line 17"/>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60850" name="Line 18"/>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60851" name="AutoShape 19"/>
          <p:cNvSpPr>
            <a:spLocks noChangeArrowheads="1"/>
          </p:cNvSpPr>
          <p:nvPr/>
        </p:nvSpPr>
        <p:spPr bwMode="auto">
          <a:xfrm>
            <a:off x="3576638"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60852" name="Rectangle 20"/>
          <p:cNvSpPr>
            <a:spLocks noChangeArrowheads="1"/>
          </p:cNvSpPr>
          <p:nvPr/>
        </p:nvSpPr>
        <p:spPr bwMode="auto">
          <a:xfrm>
            <a:off x="8083550" y="65262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25</a:t>
            </a:r>
          </a:p>
        </p:txBody>
      </p:sp>
      <p:sp>
        <p:nvSpPr>
          <p:cNvPr id="760854" name="Text Box 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60851"/>
                                        </p:tgtEl>
                                        <p:attrNameLst>
                                          <p:attrName>style.visibility</p:attrName>
                                        </p:attrNameLst>
                                      </p:cBhvr>
                                      <p:to>
                                        <p:strVal val="visible"/>
                                      </p:to>
                                    </p:set>
                                    <p:anim calcmode="lin" valueType="num">
                                      <p:cBhvr>
                                        <p:cTn id="7" dur="500" fill="hold"/>
                                        <p:tgtEl>
                                          <p:spTgt spid="760851"/>
                                        </p:tgtEl>
                                        <p:attrNameLst>
                                          <p:attrName>ppt_w</p:attrName>
                                        </p:attrNameLst>
                                      </p:cBhvr>
                                      <p:tavLst>
                                        <p:tav tm="0">
                                          <p:val>
                                            <p:fltVal val="0"/>
                                          </p:val>
                                        </p:tav>
                                        <p:tav tm="100000">
                                          <p:val>
                                            <p:strVal val="#ppt_w"/>
                                          </p:val>
                                        </p:tav>
                                      </p:tavLst>
                                    </p:anim>
                                    <p:anim calcmode="lin" valueType="num">
                                      <p:cBhvr>
                                        <p:cTn id="8" dur="500" fill="hold"/>
                                        <p:tgtEl>
                                          <p:spTgt spid="760851"/>
                                        </p:tgtEl>
                                        <p:attrNameLst>
                                          <p:attrName>ppt_h</p:attrName>
                                        </p:attrNameLst>
                                      </p:cBhvr>
                                      <p:tavLst>
                                        <p:tav tm="0">
                                          <p:val>
                                            <p:fltVal val="0"/>
                                          </p:val>
                                        </p:tav>
                                        <p:tav tm="100000">
                                          <p:val>
                                            <p:strVal val="#ppt_h"/>
                                          </p:val>
                                        </p:tav>
                                      </p:tavLst>
                                    </p:anim>
                                    <p:anim calcmode="lin" valueType="num">
                                      <p:cBhvr>
                                        <p:cTn id="9" dur="500" fill="hold"/>
                                        <p:tgtEl>
                                          <p:spTgt spid="760851"/>
                                        </p:tgtEl>
                                        <p:attrNameLst>
                                          <p:attrName>ppt_x</p:attrName>
                                        </p:attrNameLst>
                                      </p:cBhvr>
                                      <p:tavLst>
                                        <p:tav tm="0">
                                          <p:val>
                                            <p:fltVal val="0.5"/>
                                          </p:val>
                                        </p:tav>
                                        <p:tav tm="100000">
                                          <p:val>
                                            <p:strVal val="#ppt_x"/>
                                          </p:val>
                                        </p:tav>
                                      </p:tavLst>
                                    </p:anim>
                                    <p:anim calcmode="lin" valueType="num">
                                      <p:cBhvr>
                                        <p:cTn id="10" dur="500" fill="hold"/>
                                        <p:tgtEl>
                                          <p:spTgt spid="7608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6"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50" y="-25400"/>
            <a:ext cx="9144000" cy="686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4479" name="Rectangle 15"/>
          <p:cNvSpPr>
            <a:spLocks noChangeArrowheads="1"/>
          </p:cNvSpPr>
          <p:nvPr/>
        </p:nvSpPr>
        <p:spPr bwMode="auto">
          <a:xfrm>
            <a:off x="1646238" y="0"/>
            <a:ext cx="4748212" cy="423863"/>
          </a:xfrm>
          <a:prstGeom prst="rect">
            <a:avLst/>
          </a:prstGeom>
          <a:noFill/>
          <a:ln>
            <a:noFill/>
          </a:ln>
          <a:effectLst/>
          <a:extLst>
            <a:ext uri="{909E8E84-426E-40dd-AFC4-6F175D3DCCD1}">
              <a14:hiddenFill xmlns="" xmlns:a14="http://schemas.microsoft.com/office/drawing/2010/main">
                <a:solidFill>
                  <a:schemeClr val="bg2">
                    <a:alpha val="50000"/>
                  </a:schemeClr>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4476" name="Rectangle 12"/>
          <p:cNvSpPr>
            <a:spLocks noChangeArrowheads="1"/>
          </p:cNvSpPr>
          <p:nvPr/>
        </p:nvSpPr>
        <p:spPr bwMode="auto">
          <a:xfrm>
            <a:off x="1150938" y="5140325"/>
            <a:ext cx="7105650" cy="663575"/>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zh-CN" sz="2800">
                <a:solidFill>
                  <a:schemeClr val="bg1"/>
                </a:solidFill>
                <a:effectLst>
                  <a:outerShdw blurRad="38100" dist="38100" dir="2700000" algn="tl">
                    <a:srgbClr val="DDDDDD"/>
                  </a:outerShdw>
                </a:effectLst>
                <a:ea typeface="宋体" charset="0"/>
                <a:cs typeface="宋体" charset="0"/>
              </a:rPr>
              <a:t>Jerusalem area aerial from south</a:t>
            </a:r>
            <a:endParaRPr lang="en-US" altLang="zh-CN">
              <a:effectLst>
                <a:outerShdw blurRad="38100" dist="38100" dir="2700000" algn="tl">
                  <a:srgbClr val="DDDDDD"/>
                </a:outerShdw>
              </a:effectLst>
              <a:ea typeface="宋体" charset="0"/>
              <a:cs typeface="宋体" charset="0"/>
            </a:endParaRPr>
          </a:p>
        </p:txBody>
      </p:sp>
      <p:sp>
        <p:nvSpPr>
          <p:cNvPr id="574469" name="AutoShape 5"/>
          <p:cNvSpPr>
            <a:spLocks noChangeArrowheads="1"/>
          </p:cNvSpPr>
          <p:nvPr/>
        </p:nvSpPr>
        <p:spPr bwMode="auto">
          <a:xfrm>
            <a:off x="3221038" y="24907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574470" name="Text Box 6"/>
          <p:cNvSpPr txBox="1">
            <a:spLocks noChangeArrowheads="1"/>
          </p:cNvSpPr>
          <p:nvPr/>
        </p:nvSpPr>
        <p:spPr bwMode="auto">
          <a:xfrm>
            <a:off x="190500" y="5060950"/>
            <a:ext cx="8743950" cy="762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400">
                <a:solidFill>
                  <a:srgbClr val="FFEA18"/>
                </a:solidFill>
                <a:latin typeface="宋体" charset="0"/>
                <a:ea typeface="宋体" charset="0"/>
                <a:cs typeface="宋体" charset="0"/>
              </a:rPr>
              <a:t>耶路撒冷</a:t>
            </a:r>
            <a:r>
              <a:rPr lang="en-US" altLang="zh-CN" sz="4400">
                <a:solidFill>
                  <a:srgbClr val="FFEA18"/>
                </a:solidFill>
                <a:latin typeface="宋体" charset="0"/>
                <a:ea typeface="宋体" charset="0"/>
                <a:cs typeface="宋体" charset="0"/>
              </a:rPr>
              <a:t>: </a:t>
            </a:r>
            <a:r>
              <a:rPr lang="zh-CN" altLang="en-US" sz="4400">
                <a:solidFill>
                  <a:srgbClr val="FFEA18"/>
                </a:solidFill>
                <a:latin typeface="宋体" charset="0"/>
                <a:ea typeface="宋体" charset="0"/>
                <a:cs typeface="宋体" charset="0"/>
              </a:rPr>
              <a:t>从圣殿山南部俯瞰</a:t>
            </a:r>
            <a:endParaRPr lang="en-US" altLang="zh-CN" sz="4400">
              <a:solidFill>
                <a:srgbClr val="FFEA18"/>
              </a:solidFill>
              <a:latin typeface="宋体" charset="0"/>
              <a:ea typeface="宋体" charset="0"/>
              <a:cs typeface="宋体" charset="0"/>
            </a:endParaRPr>
          </a:p>
        </p:txBody>
      </p:sp>
      <p:sp>
        <p:nvSpPr>
          <p:cNvPr id="574472" name="Rectangle 8"/>
          <p:cNvSpPr>
            <a:spLocks noChangeArrowheads="1"/>
          </p:cNvSpPr>
          <p:nvPr/>
        </p:nvSpPr>
        <p:spPr bwMode="auto">
          <a:xfrm>
            <a:off x="7553325"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8.0.03d.</a:t>
            </a:r>
          </a:p>
        </p:txBody>
      </p:sp>
      <p:sp>
        <p:nvSpPr>
          <p:cNvPr id="574473" name="Rectangle 9"/>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26</a:t>
            </a:r>
          </a:p>
        </p:txBody>
      </p:sp>
      <p:sp>
        <p:nvSpPr>
          <p:cNvPr id="574477" name="Text Box 13"/>
          <p:cNvSpPr txBox="1">
            <a:spLocks noChangeArrowheads="1"/>
          </p:cNvSpPr>
          <p:nvPr/>
        </p:nvSpPr>
        <p:spPr bwMode="auto">
          <a:xfrm>
            <a:off x="1765300" y="0"/>
            <a:ext cx="4756150"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a:t>
            </a:r>
            <a:r>
              <a:rPr lang="zh-CN" altLang="en-US" sz="1400">
                <a:solidFill>
                  <a:schemeClr val="tx1"/>
                </a:solidFill>
                <a:latin typeface="宋体" charset="0"/>
                <a:ea typeface="宋体" charset="0"/>
                <a:cs typeface="宋体" charset="0"/>
              </a:rPr>
              <a:t>下 24:18-24; 代下 3:1</a:t>
            </a:r>
          </a:p>
        </p:txBody>
      </p:sp>
      <p:sp>
        <p:nvSpPr>
          <p:cNvPr id="574480" name="Text Box 16"/>
          <p:cNvSpPr txBox="1">
            <a:spLocks noChangeArrowheads="1"/>
          </p:cNvSpPr>
          <p:nvPr/>
        </p:nvSpPr>
        <p:spPr bwMode="auto">
          <a:xfrm>
            <a:off x="8594725" y="6421438"/>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624644" name="Text Box 102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 </a:t>
            </a:r>
            <a:r>
              <a:rPr lang="en-US" altLang="zh-CN" sz="1000">
                <a:solidFill>
                  <a:srgbClr val="FFFFFF"/>
                </a:solidFill>
                <a:latin typeface="Arial" charset="0"/>
                <a:ea typeface="宋体" charset="0"/>
                <a:cs typeface="宋体" charset="0"/>
              </a:rPr>
              <a:t>2006</a:t>
            </a:r>
            <a:r>
              <a:rPr lang="en-US" altLang="zh-CN" sz="900">
                <a:solidFill>
                  <a:srgbClr val="FFFFFF"/>
                </a:solidFill>
                <a:latin typeface="Arial" charset="0"/>
                <a:ea typeface="宋体" charset="0"/>
                <a:cs typeface="宋体" charset="0"/>
              </a:rPr>
              <a:t>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fade">
                                      <p:cBhvr>
                                        <p:cTn id="7" dur="10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zh-CN" sz="2800">
                <a:solidFill>
                  <a:schemeClr val="bg1"/>
                </a:solidFill>
                <a:effectLst>
                  <a:outerShdw blurRad="38100" dist="38100" dir="2700000" algn="tl">
                    <a:srgbClr val="DDDDDD"/>
                  </a:outerShdw>
                </a:effectLst>
                <a:ea typeface="宋体" charset="0"/>
                <a:cs typeface="宋体" charset="0"/>
              </a:rPr>
              <a:t>Old City aerial from north</a:t>
            </a:r>
            <a:endParaRPr lang="en-US" altLang="zh-CN">
              <a:effectLst>
                <a:outerShdw blurRad="38100" dist="38100" dir="2700000" algn="tl">
                  <a:srgbClr val="DDDDDD"/>
                </a:outerShdw>
              </a:effectLst>
              <a:ea typeface="宋体" charset="0"/>
              <a:cs typeface="宋体" charset="0"/>
            </a:endParaRPr>
          </a:p>
        </p:txBody>
      </p:sp>
      <p:pic>
        <p:nvPicPr>
          <p:cNvPr id="575491"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5500" name="Rectangle 12"/>
          <p:cNvSpPr>
            <a:spLocks noChangeArrowheads="1"/>
          </p:cNvSpPr>
          <p:nvPr/>
        </p:nvSpPr>
        <p:spPr bwMode="auto">
          <a:xfrm>
            <a:off x="1608138" y="0"/>
            <a:ext cx="2541587" cy="42386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5497" name="Rectangle 9"/>
          <p:cNvSpPr>
            <a:spLocks noChangeArrowheads="1"/>
          </p:cNvSpPr>
          <p:nvPr/>
        </p:nvSpPr>
        <p:spPr bwMode="auto">
          <a:xfrm>
            <a:off x="439738" y="5070475"/>
            <a:ext cx="8353425" cy="1077913"/>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5493" name="Text Box 5"/>
          <p:cNvSpPr txBox="1">
            <a:spLocks noChangeArrowheads="1"/>
          </p:cNvSpPr>
          <p:nvPr/>
        </p:nvSpPr>
        <p:spPr bwMode="auto">
          <a:xfrm>
            <a:off x="228600" y="5135563"/>
            <a:ext cx="8640763"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a:solidFill>
                  <a:srgbClr val="FFEA18"/>
                </a:solidFill>
                <a:ea typeface="宋体" charset="0"/>
                <a:cs typeface="宋体" charset="0"/>
              </a:rPr>
              <a:t>圆顶岩石清真寺:耶路撒冷的全球焦点</a:t>
            </a:r>
          </a:p>
        </p:txBody>
      </p:sp>
      <p:sp>
        <p:nvSpPr>
          <p:cNvPr id="575495" name="Rectangle 7"/>
          <p:cNvSpPr>
            <a:spLocks noChangeArrowheads="1"/>
          </p:cNvSpPr>
          <p:nvPr/>
        </p:nvSpPr>
        <p:spPr bwMode="auto">
          <a:xfrm>
            <a:off x="7553325" y="6543675"/>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8.0.03d.</a:t>
            </a:r>
          </a:p>
        </p:txBody>
      </p:sp>
      <p:sp>
        <p:nvSpPr>
          <p:cNvPr id="575496" name="Rectangle 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27</a:t>
            </a:r>
          </a:p>
        </p:txBody>
      </p:sp>
      <p:sp>
        <p:nvSpPr>
          <p:cNvPr id="575499" name="Text Box 11"/>
          <p:cNvSpPr txBox="1">
            <a:spLocks noChangeArrowheads="1"/>
          </p:cNvSpPr>
          <p:nvPr/>
        </p:nvSpPr>
        <p:spPr bwMode="auto">
          <a:xfrm>
            <a:off x="1765300" y="0"/>
            <a:ext cx="467836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a:t>
            </a:r>
            <a:r>
              <a:rPr lang="zh-CN" altLang="en-US" sz="1400">
                <a:solidFill>
                  <a:schemeClr val="tx1"/>
                </a:solidFill>
                <a:latin typeface="宋体" charset="0"/>
                <a:ea typeface="宋体" charset="0"/>
                <a:cs typeface="宋体" charset="0"/>
              </a:rPr>
              <a:t>下 </a:t>
            </a:r>
            <a:r>
              <a:rPr lang="en-US" altLang="zh-CN" sz="1400">
                <a:solidFill>
                  <a:schemeClr val="tx1"/>
                </a:solidFill>
                <a:latin typeface="宋体" charset="0"/>
                <a:ea typeface="宋体" charset="0"/>
                <a:cs typeface="宋体" charset="0"/>
              </a:rPr>
              <a:t>24:18-24; </a:t>
            </a:r>
            <a:r>
              <a:rPr lang="ja-JP" altLang="en-US" sz="1400">
                <a:solidFill>
                  <a:schemeClr val="tx1"/>
                </a:solidFill>
                <a:latin typeface="宋体" charset="0"/>
                <a:ea typeface="宋体" charset="0"/>
                <a:cs typeface="宋体" charset="0"/>
              </a:rPr>
              <a:t>代下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3:1</a:t>
            </a:r>
          </a:p>
        </p:txBody>
      </p:sp>
      <p:sp>
        <p:nvSpPr>
          <p:cNvPr id="741380" name="Text Box 102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 </a:t>
            </a:r>
            <a:r>
              <a:rPr lang="en-US" altLang="zh-CN" sz="1000">
                <a:solidFill>
                  <a:srgbClr val="FFFFFF"/>
                </a:solidFill>
                <a:latin typeface="Arial" charset="0"/>
                <a:ea typeface="宋体" charset="0"/>
                <a:cs typeface="宋体" charset="0"/>
              </a:rPr>
              <a:t>2006</a:t>
            </a:r>
            <a:r>
              <a:rPr lang="en-US" altLang="zh-CN" sz="900">
                <a:solidFill>
                  <a:srgbClr val="FFFFFF"/>
                </a:solidFill>
                <a:latin typeface="Arial" charset="0"/>
                <a:ea typeface="宋体" charset="0"/>
                <a:cs typeface="宋体" charset="0"/>
              </a:rPr>
              <a:t> TBBMI</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9" name="Freeform 3"/>
          <p:cNvSpPr>
            <a:spLocks/>
          </p:cNvSpPr>
          <p:nvPr/>
        </p:nvSpPr>
        <p:spPr bwMode="auto">
          <a:xfrm>
            <a:off x="5002213" y="21447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00" name="AutoShape 4"/>
          <p:cNvSpPr>
            <a:spLocks noChangeArrowheads="1"/>
          </p:cNvSpPr>
          <p:nvPr/>
        </p:nvSpPr>
        <p:spPr bwMode="auto">
          <a:xfrm>
            <a:off x="4291013" y="2036763"/>
            <a:ext cx="730250" cy="9032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1" name="Rectangle 5"/>
          <p:cNvSpPr>
            <a:spLocks noChangeArrowheads="1"/>
          </p:cNvSpPr>
          <p:nvPr/>
        </p:nvSpPr>
        <p:spPr bwMode="auto">
          <a:xfrm>
            <a:off x="4289425" y="2193925"/>
            <a:ext cx="952500" cy="104933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2" name="Freeform 6"/>
          <p:cNvSpPr>
            <a:spLocks/>
          </p:cNvSpPr>
          <p:nvPr/>
        </p:nvSpPr>
        <p:spPr bwMode="auto">
          <a:xfrm>
            <a:off x="4884738" y="355758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03" name="Rectangle 7"/>
          <p:cNvSpPr>
            <a:spLocks noChangeArrowheads="1"/>
          </p:cNvSpPr>
          <p:nvPr/>
        </p:nvSpPr>
        <p:spPr bwMode="auto">
          <a:xfrm>
            <a:off x="4465638" y="3887788"/>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4" name="Freeform 8"/>
          <p:cNvSpPr>
            <a:spLocks/>
          </p:cNvSpPr>
          <p:nvPr/>
        </p:nvSpPr>
        <p:spPr bwMode="auto">
          <a:xfrm>
            <a:off x="4879975" y="3517900"/>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05" name="AutoShape 9"/>
          <p:cNvSpPr>
            <a:spLocks noChangeArrowheads="1"/>
          </p:cNvSpPr>
          <p:nvPr/>
        </p:nvSpPr>
        <p:spPr bwMode="auto">
          <a:xfrm>
            <a:off x="4302125" y="3432175"/>
            <a:ext cx="73025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6" name="Rectangle 10"/>
          <p:cNvSpPr>
            <a:spLocks noChangeArrowheads="1"/>
          </p:cNvSpPr>
          <p:nvPr/>
        </p:nvSpPr>
        <p:spPr bwMode="auto">
          <a:xfrm>
            <a:off x="4303713" y="3579813"/>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7" name="AutoShape 11"/>
          <p:cNvSpPr>
            <a:spLocks noChangeArrowheads="1"/>
          </p:cNvSpPr>
          <p:nvPr/>
        </p:nvSpPr>
        <p:spPr bwMode="auto">
          <a:xfrm>
            <a:off x="4249738" y="552450"/>
            <a:ext cx="730250" cy="10906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8" name="Rectangle 12"/>
          <p:cNvSpPr>
            <a:spLocks noChangeArrowheads="1"/>
          </p:cNvSpPr>
          <p:nvPr/>
        </p:nvSpPr>
        <p:spPr bwMode="auto">
          <a:xfrm>
            <a:off x="4248150" y="736600"/>
            <a:ext cx="952500" cy="113188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09" name="AutoShape 13"/>
          <p:cNvSpPr>
            <a:spLocks noChangeArrowheads="1"/>
          </p:cNvSpPr>
          <p:nvPr/>
        </p:nvSpPr>
        <p:spPr bwMode="auto">
          <a:xfrm>
            <a:off x="4265613" y="574675"/>
            <a:ext cx="695325" cy="108902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0" name="AutoShape 14"/>
          <p:cNvSpPr>
            <a:spLocks noChangeArrowheads="1"/>
          </p:cNvSpPr>
          <p:nvPr/>
        </p:nvSpPr>
        <p:spPr bwMode="auto">
          <a:xfrm>
            <a:off x="4306888" y="2062163"/>
            <a:ext cx="695325" cy="903287"/>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zh-CN" sz="1600">
                <a:ea typeface="宋体" charset="0"/>
                <a:cs typeface="宋体" charset="0"/>
              </a:rPr>
              <a:t> </a:t>
            </a:r>
            <a:endParaRPr lang="zh-CN" altLang="en-US" sz="1600">
              <a:ea typeface="宋体" charset="0"/>
              <a:cs typeface="宋体" charset="0"/>
            </a:endParaRPr>
          </a:p>
        </p:txBody>
      </p:sp>
      <p:sp>
        <p:nvSpPr>
          <p:cNvPr id="874511" name="AutoShape 15"/>
          <p:cNvSpPr>
            <a:spLocks noChangeArrowheads="1"/>
          </p:cNvSpPr>
          <p:nvPr/>
        </p:nvSpPr>
        <p:spPr bwMode="auto">
          <a:xfrm>
            <a:off x="4324350" y="3463925"/>
            <a:ext cx="688975"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2" name="Rectangle 16"/>
          <p:cNvSpPr>
            <a:spLocks noChangeArrowheads="1"/>
          </p:cNvSpPr>
          <p:nvPr/>
        </p:nvSpPr>
        <p:spPr bwMode="auto">
          <a:xfrm>
            <a:off x="4529138" y="5208588"/>
            <a:ext cx="254000" cy="115887"/>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3" name="Rectangle 17"/>
          <p:cNvSpPr>
            <a:spLocks noChangeArrowheads="1"/>
          </p:cNvSpPr>
          <p:nvPr/>
        </p:nvSpPr>
        <p:spPr bwMode="auto">
          <a:xfrm>
            <a:off x="4473575" y="5160963"/>
            <a:ext cx="295275" cy="211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40</a:t>
            </a:r>
          </a:p>
        </p:txBody>
      </p:sp>
      <p:sp>
        <p:nvSpPr>
          <p:cNvPr id="874514" name="AutoShape 18"/>
          <p:cNvSpPr>
            <a:spLocks noChangeArrowheads="1"/>
          </p:cNvSpPr>
          <p:nvPr/>
        </p:nvSpPr>
        <p:spPr bwMode="auto">
          <a:xfrm>
            <a:off x="4302125" y="4262438"/>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5" name="Rectangle 19"/>
          <p:cNvSpPr>
            <a:spLocks noChangeArrowheads="1"/>
          </p:cNvSpPr>
          <p:nvPr/>
        </p:nvSpPr>
        <p:spPr bwMode="auto">
          <a:xfrm>
            <a:off x="4300538" y="4421188"/>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6" name="AutoShape 20"/>
          <p:cNvSpPr>
            <a:spLocks noChangeArrowheads="1"/>
          </p:cNvSpPr>
          <p:nvPr/>
        </p:nvSpPr>
        <p:spPr bwMode="auto">
          <a:xfrm>
            <a:off x="4321175" y="4291013"/>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7" name="Freeform 21"/>
          <p:cNvSpPr>
            <a:spLocks/>
          </p:cNvSpPr>
          <p:nvPr/>
        </p:nvSpPr>
        <p:spPr bwMode="auto">
          <a:xfrm>
            <a:off x="4887913" y="57769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18" name="Rectangle 22"/>
          <p:cNvSpPr>
            <a:spLocks noChangeArrowheads="1"/>
          </p:cNvSpPr>
          <p:nvPr/>
        </p:nvSpPr>
        <p:spPr bwMode="auto">
          <a:xfrm>
            <a:off x="4468813" y="6107113"/>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19" name="Freeform 23"/>
          <p:cNvSpPr>
            <a:spLocks/>
          </p:cNvSpPr>
          <p:nvPr/>
        </p:nvSpPr>
        <p:spPr bwMode="auto">
          <a:xfrm>
            <a:off x="4883150" y="5737225"/>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20" name="AutoShape 24"/>
          <p:cNvSpPr>
            <a:spLocks noChangeArrowheads="1"/>
          </p:cNvSpPr>
          <p:nvPr/>
        </p:nvSpPr>
        <p:spPr bwMode="auto">
          <a:xfrm>
            <a:off x="4311650" y="5651500"/>
            <a:ext cx="73660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1" name="Rectangle 25"/>
          <p:cNvSpPr>
            <a:spLocks noChangeArrowheads="1"/>
          </p:cNvSpPr>
          <p:nvPr/>
        </p:nvSpPr>
        <p:spPr bwMode="auto">
          <a:xfrm>
            <a:off x="4306888" y="5799138"/>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2" name="AutoShape 26"/>
          <p:cNvSpPr>
            <a:spLocks noChangeArrowheads="1"/>
          </p:cNvSpPr>
          <p:nvPr/>
        </p:nvSpPr>
        <p:spPr bwMode="auto">
          <a:xfrm>
            <a:off x="4327525" y="5676900"/>
            <a:ext cx="711200"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3" name="Line 27"/>
          <p:cNvSpPr>
            <a:spLocks noChangeShapeType="1"/>
          </p:cNvSpPr>
          <p:nvPr/>
        </p:nvSpPr>
        <p:spPr bwMode="auto">
          <a:xfrm>
            <a:off x="4294188" y="10112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4" name="Line 28"/>
          <p:cNvSpPr>
            <a:spLocks noChangeShapeType="1"/>
          </p:cNvSpPr>
          <p:nvPr/>
        </p:nvSpPr>
        <p:spPr bwMode="auto">
          <a:xfrm>
            <a:off x="4294188" y="1176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5" name="Line 29"/>
          <p:cNvSpPr>
            <a:spLocks noChangeShapeType="1"/>
          </p:cNvSpPr>
          <p:nvPr/>
        </p:nvSpPr>
        <p:spPr bwMode="auto">
          <a:xfrm>
            <a:off x="4294188" y="13287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6" name="Line 30"/>
          <p:cNvSpPr>
            <a:spLocks noChangeShapeType="1"/>
          </p:cNvSpPr>
          <p:nvPr/>
        </p:nvSpPr>
        <p:spPr bwMode="auto">
          <a:xfrm>
            <a:off x="4298950" y="14938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7" name="Line 31"/>
          <p:cNvSpPr>
            <a:spLocks noChangeShapeType="1"/>
          </p:cNvSpPr>
          <p:nvPr/>
        </p:nvSpPr>
        <p:spPr bwMode="auto">
          <a:xfrm>
            <a:off x="4294188" y="165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8" name="Line 32"/>
          <p:cNvSpPr>
            <a:spLocks noChangeShapeType="1"/>
          </p:cNvSpPr>
          <p:nvPr/>
        </p:nvSpPr>
        <p:spPr bwMode="auto">
          <a:xfrm>
            <a:off x="4294188" y="1811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29" name="Rectangle 33"/>
          <p:cNvSpPr>
            <a:spLocks noChangeArrowheads="1"/>
          </p:cNvSpPr>
          <p:nvPr/>
        </p:nvSpPr>
        <p:spPr bwMode="auto">
          <a:xfrm>
            <a:off x="4360863" y="8429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次犯罪</a:t>
            </a:r>
          </a:p>
        </p:txBody>
      </p:sp>
      <p:sp>
        <p:nvSpPr>
          <p:cNvPr id="874530" name="Rectangle 34"/>
          <p:cNvSpPr>
            <a:spLocks noChangeArrowheads="1"/>
          </p:cNvSpPr>
          <p:nvPr/>
        </p:nvSpPr>
        <p:spPr bwMode="auto">
          <a:xfrm>
            <a:off x="4356100" y="9953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福</a:t>
            </a:r>
            <a:r>
              <a:rPr lang="zh-CN" altLang="en-US" sz="900">
                <a:solidFill>
                  <a:srgbClr val="000000"/>
                </a:solidFill>
                <a:latin typeface="Helvetica" charset="0"/>
                <a:ea typeface="宋体" charset="0"/>
                <a:cs typeface="宋体" charset="0"/>
              </a:rPr>
              <a:t>音初现</a:t>
            </a:r>
          </a:p>
        </p:txBody>
      </p:sp>
      <p:sp>
        <p:nvSpPr>
          <p:cNvPr id="874531" name="Rectangle 35"/>
          <p:cNvSpPr>
            <a:spLocks noChangeArrowheads="1"/>
          </p:cNvSpPr>
          <p:nvPr/>
        </p:nvSpPr>
        <p:spPr bwMode="auto">
          <a:xfrm>
            <a:off x="4351338" y="1160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个家庭</a:t>
            </a:r>
          </a:p>
        </p:txBody>
      </p:sp>
      <p:sp>
        <p:nvSpPr>
          <p:cNvPr id="874532" name="Rectangle 36"/>
          <p:cNvSpPr>
            <a:spLocks noChangeArrowheads="1"/>
          </p:cNvSpPr>
          <p:nvPr/>
        </p:nvSpPr>
        <p:spPr bwMode="auto">
          <a:xfrm>
            <a:off x="4356100" y="13255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首起</a:t>
            </a:r>
            <a:r>
              <a:rPr lang="zh-CN" altLang="en-US" sz="900">
                <a:solidFill>
                  <a:srgbClr val="000000"/>
                </a:solidFill>
                <a:latin typeface="Helvetica" charset="0"/>
                <a:ea typeface="宋体" charset="0"/>
                <a:cs typeface="宋体" charset="0"/>
              </a:rPr>
              <a:t>谋杀</a:t>
            </a:r>
          </a:p>
        </p:txBody>
      </p:sp>
      <p:sp>
        <p:nvSpPr>
          <p:cNvPr id="874533" name="Rectangle 37"/>
          <p:cNvSpPr>
            <a:spLocks noChangeArrowheads="1"/>
          </p:cNvSpPr>
          <p:nvPr/>
        </p:nvSpPr>
        <p:spPr bwMode="auto">
          <a:xfrm>
            <a:off x="4167188" y="1490663"/>
            <a:ext cx="860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洪</a:t>
            </a:r>
            <a:r>
              <a:rPr lang="zh-CN" altLang="en-US" sz="900">
                <a:solidFill>
                  <a:srgbClr val="000000"/>
                </a:solidFill>
                <a:latin typeface="Helvetica" charset="0"/>
                <a:ea typeface="宋体" charset="0"/>
                <a:cs typeface="宋体" charset="0"/>
              </a:rPr>
              <a:t>水</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彩虹</a:t>
            </a:r>
          </a:p>
        </p:txBody>
      </p:sp>
      <p:sp>
        <p:nvSpPr>
          <p:cNvPr id="874534" name="Rectangle 38"/>
          <p:cNvSpPr>
            <a:spLocks noChangeArrowheads="1"/>
          </p:cNvSpPr>
          <p:nvPr/>
        </p:nvSpPr>
        <p:spPr bwMode="auto">
          <a:xfrm>
            <a:off x="4398963" y="16303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巴别塔</a:t>
            </a:r>
          </a:p>
        </p:txBody>
      </p:sp>
      <p:sp>
        <p:nvSpPr>
          <p:cNvPr id="874535" name="Rectangle 39"/>
          <p:cNvSpPr>
            <a:spLocks noChangeArrowheads="1"/>
          </p:cNvSpPr>
          <p:nvPr/>
        </p:nvSpPr>
        <p:spPr bwMode="auto">
          <a:xfrm>
            <a:off x="4364038" y="522288"/>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创造</a:t>
            </a:r>
            <a:endParaRPr lang="zh-CN" altLang="en-US" sz="900">
              <a:solidFill>
                <a:srgbClr val="000000"/>
              </a:solidFill>
              <a:latin typeface="Chicago" charset="0"/>
              <a:ea typeface="宋体" charset="0"/>
              <a:cs typeface="宋体" charset="0"/>
            </a:endParaRPr>
          </a:p>
        </p:txBody>
      </p:sp>
      <p:sp>
        <p:nvSpPr>
          <p:cNvPr id="874536" name="Rectangle 40"/>
          <p:cNvSpPr>
            <a:spLocks noChangeArrowheads="1"/>
          </p:cNvSpPr>
          <p:nvPr/>
        </p:nvSpPr>
        <p:spPr bwMode="auto">
          <a:xfrm>
            <a:off x="4165600" y="715963"/>
            <a:ext cx="86995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对男</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女</a:t>
            </a:r>
          </a:p>
        </p:txBody>
      </p:sp>
      <p:sp>
        <p:nvSpPr>
          <p:cNvPr id="874537" name="Line 41"/>
          <p:cNvSpPr>
            <a:spLocks noChangeShapeType="1"/>
          </p:cNvSpPr>
          <p:nvPr/>
        </p:nvSpPr>
        <p:spPr bwMode="auto">
          <a:xfrm>
            <a:off x="4351338" y="25955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38" name="Line 42"/>
          <p:cNvSpPr>
            <a:spLocks noChangeShapeType="1"/>
          </p:cNvSpPr>
          <p:nvPr/>
        </p:nvSpPr>
        <p:spPr bwMode="auto">
          <a:xfrm>
            <a:off x="4351338" y="2798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39" name="Rectangle 43"/>
          <p:cNvSpPr>
            <a:spLocks noChangeArrowheads="1"/>
          </p:cNvSpPr>
          <p:nvPr/>
        </p:nvSpPr>
        <p:spPr bwMode="auto">
          <a:xfrm>
            <a:off x="4373563" y="2419350"/>
            <a:ext cx="7524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地</a:t>
            </a:r>
            <a:r>
              <a:rPr lang="zh-CN" altLang="en-US" sz="900">
                <a:solidFill>
                  <a:srgbClr val="000000"/>
                </a:solidFill>
                <a:latin typeface="Helvetica" charset="0"/>
                <a:ea typeface="宋体" charset="0"/>
                <a:cs typeface="宋体" charset="0"/>
              </a:rPr>
              <a:t>－裔－福</a:t>
            </a:r>
          </a:p>
        </p:txBody>
      </p:sp>
      <p:sp>
        <p:nvSpPr>
          <p:cNvPr id="874540" name="Rectangle 44"/>
          <p:cNvSpPr>
            <a:spLocks noChangeArrowheads="1"/>
          </p:cNvSpPr>
          <p:nvPr/>
        </p:nvSpPr>
        <p:spPr bwMode="auto">
          <a:xfrm>
            <a:off x="4448175" y="2800350"/>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雅</a:t>
            </a:r>
            <a:r>
              <a:rPr lang="zh-CN" altLang="en-US" sz="900">
                <a:solidFill>
                  <a:srgbClr val="000000"/>
                </a:solidFill>
                <a:latin typeface="Helvetica" charset="0"/>
                <a:ea typeface="宋体" charset="0"/>
                <a:cs typeface="宋体" charset="0"/>
              </a:rPr>
              <a:t>－以</a:t>
            </a:r>
          </a:p>
        </p:txBody>
      </p:sp>
      <p:sp>
        <p:nvSpPr>
          <p:cNvPr id="874541" name="Rectangle 45"/>
          <p:cNvSpPr>
            <a:spLocks noChangeArrowheads="1"/>
          </p:cNvSpPr>
          <p:nvPr/>
        </p:nvSpPr>
        <p:spPr bwMode="auto">
          <a:xfrm>
            <a:off x="4552950" y="3003550"/>
            <a:ext cx="2952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12</a:t>
            </a:r>
          </a:p>
        </p:txBody>
      </p:sp>
      <p:sp>
        <p:nvSpPr>
          <p:cNvPr id="874542" name="Rectangle 46"/>
          <p:cNvSpPr>
            <a:spLocks noChangeArrowheads="1"/>
          </p:cNvSpPr>
          <p:nvPr/>
        </p:nvSpPr>
        <p:spPr bwMode="auto">
          <a:xfrm>
            <a:off x="4476750" y="2233613"/>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呼</a:t>
            </a:r>
            <a:r>
              <a:rPr lang="zh-CN" altLang="en-US" sz="900">
                <a:solidFill>
                  <a:srgbClr val="000000"/>
                </a:solidFill>
                <a:latin typeface="Helvetica" charset="0"/>
                <a:ea typeface="宋体" charset="0"/>
                <a:cs typeface="宋体" charset="0"/>
              </a:rPr>
              <a:t>召</a:t>
            </a:r>
          </a:p>
        </p:txBody>
      </p:sp>
      <p:sp>
        <p:nvSpPr>
          <p:cNvPr id="874543" name="Rectangle 47"/>
          <p:cNvSpPr>
            <a:spLocks noChangeArrowheads="1"/>
          </p:cNvSpPr>
          <p:nvPr/>
        </p:nvSpPr>
        <p:spPr bwMode="auto">
          <a:xfrm>
            <a:off x="4343400" y="2049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亚</a:t>
            </a:r>
            <a:r>
              <a:rPr lang="zh-CN" altLang="en-US" sz="900">
                <a:solidFill>
                  <a:srgbClr val="000000"/>
                </a:solidFill>
                <a:latin typeface="Chicago" charset="0"/>
                <a:ea typeface="宋体" charset="0"/>
                <a:cs typeface="宋体" charset="0"/>
              </a:rPr>
              <a:t>伯拉罕</a:t>
            </a:r>
          </a:p>
        </p:txBody>
      </p:sp>
      <p:sp>
        <p:nvSpPr>
          <p:cNvPr id="874544" name="Rectangle 48"/>
          <p:cNvSpPr>
            <a:spLocks noChangeArrowheads="1"/>
          </p:cNvSpPr>
          <p:nvPr/>
        </p:nvSpPr>
        <p:spPr bwMode="auto">
          <a:xfrm>
            <a:off x="4445000" y="261302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以</a:t>
            </a:r>
            <a:r>
              <a:rPr lang="zh-CN" altLang="en-US" sz="900">
                <a:solidFill>
                  <a:srgbClr val="000000"/>
                </a:solidFill>
                <a:latin typeface="Helvetica" charset="0"/>
                <a:ea typeface="宋体" charset="0"/>
                <a:cs typeface="宋体" charset="0"/>
              </a:rPr>
              <a:t>－以</a:t>
            </a:r>
          </a:p>
        </p:txBody>
      </p:sp>
      <p:sp>
        <p:nvSpPr>
          <p:cNvPr id="874545" name="Line 49"/>
          <p:cNvSpPr>
            <a:spLocks noChangeShapeType="1"/>
          </p:cNvSpPr>
          <p:nvPr/>
        </p:nvSpPr>
        <p:spPr bwMode="auto">
          <a:xfrm>
            <a:off x="4348163" y="3816350"/>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46" name="Line 50"/>
          <p:cNvSpPr>
            <a:spLocks noChangeShapeType="1"/>
          </p:cNvSpPr>
          <p:nvPr/>
        </p:nvSpPr>
        <p:spPr bwMode="auto">
          <a:xfrm>
            <a:off x="4344988" y="40020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47" name="Rectangle 51"/>
          <p:cNvSpPr>
            <a:spLocks noChangeArrowheads="1"/>
          </p:cNvSpPr>
          <p:nvPr/>
        </p:nvSpPr>
        <p:spPr bwMode="auto">
          <a:xfrm>
            <a:off x="4413250" y="3405188"/>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约</a:t>
            </a:r>
            <a:r>
              <a:rPr lang="zh-CN" altLang="en-US" sz="900">
                <a:solidFill>
                  <a:srgbClr val="000000"/>
                </a:solidFill>
                <a:latin typeface="Chicago" charset="0"/>
                <a:ea typeface="宋体" charset="0"/>
                <a:cs typeface="宋体" charset="0"/>
              </a:rPr>
              <a:t>瑟</a:t>
            </a:r>
          </a:p>
        </p:txBody>
      </p:sp>
      <p:sp>
        <p:nvSpPr>
          <p:cNvPr id="874548" name="Line 52"/>
          <p:cNvSpPr>
            <a:spLocks noChangeShapeType="1"/>
          </p:cNvSpPr>
          <p:nvPr/>
        </p:nvSpPr>
        <p:spPr bwMode="auto">
          <a:xfrm>
            <a:off x="4344988" y="24050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49" name="Line 53"/>
          <p:cNvSpPr>
            <a:spLocks noChangeShapeType="1"/>
          </p:cNvSpPr>
          <p:nvPr/>
        </p:nvSpPr>
        <p:spPr bwMode="auto">
          <a:xfrm>
            <a:off x="4344988" y="298291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0" name="Line 54"/>
          <p:cNvSpPr>
            <a:spLocks noChangeShapeType="1"/>
          </p:cNvSpPr>
          <p:nvPr/>
        </p:nvSpPr>
        <p:spPr bwMode="auto">
          <a:xfrm>
            <a:off x="4344988" y="3179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1" name="Line 55"/>
          <p:cNvSpPr>
            <a:spLocks noChangeShapeType="1"/>
          </p:cNvSpPr>
          <p:nvPr/>
        </p:nvSpPr>
        <p:spPr bwMode="auto">
          <a:xfrm>
            <a:off x="4344988" y="45799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2" name="Line 56"/>
          <p:cNvSpPr>
            <a:spLocks noChangeShapeType="1"/>
          </p:cNvSpPr>
          <p:nvPr/>
        </p:nvSpPr>
        <p:spPr bwMode="auto">
          <a:xfrm>
            <a:off x="4344988" y="47577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3" name="Line 57"/>
          <p:cNvSpPr>
            <a:spLocks noChangeShapeType="1"/>
          </p:cNvSpPr>
          <p:nvPr/>
        </p:nvSpPr>
        <p:spPr bwMode="auto">
          <a:xfrm>
            <a:off x="4344988" y="49355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4" name="Line 58"/>
          <p:cNvSpPr>
            <a:spLocks noChangeShapeType="1"/>
          </p:cNvSpPr>
          <p:nvPr/>
        </p:nvSpPr>
        <p:spPr bwMode="auto">
          <a:xfrm>
            <a:off x="4344988" y="51133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5" name="Line 59"/>
          <p:cNvSpPr>
            <a:spLocks noChangeShapeType="1"/>
          </p:cNvSpPr>
          <p:nvPr/>
        </p:nvSpPr>
        <p:spPr bwMode="auto">
          <a:xfrm>
            <a:off x="4357688" y="52911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6" name="Rectangle 60"/>
          <p:cNvSpPr>
            <a:spLocks noChangeArrowheads="1"/>
          </p:cNvSpPr>
          <p:nvPr/>
        </p:nvSpPr>
        <p:spPr bwMode="auto">
          <a:xfrm>
            <a:off x="4473575" y="4235450"/>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摩</a:t>
            </a:r>
            <a:r>
              <a:rPr lang="zh-CN" altLang="en-US" sz="900">
                <a:solidFill>
                  <a:srgbClr val="000000"/>
                </a:solidFill>
                <a:latin typeface="Chicago" charset="0"/>
                <a:ea typeface="宋体" charset="0"/>
                <a:cs typeface="宋体" charset="0"/>
              </a:rPr>
              <a:t>西</a:t>
            </a:r>
          </a:p>
        </p:txBody>
      </p:sp>
      <p:sp>
        <p:nvSpPr>
          <p:cNvPr id="874557" name="Line 61"/>
          <p:cNvSpPr>
            <a:spLocks noChangeShapeType="1"/>
          </p:cNvSpPr>
          <p:nvPr/>
        </p:nvSpPr>
        <p:spPr bwMode="auto">
          <a:xfrm>
            <a:off x="4338638" y="546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8" name="Line 62"/>
          <p:cNvSpPr>
            <a:spLocks noChangeShapeType="1"/>
          </p:cNvSpPr>
          <p:nvPr/>
        </p:nvSpPr>
        <p:spPr bwMode="auto">
          <a:xfrm>
            <a:off x="4294188" y="8778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59" name="Line 63"/>
          <p:cNvSpPr>
            <a:spLocks noChangeShapeType="1"/>
          </p:cNvSpPr>
          <p:nvPr/>
        </p:nvSpPr>
        <p:spPr bwMode="auto">
          <a:xfrm>
            <a:off x="4338638" y="60213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60" name="Line 64"/>
          <p:cNvSpPr>
            <a:spLocks noChangeShapeType="1"/>
          </p:cNvSpPr>
          <p:nvPr/>
        </p:nvSpPr>
        <p:spPr bwMode="auto">
          <a:xfrm>
            <a:off x="4338638" y="62118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61" name="Rectangle 65"/>
          <p:cNvSpPr>
            <a:spLocks noChangeArrowheads="1"/>
          </p:cNvSpPr>
          <p:nvPr/>
        </p:nvSpPr>
        <p:spPr bwMode="auto">
          <a:xfrm>
            <a:off x="4379913" y="56245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sz="900">
                <a:solidFill>
                  <a:srgbClr val="000000"/>
                </a:solidFill>
                <a:latin typeface="Chicago" charset="0"/>
                <a:ea typeface="宋体" charset="0"/>
                <a:cs typeface="宋体" charset="0"/>
              </a:rPr>
              <a:t>约书亚</a:t>
            </a:r>
            <a:endParaRPr lang="zh-CN" altLang="en-US" sz="900">
              <a:solidFill>
                <a:srgbClr val="000000"/>
              </a:solidFill>
              <a:latin typeface="Chicago" charset="0"/>
              <a:ea typeface="宋体" charset="0"/>
              <a:cs typeface="宋体" charset="0"/>
            </a:endParaRPr>
          </a:p>
        </p:txBody>
      </p:sp>
      <p:sp>
        <p:nvSpPr>
          <p:cNvPr id="874562" name="AutoShape 6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563" name="Freeform 67"/>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4" name="Freeform 68"/>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5" name="Freeform 69"/>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6" name="Freeform 70"/>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7" name="Freeform 71"/>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8" name="Freeform 72"/>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69" name="Freeform 73"/>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0" name="Freeform 74"/>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1" name="Freeform 75"/>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2" name="Freeform 76"/>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3" name="Freeform 77"/>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4" name="Freeform 78"/>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5" name="Freeform 79"/>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6" name="Freeform 80"/>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7" name="Freeform 81"/>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8" name="Freeform 82"/>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79" name="Freeform 83"/>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0" name="Freeform 84"/>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1" name="Freeform 85"/>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2" name="Freeform 86"/>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3" name="Freeform 87"/>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4" name="Freeform 88"/>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5" name="Freeform 89"/>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6" name="Freeform 90"/>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7" name="Freeform 91"/>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8" name="Freeform 92"/>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89" name="Freeform 93"/>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0" name="Freeform 94"/>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1" name="Freeform 95"/>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2" name="Freeform 96"/>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3" name="Freeform 97"/>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4" name="Freeform 98"/>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5" name="Freeform 99"/>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6" name="Freeform 100"/>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7" name="Freeform 101"/>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8" name="Freeform 102"/>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599" name="Freeform 103"/>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0" name="Freeform 104"/>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1" name="Freeform 105"/>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2" name="Freeform 106"/>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3" name="Freeform 107"/>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4" name="Freeform 108"/>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5" name="Freeform 109"/>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06" name="Freeform 110"/>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874608" name="Picture 11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74609" name="Line 113"/>
          <p:cNvSpPr>
            <a:spLocks noChangeShapeType="1"/>
          </p:cNvSpPr>
          <p:nvPr/>
        </p:nvSpPr>
        <p:spPr bwMode="auto">
          <a:xfrm>
            <a:off x="6615113" y="144780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10" name="Freeform 114"/>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11" name="Rectangle 115"/>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Times" charset="0"/>
                <a:ea typeface="宋体" charset="0"/>
                <a:cs typeface="宋体" charset="0"/>
              </a:rPr>
              <a:t> </a:t>
            </a:r>
          </a:p>
        </p:txBody>
      </p:sp>
      <p:sp>
        <p:nvSpPr>
          <p:cNvPr id="874612" name="Rectangle 116"/>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13" name="Rectangle 117"/>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14" name="Rectangle 118"/>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15" name="Rectangle 119"/>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16" name="Rectangle 120"/>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2400">
                <a:solidFill>
                  <a:srgbClr val="000000"/>
                </a:solidFill>
                <a:latin typeface="Times" charset="0"/>
                <a:ea typeface="宋体" charset="0"/>
                <a:cs typeface="宋体" charset="0"/>
              </a:rPr>
              <a:t>S</a:t>
            </a:r>
          </a:p>
        </p:txBody>
      </p:sp>
      <p:sp>
        <p:nvSpPr>
          <p:cNvPr id="874617" name="Rectangle 1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74618" name="Line 12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74619" name="Rectangle 123"/>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74620" name="Rectangle 124"/>
          <p:cNvSpPr>
            <a:spLocks noChangeArrowheads="1"/>
          </p:cNvSpPr>
          <p:nvPr/>
        </p:nvSpPr>
        <p:spPr bwMode="auto">
          <a:xfrm>
            <a:off x="5930900" y="623888"/>
            <a:ext cx="511175" cy="3675062"/>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21" name="Text Box 125"/>
          <p:cNvSpPr txBox="1">
            <a:spLocks noChangeArrowheads="1"/>
          </p:cNvSpPr>
          <p:nvPr/>
        </p:nvSpPr>
        <p:spPr bwMode="auto">
          <a:xfrm rot="16200000">
            <a:off x="4970463" y="1558925"/>
            <a:ext cx="2427287"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3 </a:t>
            </a:r>
            <a:r>
              <a:rPr lang="zh-CN" altLang="en-US">
                <a:solidFill>
                  <a:srgbClr val="EEFF4B"/>
                </a:solidFill>
                <a:latin typeface="Times" charset="0"/>
                <a:ea typeface="宋体" charset="0"/>
                <a:cs typeface="宋体" charset="0"/>
              </a:rPr>
              <a:t>个时期</a:t>
            </a:r>
          </a:p>
        </p:txBody>
      </p:sp>
      <p:sp>
        <p:nvSpPr>
          <p:cNvPr id="874622" name="Rectangle 126"/>
          <p:cNvSpPr>
            <a:spLocks noChangeArrowheads="1"/>
          </p:cNvSpPr>
          <p:nvPr/>
        </p:nvSpPr>
        <p:spPr bwMode="auto">
          <a:xfrm rot="-5400000">
            <a:off x="59674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23" name="Rectangle 127"/>
          <p:cNvSpPr>
            <a:spLocks noChangeArrowheads="1"/>
          </p:cNvSpPr>
          <p:nvPr/>
        </p:nvSpPr>
        <p:spPr bwMode="auto">
          <a:xfrm rot="-5400000">
            <a:off x="59642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24" name="Text Box 128"/>
          <p:cNvSpPr txBox="1">
            <a:spLocks noChangeArrowheads="1"/>
          </p:cNvSpPr>
          <p:nvPr/>
        </p:nvSpPr>
        <p:spPr bwMode="auto">
          <a:xfrm rot="-5385664">
            <a:off x="5925344" y="4448969"/>
            <a:ext cx="47625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默</a:t>
            </a:r>
            <a:endParaRPr lang="zh-CN" altLang="en-US">
              <a:solidFill>
                <a:srgbClr val="EEFF4B"/>
              </a:solidFill>
              <a:latin typeface="Times" charset="0"/>
              <a:ea typeface="宋体" charset="0"/>
              <a:cs typeface="宋体" charset="0"/>
            </a:endParaRPr>
          </a:p>
        </p:txBody>
      </p:sp>
      <p:sp>
        <p:nvSpPr>
          <p:cNvPr id="874625" name="Text Box 129"/>
          <p:cNvSpPr txBox="1">
            <a:spLocks noChangeArrowheads="1"/>
          </p:cNvSpPr>
          <p:nvPr/>
        </p:nvSpPr>
        <p:spPr bwMode="auto">
          <a:xfrm rot="-5400000">
            <a:off x="5985669" y="5479256"/>
            <a:ext cx="403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主</a:t>
            </a:r>
            <a:endParaRPr lang="zh-CN" altLang="en-US">
              <a:solidFill>
                <a:srgbClr val="EEFF4B"/>
              </a:solidFill>
              <a:latin typeface="Times" charset="0"/>
              <a:ea typeface="宋体" charset="0"/>
              <a:cs typeface="宋体" charset="0"/>
            </a:endParaRPr>
          </a:p>
        </p:txBody>
      </p:sp>
      <p:sp>
        <p:nvSpPr>
          <p:cNvPr id="874626" name="Rectangle 130"/>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27" name="Text Box 131"/>
          <p:cNvSpPr txBox="1">
            <a:spLocks noChangeArrowheads="1"/>
          </p:cNvSpPr>
          <p:nvPr/>
        </p:nvSpPr>
        <p:spPr bwMode="auto">
          <a:xfrm rot="-5388536">
            <a:off x="2714625" y="3609975"/>
            <a:ext cx="1966913"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宋体" charset="0"/>
                <a:ea typeface="宋体" charset="0"/>
                <a:cs typeface="宋体" charset="0"/>
              </a:rPr>
              <a:t>4 个</a:t>
            </a:r>
            <a:r>
              <a:rPr lang="zh-CN" altLang="en-US">
                <a:solidFill>
                  <a:srgbClr val="EEFF4B"/>
                </a:solidFill>
                <a:latin typeface="宋体" charset="0"/>
                <a:ea typeface="宋体" charset="0"/>
                <a:cs typeface="宋体" charset="0"/>
              </a:rPr>
              <a:t>人物</a:t>
            </a:r>
          </a:p>
        </p:txBody>
      </p:sp>
      <p:sp>
        <p:nvSpPr>
          <p:cNvPr id="874628" name="Rectangle 132"/>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29" name="Rectangle 133"/>
          <p:cNvSpPr>
            <a:spLocks noChangeArrowheads="1"/>
          </p:cNvSpPr>
          <p:nvPr/>
        </p:nvSpPr>
        <p:spPr bwMode="auto">
          <a:xfrm rot="-5400000">
            <a:off x="3462338" y="895350"/>
            <a:ext cx="603250" cy="5746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0" name="Text Box 134"/>
          <p:cNvSpPr txBox="1">
            <a:spLocks noChangeArrowheads="1"/>
          </p:cNvSpPr>
          <p:nvPr/>
        </p:nvSpPr>
        <p:spPr bwMode="auto">
          <a:xfrm rot="-5400000">
            <a:off x="3560763" y="1023938"/>
            <a:ext cx="341312"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造</a:t>
            </a:r>
            <a:endParaRPr lang="zh-CN" altLang="en-US">
              <a:solidFill>
                <a:srgbClr val="EEFF4B"/>
              </a:solidFill>
              <a:latin typeface="Times" charset="0"/>
              <a:ea typeface="宋体" charset="0"/>
              <a:cs typeface="宋体" charset="0"/>
            </a:endParaRPr>
          </a:p>
        </p:txBody>
      </p:sp>
      <p:sp>
        <p:nvSpPr>
          <p:cNvPr id="874631" name="Freeform 135"/>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32" name="Rectangle 136"/>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3" name="AutoShape 137"/>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4" name="Freeform 138"/>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35" name="AutoShape 13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6" name="Rectangle 14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7" name="AutoShape 141"/>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8" name="Rectangle 14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39" name="AutoShape 143"/>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0" name="AutoShape 144"/>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1" name="Rectangle 145"/>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2" name="AutoShape 146"/>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3" name="Rectangle 147"/>
          <p:cNvSpPr>
            <a:spLocks noChangeArrowheads="1"/>
          </p:cNvSpPr>
          <p:nvPr/>
        </p:nvSpPr>
        <p:spPr bwMode="auto">
          <a:xfrm>
            <a:off x="7269163" y="4330700"/>
            <a:ext cx="1006475"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宋体" charset="0"/>
                <a:ea typeface="宋体" charset="0"/>
                <a:cs typeface="宋体" charset="0"/>
              </a:rPr>
              <a:t>(</a:t>
            </a:r>
            <a:r>
              <a:rPr lang="zh-CN" altLang="en-US" sz="1000">
                <a:solidFill>
                  <a:srgbClr val="FFFF00"/>
                </a:solidFill>
                <a:latin typeface="宋体" charset="0"/>
                <a:ea typeface="宋体" charset="0"/>
                <a:cs typeface="宋体" charset="0"/>
              </a:rPr>
              <a:t>约主前</a:t>
            </a:r>
            <a:r>
              <a:rPr lang="en-US" altLang="zh-CN" sz="1000">
                <a:solidFill>
                  <a:srgbClr val="FFFF00"/>
                </a:solidFill>
                <a:latin typeface="宋体" charset="0"/>
                <a:ea typeface="宋体" charset="0"/>
                <a:cs typeface="宋体" charset="0"/>
              </a:rPr>
              <a:t>500</a:t>
            </a:r>
            <a:r>
              <a:rPr lang="zh-CN" altLang="en-US" sz="1000">
                <a:solidFill>
                  <a:srgbClr val="FFFF00"/>
                </a:solidFill>
                <a:latin typeface="宋体" charset="0"/>
                <a:ea typeface="宋体" charset="0"/>
                <a:cs typeface="宋体" charset="0"/>
              </a:rPr>
              <a:t>年</a:t>
            </a:r>
            <a:r>
              <a:rPr lang="en-US" altLang="zh-CN" sz="1000">
                <a:solidFill>
                  <a:srgbClr val="FFFF00"/>
                </a:solidFill>
                <a:latin typeface="宋体" charset="0"/>
                <a:ea typeface="宋体" charset="0"/>
                <a:cs typeface="宋体" charset="0"/>
              </a:rPr>
              <a:t>)</a:t>
            </a:r>
          </a:p>
        </p:txBody>
      </p:sp>
      <p:sp>
        <p:nvSpPr>
          <p:cNvPr id="874644" name="Rectangle 148"/>
          <p:cNvSpPr>
            <a:spLocks noChangeArrowheads="1"/>
          </p:cNvSpPr>
          <p:nvPr/>
        </p:nvSpPr>
        <p:spPr bwMode="auto">
          <a:xfrm>
            <a:off x="7262813" y="12192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4645" name="Line 149"/>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6" name="Line 150"/>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7" name="Line 151"/>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8" name="Line 152"/>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49" name="Line 153"/>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0" name="Line 154"/>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1" name="Line 155"/>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2" name="Line 156"/>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3" name="Line 157"/>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4" name="Line 158"/>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5" name="Line 159"/>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6" name="Line 160"/>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7" name="Rectangle 161"/>
          <p:cNvSpPr>
            <a:spLocks noChangeArrowheads="1"/>
          </p:cNvSpPr>
          <p:nvPr/>
        </p:nvSpPr>
        <p:spPr bwMode="auto">
          <a:xfrm>
            <a:off x="6523038" y="3213100"/>
            <a:ext cx="409575" cy="225425"/>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被</a:t>
            </a:r>
            <a:r>
              <a:rPr lang="zh-CN" altLang="en-US" sz="900">
                <a:solidFill>
                  <a:srgbClr val="000000"/>
                </a:solidFill>
                <a:latin typeface="Chicago" charset="0"/>
                <a:ea typeface="宋体" charset="0"/>
                <a:cs typeface="宋体" charset="0"/>
              </a:rPr>
              <a:t>掳</a:t>
            </a:r>
          </a:p>
        </p:txBody>
      </p:sp>
      <p:sp>
        <p:nvSpPr>
          <p:cNvPr id="874658" name="Line 162"/>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59" name="Line 163"/>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0" name="Line 164"/>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1" name="Rectangle 165"/>
          <p:cNvSpPr>
            <a:spLocks noChangeArrowheads="1"/>
          </p:cNvSpPr>
          <p:nvPr/>
        </p:nvSpPr>
        <p:spPr bwMode="auto">
          <a:xfrm>
            <a:off x="6726238" y="4394200"/>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静</a:t>
            </a:r>
            <a:r>
              <a:rPr lang="zh-CN" altLang="en-US" sz="900">
                <a:solidFill>
                  <a:srgbClr val="000000"/>
                </a:solidFill>
                <a:latin typeface="Chicago" charset="0"/>
                <a:ea typeface="宋体" charset="0"/>
                <a:cs typeface="宋体" charset="0"/>
              </a:rPr>
              <a:t>默</a:t>
            </a:r>
          </a:p>
        </p:txBody>
      </p:sp>
      <p:sp>
        <p:nvSpPr>
          <p:cNvPr id="874662" name="Line 166"/>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3" name="Line 167"/>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4" name="Rectangle 16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5" name="AutoShape 169"/>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6" name="Rectangle 170"/>
          <p:cNvSpPr>
            <a:spLocks noChangeArrowheads="1"/>
          </p:cNvSpPr>
          <p:nvPr/>
        </p:nvSpPr>
        <p:spPr bwMode="auto">
          <a:xfrm>
            <a:off x="6610350" y="5102225"/>
            <a:ext cx="6381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Chicago" charset="0"/>
                <a:ea typeface="宋体" charset="0"/>
                <a:cs typeface="宋体" charset="0"/>
              </a:rPr>
              <a:t>主耶稣</a:t>
            </a:r>
          </a:p>
        </p:txBody>
      </p:sp>
      <p:sp>
        <p:nvSpPr>
          <p:cNvPr id="874667" name="Line 171"/>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8" name="Line 172"/>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69" name="Line 173"/>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0" name="Line 174"/>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1" name="Line 175"/>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2" name="Line 176"/>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3" name="AutoShape 177"/>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4" name="Rectangle 178"/>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5" name="AutoShape 179"/>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6" name="Rectangle 180"/>
          <p:cNvSpPr>
            <a:spLocks noChangeArrowheads="1"/>
          </p:cNvSpPr>
          <p:nvPr/>
        </p:nvSpPr>
        <p:spPr bwMode="auto">
          <a:xfrm>
            <a:off x="6570663" y="56197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无</a:t>
            </a:r>
            <a:r>
              <a:rPr lang="zh-CN" altLang="en-US" sz="900">
                <a:solidFill>
                  <a:srgbClr val="000000"/>
                </a:solidFill>
                <a:latin typeface="Chicago" charset="0"/>
                <a:ea typeface="宋体" charset="0"/>
                <a:cs typeface="宋体" charset="0"/>
              </a:rPr>
              <a:t>政府</a:t>
            </a:r>
          </a:p>
        </p:txBody>
      </p:sp>
      <p:sp>
        <p:nvSpPr>
          <p:cNvPr id="874677" name="Line 181"/>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8" name="Line 182"/>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79" name="Rectangle 183"/>
          <p:cNvSpPr>
            <a:spLocks noChangeArrowheads="1"/>
          </p:cNvSpPr>
          <p:nvPr/>
        </p:nvSpPr>
        <p:spPr bwMode="auto">
          <a:xfrm>
            <a:off x="6580188" y="1266825"/>
            <a:ext cx="409575" cy="225425"/>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王</a:t>
            </a:r>
            <a:r>
              <a:rPr lang="zh-CN" altLang="en-US" sz="900">
                <a:solidFill>
                  <a:srgbClr val="000000"/>
                </a:solidFill>
                <a:latin typeface="Chicago" charset="0"/>
                <a:ea typeface="宋体" charset="0"/>
                <a:cs typeface="宋体" charset="0"/>
              </a:rPr>
              <a:t>族</a:t>
            </a:r>
          </a:p>
        </p:txBody>
      </p:sp>
      <p:sp>
        <p:nvSpPr>
          <p:cNvPr id="874680" name="Line 184"/>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81" name="Text Box 185"/>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74682" name="Text Box 186"/>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ea typeface="宋体" charset="0"/>
                <a:cs typeface="宋体" charset="0"/>
              </a:rPr>
              <a:t> </a:t>
            </a:r>
          </a:p>
        </p:txBody>
      </p:sp>
      <p:sp>
        <p:nvSpPr>
          <p:cNvPr id="874684" name="Freeform 188"/>
          <p:cNvSpPr>
            <a:spLocks/>
          </p:cNvSpPr>
          <p:nvPr/>
        </p:nvSpPr>
        <p:spPr bwMode="auto">
          <a:xfrm>
            <a:off x="5280025" y="2857500"/>
            <a:ext cx="15875" cy="5873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85" name="Freeform 189"/>
          <p:cNvSpPr>
            <a:spLocks/>
          </p:cNvSpPr>
          <p:nvPr/>
        </p:nvSpPr>
        <p:spPr bwMode="auto">
          <a:xfrm>
            <a:off x="5284788" y="5881688"/>
            <a:ext cx="15875" cy="587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86" name="Freeform 190"/>
          <p:cNvSpPr>
            <a:spLocks/>
          </p:cNvSpPr>
          <p:nvPr/>
        </p:nvSpPr>
        <p:spPr bwMode="auto">
          <a:xfrm>
            <a:off x="7348538" y="7080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87" name="Freeform 191"/>
          <p:cNvSpPr>
            <a:spLocks/>
          </p:cNvSpPr>
          <p:nvPr/>
        </p:nvSpPr>
        <p:spPr bwMode="auto">
          <a:xfrm>
            <a:off x="7335838" y="708025"/>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88" name="Rectangle 192"/>
          <p:cNvSpPr>
            <a:spLocks noChangeArrowheads="1"/>
          </p:cNvSpPr>
          <p:nvPr/>
        </p:nvSpPr>
        <p:spPr bwMode="auto">
          <a:xfrm>
            <a:off x="6880225" y="971550"/>
            <a:ext cx="352425"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874689" name="Freeform 193"/>
          <p:cNvSpPr>
            <a:spLocks/>
          </p:cNvSpPr>
          <p:nvPr/>
        </p:nvSpPr>
        <p:spPr bwMode="auto">
          <a:xfrm>
            <a:off x="7348538" y="6953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90" name="AutoShape 194"/>
          <p:cNvSpPr>
            <a:spLocks noChangeArrowheads="1"/>
          </p:cNvSpPr>
          <p:nvPr/>
        </p:nvSpPr>
        <p:spPr bwMode="auto">
          <a:xfrm>
            <a:off x="6569075" y="568325"/>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1" name="Rectangle 195"/>
          <p:cNvSpPr>
            <a:spLocks noChangeArrowheads="1"/>
          </p:cNvSpPr>
          <p:nvPr/>
        </p:nvSpPr>
        <p:spPr bwMode="auto">
          <a:xfrm>
            <a:off x="6567488" y="725488"/>
            <a:ext cx="952500" cy="433387"/>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2" name="AutoShape 196"/>
          <p:cNvSpPr>
            <a:spLocks noChangeArrowheads="1"/>
          </p:cNvSpPr>
          <p:nvPr/>
        </p:nvSpPr>
        <p:spPr bwMode="auto">
          <a:xfrm>
            <a:off x="6588125" y="593725"/>
            <a:ext cx="692150" cy="24447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3" name="Line 197"/>
          <p:cNvSpPr>
            <a:spLocks noChangeShapeType="1"/>
          </p:cNvSpPr>
          <p:nvPr/>
        </p:nvSpPr>
        <p:spPr bwMode="auto">
          <a:xfrm>
            <a:off x="6618288" y="930275"/>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4" name="Line 198"/>
          <p:cNvSpPr>
            <a:spLocks noChangeShapeType="1"/>
          </p:cNvSpPr>
          <p:nvPr/>
        </p:nvSpPr>
        <p:spPr bwMode="auto">
          <a:xfrm>
            <a:off x="6611938" y="1101725"/>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5" name="Rectangle 199"/>
          <p:cNvSpPr>
            <a:spLocks noChangeArrowheads="1"/>
          </p:cNvSpPr>
          <p:nvPr/>
        </p:nvSpPr>
        <p:spPr bwMode="auto">
          <a:xfrm>
            <a:off x="6697663" y="549275"/>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chemeClr val="bg2"/>
                </a:solidFill>
                <a:latin typeface="Sand" charset="0"/>
                <a:ea typeface="宋体" charset="0"/>
                <a:cs typeface="宋体" charset="0"/>
              </a:rPr>
              <a:t>无</a:t>
            </a:r>
            <a:r>
              <a:rPr lang="zh-CN" altLang="en-US" sz="9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sp>
        <p:nvSpPr>
          <p:cNvPr id="874696" name="Freeform 200"/>
          <p:cNvSpPr>
            <a:spLocks/>
          </p:cNvSpPr>
          <p:nvPr/>
        </p:nvSpPr>
        <p:spPr bwMode="auto">
          <a:xfrm>
            <a:off x="7332663" y="139223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697" name="AutoShape 201"/>
          <p:cNvSpPr>
            <a:spLocks noChangeArrowheads="1"/>
          </p:cNvSpPr>
          <p:nvPr/>
        </p:nvSpPr>
        <p:spPr bwMode="auto">
          <a:xfrm>
            <a:off x="6565900" y="1277938"/>
            <a:ext cx="744538"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8" name="Rectangle 202"/>
          <p:cNvSpPr>
            <a:spLocks noChangeArrowheads="1"/>
          </p:cNvSpPr>
          <p:nvPr/>
        </p:nvSpPr>
        <p:spPr bwMode="auto">
          <a:xfrm>
            <a:off x="6567488" y="1438275"/>
            <a:ext cx="971550" cy="167163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699" name="Line 203"/>
          <p:cNvSpPr>
            <a:spLocks noChangeShapeType="1"/>
          </p:cNvSpPr>
          <p:nvPr/>
        </p:nvSpPr>
        <p:spPr bwMode="auto">
          <a:xfrm>
            <a:off x="6626225" y="159543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0" name="Rectangle 204"/>
          <p:cNvSpPr>
            <a:spLocks noChangeArrowheads="1"/>
          </p:cNvSpPr>
          <p:nvPr/>
        </p:nvSpPr>
        <p:spPr bwMode="auto">
          <a:xfrm>
            <a:off x="6938963" y="1385888"/>
            <a:ext cx="355600" cy="114300"/>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1" name="Rectangle 205"/>
          <p:cNvSpPr>
            <a:spLocks noChangeArrowheads="1"/>
          </p:cNvSpPr>
          <p:nvPr/>
        </p:nvSpPr>
        <p:spPr bwMode="auto">
          <a:xfrm>
            <a:off x="6594475" y="1363663"/>
            <a:ext cx="368300" cy="127000"/>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2" name="Line 206"/>
          <p:cNvSpPr>
            <a:spLocks noChangeShapeType="1"/>
          </p:cNvSpPr>
          <p:nvPr/>
        </p:nvSpPr>
        <p:spPr bwMode="auto">
          <a:xfrm>
            <a:off x="6626225" y="17795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3" name="Line 207"/>
          <p:cNvSpPr>
            <a:spLocks noChangeShapeType="1"/>
          </p:cNvSpPr>
          <p:nvPr/>
        </p:nvSpPr>
        <p:spPr bwMode="auto">
          <a:xfrm>
            <a:off x="6626225" y="19573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4" name="Line 208"/>
          <p:cNvSpPr>
            <a:spLocks noChangeShapeType="1"/>
          </p:cNvSpPr>
          <p:nvPr/>
        </p:nvSpPr>
        <p:spPr bwMode="auto">
          <a:xfrm>
            <a:off x="6626225" y="21351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5" name="Line 209"/>
          <p:cNvSpPr>
            <a:spLocks noChangeShapeType="1"/>
          </p:cNvSpPr>
          <p:nvPr/>
        </p:nvSpPr>
        <p:spPr bwMode="auto">
          <a:xfrm>
            <a:off x="6627813" y="2655888"/>
            <a:ext cx="820737"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6" name="Line 210"/>
          <p:cNvSpPr>
            <a:spLocks noChangeShapeType="1"/>
          </p:cNvSpPr>
          <p:nvPr/>
        </p:nvSpPr>
        <p:spPr bwMode="auto">
          <a:xfrm>
            <a:off x="6626225" y="23002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7" name="Line 211"/>
          <p:cNvSpPr>
            <a:spLocks noChangeShapeType="1"/>
          </p:cNvSpPr>
          <p:nvPr/>
        </p:nvSpPr>
        <p:spPr bwMode="auto">
          <a:xfrm>
            <a:off x="6626225" y="28336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8" name="Line 212"/>
          <p:cNvSpPr>
            <a:spLocks noChangeShapeType="1"/>
          </p:cNvSpPr>
          <p:nvPr/>
        </p:nvSpPr>
        <p:spPr bwMode="auto">
          <a:xfrm>
            <a:off x="6626225" y="30114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09" name="Line 213"/>
          <p:cNvSpPr>
            <a:spLocks noChangeShapeType="1"/>
          </p:cNvSpPr>
          <p:nvPr/>
        </p:nvSpPr>
        <p:spPr bwMode="auto">
          <a:xfrm>
            <a:off x="6626225" y="2478088"/>
            <a:ext cx="820738"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0" name="Line 214"/>
          <p:cNvSpPr>
            <a:spLocks noChangeShapeType="1"/>
          </p:cNvSpPr>
          <p:nvPr/>
        </p:nvSpPr>
        <p:spPr bwMode="auto">
          <a:xfrm>
            <a:off x="7046913" y="1862138"/>
            <a:ext cx="0" cy="11811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1" name="Line 215"/>
          <p:cNvSpPr>
            <a:spLocks noChangeShapeType="1"/>
          </p:cNvSpPr>
          <p:nvPr/>
        </p:nvSpPr>
        <p:spPr bwMode="auto">
          <a:xfrm>
            <a:off x="7034213" y="1792288"/>
            <a:ext cx="19050" cy="520700"/>
          </a:xfrm>
          <a:prstGeom prst="line">
            <a:avLst/>
          </a:prstGeom>
          <a:noFill/>
          <a:ln w="508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2" name="Rectangle 216"/>
          <p:cNvSpPr>
            <a:spLocks noChangeArrowheads="1"/>
          </p:cNvSpPr>
          <p:nvPr/>
        </p:nvSpPr>
        <p:spPr bwMode="auto">
          <a:xfrm>
            <a:off x="6673850" y="1270000"/>
            <a:ext cx="836613"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900">
                <a:solidFill>
                  <a:schemeClr val="bg2"/>
                </a:solidFill>
                <a:latin typeface="Times" charset="0"/>
                <a:ea typeface="宋体" charset="0"/>
                <a:cs typeface="宋体" charset="0"/>
              </a:rPr>
              <a:t>王朝</a:t>
            </a:r>
          </a:p>
        </p:txBody>
      </p:sp>
      <p:sp>
        <p:nvSpPr>
          <p:cNvPr id="874713" name="Freeform 217"/>
          <p:cNvSpPr>
            <a:spLocks/>
          </p:cNvSpPr>
          <p:nvPr/>
        </p:nvSpPr>
        <p:spPr bwMode="auto">
          <a:xfrm>
            <a:off x="7343775" y="3446463"/>
            <a:ext cx="204788"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714" name="Freeform 218"/>
          <p:cNvSpPr>
            <a:spLocks/>
          </p:cNvSpPr>
          <p:nvPr/>
        </p:nvSpPr>
        <p:spPr bwMode="auto">
          <a:xfrm>
            <a:off x="7343775" y="3433763"/>
            <a:ext cx="204788"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715" name="AutoShape 219"/>
          <p:cNvSpPr>
            <a:spLocks noChangeArrowheads="1"/>
          </p:cNvSpPr>
          <p:nvPr/>
        </p:nvSpPr>
        <p:spPr bwMode="auto">
          <a:xfrm>
            <a:off x="6615113" y="3252788"/>
            <a:ext cx="730250" cy="4206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6" name="Rectangle 220"/>
          <p:cNvSpPr>
            <a:spLocks noChangeArrowheads="1"/>
          </p:cNvSpPr>
          <p:nvPr/>
        </p:nvSpPr>
        <p:spPr bwMode="auto">
          <a:xfrm>
            <a:off x="6613525" y="3432175"/>
            <a:ext cx="969963" cy="906463"/>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7" name="Line 221"/>
          <p:cNvSpPr>
            <a:spLocks noChangeShapeType="1"/>
          </p:cNvSpPr>
          <p:nvPr/>
        </p:nvSpPr>
        <p:spPr bwMode="auto">
          <a:xfrm>
            <a:off x="6664325" y="36814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8" name="Line 222"/>
          <p:cNvSpPr>
            <a:spLocks noChangeShapeType="1"/>
          </p:cNvSpPr>
          <p:nvPr/>
        </p:nvSpPr>
        <p:spPr bwMode="auto">
          <a:xfrm>
            <a:off x="6664325" y="38592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19" name="Rectangle 223"/>
          <p:cNvSpPr>
            <a:spLocks noChangeArrowheads="1"/>
          </p:cNvSpPr>
          <p:nvPr/>
        </p:nvSpPr>
        <p:spPr bwMode="auto">
          <a:xfrm>
            <a:off x="6724650" y="3195638"/>
            <a:ext cx="485775" cy="25241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120000"/>
              </a:lnSpc>
              <a:defRPr/>
            </a:pPr>
            <a:r>
              <a:rPr lang="en-US" altLang="zh-CN" sz="900">
                <a:solidFill>
                  <a:schemeClr val="bg2"/>
                </a:solidFill>
                <a:latin typeface="Times" charset="0"/>
                <a:ea typeface="宋体" charset="0"/>
                <a:cs typeface="宋体" charset="0"/>
              </a:rPr>
              <a:t>被</a:t>
            </a:r>
            <a:r>
              <a:rPr lang="zh-CN" altLang="en-US" sz="900">
                <a:solidFill>
                  <a:schemeClr val="bg2"/>
                </a:solidFill>
                <a:latin typeface="Times" charset="0"/>
                <a:ea typeface="宋体" charset="0"/>
                <a:cs typeface="宋体" charset="0"/>
              </a:rPr>
              <a:t>掳</a:t>
            </a:r>
          </a:p>
        </p:txBody>
      </p:sp>
      <p:sp>
        <p:nvSpPr>
          <p:cNvPr id="874720" name="Line 224"/>
          <p:cNvSpPr>
            <a:spLocks noChangeShapeType="1"/>
          </p:cNvSpPr>
          <p:nvPr/>
        </p:nvSpPr>
        <p:spPr bwMode="auto">
          <a:xfrm>
            <a:off x="6664325" y="42529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21" name="Line 225"/>
          <p:cNvSpPr>
            <a:spLocks noChangeShapeType="1"/>
          </p:cNvSpPr>
          <p:nvPr/>
        </p:nvSpPr>
        <p:spPr bwMode="auto">
          <a:xfrm>
            <a:off x="6664325" y="405606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22" name="Rectangle 226"/>
          <p:cNvSpPr>
            <a:spLocks noChangeArrowheads="1"/>
          </p:cNvSpPr>
          <p:nvPr/>
        </p:nvSpPr>
        <p:spPr bwMode="auto">
          <a:xfrm>
            <a:off x="6737350" y="3409950"/>
            <a:ext cx="592138" cy="11112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23" name="Rectangle 227"/>
          <p:cNvSpPr>
            <a:spLocks noChangeArrowheads="1"/>
          </p:cNvSpPr>
          <p:nvPr/>
        </p:nvSpPr>
        <p:spPr bwMode="auto">
          <a:xfrm>
            <a:off x="6637338" y="3408363"/>
            <a:ext cx="592137" cy="111125"/>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24" name="Text Box 228"/>
          <p:cNvSpPr txBox="1">
            <a:spLocks noChangeArrowheads="1"/>
          </p:cNvSpPr>
          <p:nvPr/>
        </p:nvSpPr>
        <p:spPr bwMode="auto">
          <a:xfrm>
            <a:off x="8658225" y="6405563"/>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Kosher-Normal" charset="0"/>
              <a:ea typeface="宋体" charset="0"/>
              <a:cs typeface="宋体" charset="0"/>
            </a:endParaRPr>
          </a:p>
        </p:txBody>
      </p:sp>
      <p:sp>
        <p:nvSpPr>
          <p:cNvPr id="874725" name="Freeform 229"/>
          <p:cNvSpPr>
            <a:spLocks/>
          </p:cNvSpPr>
          <p:nvPr/>
        </p:nvSpPr>
        <p:spPr bwMode="auto">
          <a:xfrm>
            <a:off x="8726488" y="3306763"/>
            <a:ext cx="204787"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726" name="Freeform 230"/>
          <p:cNvSpPr>
            <a:spLocks/>
          </p:cNvSpPr>
          <p:nvPr/>
        </p:nvSpPr>
        <p:spPr bwMode="auto">
          <a:xfrm>
            <a:off x="8726488" y="329406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727" name="Rectangle 231"/>
          <p:cNvSpPr>
            <a:spLocks noChangeArrowheads="1"/>
          </p:cNvSpPr>
          <p:nvPr/>
        </p:nvSpPr>
        <p:spPr bwMode="auto">
          <a:xfrm>
            <a:off x="346075" y="2457450"/>
            <a:ext cx="3263900" cy="946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5400" b="0" dirty="0">
                <a:solidFill>
                  <a:srgbClr val="FAFD00"/>
                </a:solidFill>
                <a:latin typeface="Times" charset="0"/>
                <a:ea typeface="宋体" charset="0"/>
                <a:cs typeface="宋体" charset="0"/>
              </a:rPr>
              <a:t>造 7 默主 </a:t>
            </a:r>
          </a:p>
        </p:txBody>
      </p:sp>
      <p:sp>
        <p:nvSpPr>
          <p:cNvPr id="874728" name="Rectangle 232"/>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altLang="zh-CN" sz="5400" b="0">
                <a:solidFill>
                  <a:srgbClr val="00FF00"/>
                </a:solidFill>
                <a:latin typeface="Times" charset="0"/>
                <a:ea typeface="宋体" charset="0"/>
                <a:cs typeface="宋体" charset="0"/>
              </a:rPr>
              <a:t>7 = 4 + 3 </a:t>
            </a:r>
          </a:p>
        </p:txBody>
      </p:sp>
      <p:sp>
        <p:nvSpPr>
          <p:cNvPr id="874729" name="Line 233"/>
          <p:cNvSpPr>
            <a:spLocks noChangeShapeType="1"/>
          </p:cNvSpPr>
          <p:nvPr/>
        </p:nvSpPr>
        <p:spPr bwMode="auto">
          <a:xfrm>
            <a:off x="1566863" y="2924175"/>
            <a:ext cx="279400" cy="0"/>
          </a:xfrm>
          <a:prstGeom prst="line">
            <a:avLst/>
          </a:prstGeom>
          <a:noFill/>
          <a:ln w="25400">
            <a:solidFill>
              <a:srgbClr val="FAFD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74730" name="Rectangle 234"/>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grpSp>
        <p:nvGrpSpPr>
          <p:cNvPr id="4327" name="Group 235"/>
          <p:cNvGrpSpPr>
            <a:grpSpLocks/>
          </p:cNvGrpSpPr>
          <p:nvPr/>
        </p:nvGrpSpPr>
        <p:grpSpPr bwMode="auto">
          <a:xfrm>
            <a:off x="5102225" y="2236788"/>
            <a:ext cx="673100" cy="412750"/>
            <a:chOff x="3198" y="1473"/>
            <a:chExt cx="424" cy="260"/>
          </a:xfrm>
        </p:grpSpPr>
        <p:grpSp>
          <p:nvGrpSpPr>
            <p:cNvPr id="4387" name="Group 236"/>
            <p:cNvGrpSpPr>
              <a:grpSpLocks/>
            </p:cNvGrpSpPr>
            <p:nvPr/>
          </p:nvGrpSpPr>
          <p:grpSpPr bwMode="auto">
            <a:xfrm>
              <a:off x="3243" y="1473"/>
              <a:ext cx="306" cy="260"/>
              <a:chOff x="3243" y="1473"/>
              <a:chExt cx="306" cy="260"/>
            </a:xfrm>
          </p:grpSpPr>
          <p:grpSp>
            <p:nvGrpSpPr>
              <p:cNvPr id="4389" name="Group 237"/>
              <p:cNvGrpSpPr>
                <a:grpSpLocks/>
              </p:cNvGrpSpPr>
              <p:nvPr/>
            </p:nvGrpSpPr>
            <p:grpSpPr bwMode="auto">
              <a:xfrm>
                <a:off x="3311" y="1473"/>
                <a:ext cx="236" cy="260"/>
                <a:chOff x="1557" y="1004"/>
                <a:chExt cx="2105" cy="1951"/>
              </a:xfrm>
            </p:grpSpPr>
            <p:grpSp>
              <p:nvGrpSpPr>
                <p:cNvPr id="4391" name="Group 239"/>
                <p:cNvGrpSpPr>
                  <a:grpSpLocks/>
                </p:cNvGrpSpPr>
                <p:nvPr/>
              </p:nvGrpSpPr>
              <p:grpSpPr bwMode="auto">
                <a:xfrm>
                  <a:off x="1557" y="1209"/>
                  <a:ext cx="2105" cy="1421"/>
                  <a:chOff x="578" y="2316"/>
                  <a:chExt cx="2105" cy="1421"/>
                </a:xfrm>
              </p:grpSpPr>
              <p:sp>
                <p:nvSpPr>
                  <p:cNvPr id="874736" name="Freeform 240"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37" name="Freeform 241"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39" name="Freeform 24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40" name="Freeform 24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41" name="Freeform 245"/>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42" name="Freeform 246"/>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43" name="Freeform 247"/>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44" name="Rectangle 248"/>
              <p:cNvSpPr>
                <a:spLocks noChangeArrowheads="1"/>
              </p:cNvSpPr>
              <p:nvPr/>
            </p:nvSpPr>
            <p:spPr bwMode="auto">
              <a:xfrm>
                <a:off x="3243" y="1479"/>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zh-CN" altLang="en-US" sz="1200" i="1">
                    <a:solidFill>
                      <a:schemeClr val="bg2"/>
                    </a:solidFill>
                    <a:latin typeface="Arial Black" charset="0"/>
                    <a:ea typeface="宋体" charset="0"/>
                    <a:cs typeface="宋体" charset="0"/>
                  </a:rPr>
                  <a:t>亚约</a:t>
                </a:r>
                <a:endParaRPr lang="en-US" altLang="zh-CN" sz="1200" i="1">
                  <a:solidFill>
                    <a:schemeClr val="bg2"/>
                  </a:solidFill>
                  <a:latin typeface="Arial Black" charset="0"/>
                  <a:ea typeface="宋体" charset="0"/>
                  <a:cs typeface="宋体" charset="0"/>
                </a:endParaRPr>
              </a:p>
            </p:txBody>
          </p:sp>
        </p:grpSp>
        <p:sp>
          <p:nvSpPr>
            <p:cNvPr id="874745" name="Text Box 249"/>
            <p:cNvSpPr txBox="1">
              <a:spLocks noChangeArrowheads="1"/>
            </p:cNvSpPr>
            <p:nvPr/>
          </p:nvSpPr>
          <p:spPr bwMode="auto">
            <a:xfrm>
              <a:off x="3198" y="1480"/>
              <a:ext cx="42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a:spAutoFit/>
            </a:bodyPr>
            <a:lstStyle/>
            <a:p>
              <a:pPr algn="ctr">
                <a:spcBef>
                  <a:spcPct val="50000"/>
                </a:spcBef>
                <a:defRPr/>
              </a:pPr>
              <a:endParaRPr lang="en-US" altLang="zh-CN" sz="1200" i="1">
                <a:solidFill>
                  <a:schemeClr val="bg2"/>
                </a:solidFill>
                <a:latin typeface="Arial Black" charset="0"/>
                <a:ea typeface="宋体" charset="0"/>
                <a:cs typeface="宋体" charset="0"/>
              </a:endParaRPr>
            </a:p>
          </p:txBody>
        </p:sp>
      </p:grpSp>
      <p:grpSp>
        <p:nvGrpSpPr>
          <p:cNvPr id="4328" name="Group 250"/>
          <p:cNvGrpSpPr>
            <a:grpSpLocks/>
          </p:cNvGrpSpPr>
          <p:nvPr/>
        </p:nvGrpSpPr>
        <p:grpSpPr bwMode="auto">
          <a:xfrm>
            <a:off x="7410450" y="1341438"/>
            <a:ext cx="685800" cy="503237"/>
            <a:chOff x="4716" y="845"/>
            <a:chExt cx="432" cy="317"/>
          </a:xfrm>
        </p:grpSpPr>
        <p:grpSp>
          <p:nvGrpSpPr>
            <p:cNvPr id="4374" name="Group 251"/>
            <p:cNvGrpSpPr>
              <a:grpSpLocks/>
            </p:cNvGrpSpPr>
            <p:nvPr/>
          </p:nvGrpSpPr>
          <p:grpSpPr bwMode="auto">
            <a:xfrm>
              <a:off x="4836" y="914"/>
              <a:ext cx="227" cy="231"/>
              <a:chOff x="1557" y="1006"/>
              <a:chExt cx="2105" cy="1950"/>
            </a:xfrm>
          </p:grpSpPr>
          <p:grpSp>
            <p:nvGrpSpPr>
              <p:cNvPr id="4379" name="Group 253"/>
              <p:cNvGrpSpPr>
                <a:grpSpLocks/>
              </p:cNvGrpSpPr>
              <p:nvPr/>
            </p:nvGrpSpPr>
            <p:grpSpPr bwMode="auto">
              <a:xfrm>
                <a:off x="1557" y="1209"/>
                <a:ext cx="2105" cy="1421"/>
                <a:chOff x="578" y="2316"/>
                <a:chExt cx="2105" cy="1421"/>
              </a:xfrm>
            </p:grpSpPr>
            <p:sp>
              <p:nvSpPr>
                <p:cNvPr id="874750" name="Freeform 254" descr="Cork"/>
                <p:cNvSpPr>
                  <a:spLocks/>
                </p:cNvSpPr>
                <p:nvPr/>
              </p:nvSpPr>
              <p:spPr bwMode="auto">
                <a:xfrm>
                  <a:off x="634" y="2316"/>
                  <a:ext cx="2049" cy="253"/>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51" name="Freeform 255" descr="Cork"/>
                <p:cNvSpPr>
                  <a:spLocks/>
                </p:cNvSpPr>
                <p:nvPr/>
              </p:nvSpPr>
              <p:spPr bwMode="auto">
                <a:xfrm>
                  <a:off x="578" y="2501"/>
                  <a:ext cx="2077" cy="123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53" name="Freeform 257"/>
              <p:cNvSpPr>
                <a:spLocks/>
              </p:cNvSpPr>
              <p:nvPr/>
            </p:nvSpPr>
            <p:spPr bwMode="auto">
              <a:xfrm>
                <a:off x="1613" y="2652"/>
                <a:ext cx="93" cy="270"/>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54" name="Freeform 258"/>
              <p:cNvSpPr>
                <a:spLocks/>
              </p:cNvSpPr>
              <p:nvPr/>
            </p:nvSpPr>
            <p:spPr bwMode="auto">
              <a:xfrm>
                <a:off x="1631" y="2644"/>
                <a:ext cx="111" cy="312"/>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55" name="Freeform 259"/>
              <p:cNvSpPr>
                <a:spLocks/>
              </p:cNvSpPr>
              <p:nvPr/>
            </p:nvSpPr>
            <p:spPr bwMode="auto">
              <a:xfrm>
                <a:off x="3004" y="2585"/>
                <a:ext cx="158" cy="329"/>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56" name="Freeform 260"/>
              <p:cNvSpPr>
                <a:spLocks/>
              </p:cNvSpPr>
              <p:nvPr/>
            </p:nvSpPr>
            <p:spPr bwMode="auto">
              <a:xfrm>
                <a:off x="1715" y="1023"/>
                <a:ext cx="102" cy="439"/>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57" name="Freeform 261"/>
              <p:cNvSpPr>
                <a:spLocks/>
              </p:cNvSpPr>
              <p:nvPr/>
            </p:nvSpPr>
            <p:spPr bwMode="auto">
              <a:xfrm>
                <a:off x="3430" y="1006"/>
                <a:ext cx="158" cy="35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375" name="Group 262"/>
            <p:cNvGrpSpPr>
              <a:grpSpLocks/>
            </p:cNvGrpSpPr>
            <p:nvPr/>
          </p:nvGrpSpPr>
          <p:grpSpPr bwMode="auto">
            <a:xfrm>
              <a:off x="4716" y="845"/>
              <a:ext cx="432" cy="317"/>
              <a:chOff x="4704" y="908"/>
              <a:chExt cx="506" cy="311"/>
            </a:xfrm>
          </p:grpSpPr>
          <p:sp>
            <p:nvSpPr>
              <p:cNvPr id="874759" name="Freeform 263"/>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4760" name="Text Box 264"/>
              <p:cNvSpPr txBox="1">
                <a:spLocks noChangeArrowheads="1"/>
              </p:cNvSpPr>
              <p:nvPr/>
            </p:nvSpPr>
            <p:spPr bwMode="auto">
              <a:xfrm>
                <a:off x="4729" y="953"/>
                <a:ext cx="423" cy="189"/>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zh-CN" altLang="en-US" sz="1400" i="1">
                  <a:ea typeface="宋体" charset="0"/>
                  <a:cs typeface="宋体" charset="0"/>
                </a:endParaRPr>
              </a:p>
            </p:txBody>
          </p:sp>
          <p:sp>
            <p:nvSpPr>
              <p:cNvPr id="874761" name="AutoShape 265"/>
              <p:cNvSpPr>
                <a:spLocks noChangeArrowheads="1"/>
              </p:cNvSpPr>
              <p:nvPr/>
            </p:nvSpPr>
            <p:spPr bwMode="auto">
              <a:xfrm>
                <a:off x="4704" y="908"/>
                <a:ext cx="506" cy="311"/>
              </a:xfrm>
              <a:prstGeom prst="roundRect">
                <a:avLst>
                  <a:gd name="adj" fmla="val 16667"/>
                </a:avLst>
              </a:prstGeom>
              <a:noFill/>
              <a:ln>
                <a:noFill/>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round/>
                    <a:headEnd/>
                    <a:tailEnd/>
                  </a14:hiddenLine>
                </a:ext>
              </a:extLst>
            </p:spPr>
            <p:txBody>
              <a:bodyPr lIns="90487" tIns="44450" rIns="90487" bIns="44450" anchor="ctr">
                <a:spAutoFit/>
              </a:bodyPr>
              <a:lstStyle/>
              <a:p>
                <a:pPr>
                  <a:defRPr/>
                </a:pPr>
                <a:endParaRPr lang="en-US">
                  <a:cs typeface="+mn-cs"/>
                </a:endParaRPr>
              </a:p>
            </p:txBody>
          </p:sp>
        </p:grpSp>
      </p:grpSp>
      <p:grpSp>
        <p:nvGrpSpPr>
          <p:cNvPr id="4329" name="Group 266"/>
          <p:cNvGrpSpPr>
            <a:grpSpLocks/>
          </p:cNvGrpSpPr>
          <p:nvPr/>
        </p:nvGrpSpPr>
        <p:grpSpPr bwMode="auto">
          <a:xfrm>
            <a:off x="5219700" y="5151438"/>
            <a:ext cx="458788" cy="412750"/>
            <a:chOff x="3288" y="3197"/>
            <a:chExt cx="289" cy="260"/>
          </a:xfrm>
        </p:grpSpPr>
        <p:grpSp>
          <p:nvGrpSpPr>
            <p:cNvPr id="4364" name="Group 267"/>
            <p:cNvGrpSpPr>
              <a:grpSpLocks/>
            </p:cNvGrpSpPr>
            <p:nvPr/>
          </p:nvGrpSpPr>
          <p:grpSpPr bwMode="auto">
            <a:xfrm>
              <a:off x="3341" y="3197"/>
              <a:ext cx="236" cy="260"/>
              <a:chOff x="1557" y="1004"/>
              <a:chExt cx="2105" cy="1951"/>
            </a:xfrm>
          </p:grpSpPr>
          <p:grpSp>
            <p:nvGrpSpPr>
              <p:cNvPr id="4366" name="Group 269"/>
              <p:cNvGrpSpPr>
                <a:grpSpLocks/>
              </p:cNvGrpSpPr>
              <p:nvPr/>
            </p:nvGrpSpPr>
            <p:grpSpPr bwMode="auto">
              <a:xfrm>
                <a:off x="1557" y="1209"/>
                <a:ext cx="2105" cy="1421"/>
                <a:chOff x="578" y="2316"/>
                <a:chExt cx="2105" cy="1421"/>
              </a:xfrm>
            </p:grpSpPr>
            <p:sp>
              <p:nvSpPr>
                <p:cNvPr id="874766" name="Freeform 270"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67" name="Freeform 271"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69"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70"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71" name="Freeform 275"/>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72" name="Freeform 276"/>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73" name="Freeform 277"/>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74" name="Rectangle 278"/>
            <p:cNvSpPr>
              <a:spLocks noChangeArrowheads="1"/>
            </p:cNvSpPr>
            <p:nvPr/>
          </p:nvSpPr>
          <p:spPr bwMode="auto">
            <a:xfrm>
              <a:off x="3288" y="3203"/>
              <a:ext cx="114" cy="19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0487" tIns="44450" rIns="90487" bIns="44450">
              <a:spAutoFit/>
            </a:bodyPr>
            <a:lstStyle/>
            <a:p>
              <a:pPr>
                <a:defRPr/>
              </a:pPr>
              <a:endParaRPr lang="en-US" altLang="zh-CN" sz="1400" i="1">
                <a:solidFill>
                  <a:schemeClr val="tx1"/>
                </a:solidFill>
                <a:latin typeface="Arial Black" charset="0"/>
                <a:ea typeface="宋体" charset="0"/>
                <a:cs typeface="宋体" charset="0"/>
              </a:endParaRPr>
            </a:p>
          </p:txBody>
        </p:sp>
      </p:grpSp>
      <p:grpSp>
        <p:nvGrpSpPr>
          <p:cNvPr id="4330" name="Group 279"/>
          <p:cNvGrpSpPr>
            <a:grpSpLocks/>
          </p:cNvGrpSpPr>
          <p:nvPr/>
        </p:nvGrpSpPr>
        <p:grpSpPr bwMode="auto">
          <a:xfrm>
            <a:off x="7448550" y="2257425"/>
            <a:ext cx="673100" cy="412750"/>
            <a:chOff x="4740" y="1422"/>
            <a:chExt cx="424" cy="260"/>
          </a:xfrm>
        </p:grpSpPr>
        <p:grpSp>
          <p:nvGrpSpPr>
            <p:cNvPr id="4352" name="Group 280"/>
            <p:cNvGrpSpPr>
              <a:grpSpLocks/>
            </p:cNvGrpSpPr>
            <p:nvPr/>
          </p:nvGrpSpPr>
          <p:grpSpPr bwMode="auto">
            <a:xfrm>
              <a:off x="4824" y="1422"/>
              <a:ext cx="247" cy="260"/>
              <a:chOff x="1609" y="1231"/>
              <a:chExt cx="247" cy="260"/>
            </a:xfrm>
          </p:grpSpPr>
          <p:grpSp>
            <p:nvGrpSpPr>
              <p:cNvPr id="4354" name="Group 281"/>
              <p:cNvGrpSpPr>
                <a:grpSpLocks/>
              </p:cNvGrpSpPr>
              <p:nvPr/>
            </p:nvGrpSpPr>
            <p:grpSpPr bwMode="auto">
              <a:xfrm>
                <a:off x="1620" y="1231"/>
                <a:ext cx="236" cy="260"/>
                <a:chOff x="1557" y="1004"/>
                <a:chExt cx="2105" cy="1951"/>
              </a:xfrm>
            </p:grpSpPr>
            <p:grpSp>
              <p:nvGrpSpPr>
                <p:cNvPr id="4356" name="Group 283"/>
                <p:cNvGrpSpPr>
                  <a:grpSpLocks/>
                </p:cNvGrpSpPr>
                <p:nvPr/>
              </p:nvGrpSpPr>
              <p:grpSpPr bwMode="auto">
                <a:xfrm>
                  <a:off x="1557" y="1209"/>
                  <a:ext cx="2105" cy="1421"/>
                  <a:chOff x="578" y="2316"/>
                  <a:chExt cx="2105" cy="1421"/>
                </a:xfrm>
              </p:grpSpPr>
              <p:sp>
                <p:nvSpPr>
                  <p:cNvPr id="874780" name="Freeform 284"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81" name="Freeform 285"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83" name="Freeform 287"/>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84" name="Freeform 288"/>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85" name="Freeform 289"/>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86" name="Freeform 290"/>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4787" name="Freeform 291"/>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4788" name="Rectangle 292"/>
              <p:cNvSpPr>
                <a:spLocks noChangeArrowheads="1"/>
              </p:cNvSpPr>
              <p:nvPr/>
            </p:nvSpPr>
            <p:spPr bwMode="auto">
              <a:xfrm>
                <a:off x="1609" y="1237"/>
                <a:ext cx="11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endParaRPr lang="en-US" altLang="zh-CN" sz="1600" b="0" i="1">
                  <a:solidFill>
                    <a:schemeClr val="bg2"/>
                  </a:solidFill>
                  <a:latin typeface="Helvetica" charset="0"/>
                  <a:ea typeface="宋体" charset="0"/>
                  <a:cs typeface="宋体" charset="0"/>
                </a:endParaRPr>
              </a:p>
            </p:txBody>
          </p:sp>
        </p:grpSp>
        <p:sp>
          <p:nvSpPr>
            <p:cNvPr id="874789" name="Text Box 293"/>
            <p:cNvSpPr txBox="1">
              <a:spLocks noChangeArrowheads="1"/>
            </p:cNvSpPr>
            <p:nvPr/>
          </p:nvSpPr>
          <p:spPr bwMode="auto">
            <a:xfrm>
              <a:off x="4740" y="1434"/>
              <a:ext cx="424" cy="192"/>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en-US" altLang="zh-CN" sz="1400" i="1">
                <a:solidFill>
                  <a:schemeClr val="tx1"/>
                </a:solidFill>
                <a:latin typeface="Arial Black" charset="0"/>
                <a:ea typeface="宋体" charset="0"/>
                <a:cs typeface="宋体" charset="0"/>
              </a:endParaRPr>
            </a:p>
          </p:txBody>
        </p:sp>
      </p:grpSp>
      <p:sp>
        <p:nvSpPr>
          <p:cNvPr id="874790" name="Rectangle 294"/>
          <p:cNvSpPr>
            <a:spLocks noChangeArrowheads="1"/>
          </p:cNvSpPr>
          <p:nvPr/>
        </p:nvSpPr>
        <p:spPr bwMode="auto">
          <a:xfrm>
            <a:off x="5221288" y="5180013"/>
            <a:ext cx="485775" cy="271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en-US" altLang="zh-CN" sz="1200" i="1" dirty="0">
                <a:solidFill>
                  <a:schemeClr val="bg2"/>
                </a:solidFill>
                <a:latin typeface="Kosher-Normal" charset="0"/>
                <a:ea typeface="宋体" charset="0"/>
                <a:cs typeface="宋体" charset="0"/>
              </a:rPr>
              <a:t>地</a:t>
            </a:r>
            <a:r>
              <a:rPr lang="zh-CN" altLang="en-US" sz="1200" i="1" dirty="0">
                <a:solidFill>
                  <a:schemeClr val="bg2"/>
                </a:solidFill>
                <a:latin typeface="Kosher-Normal" charset="0"/>
                <a:ea typeface="宋体" charset="0"/>
                <a:cs typeface="宋体" charset="0"/>
              </a:rPr>
              <a:t>约</a:t>
            </a:r>
            <a:endParaRPr lang="zh-CN" altLang="en-US" sz="1200" i="1" dirty="0">
              <a:solidFill>
                <a:schemeClr val="bg2"/>
              </a:solidFill>
              <a:latin typeface="Helvetica" charset="0"/>
              <a:ea typeface="宋体" charset="0"/>
              <a:cs typeface="宋体" charset="0"/>
            </a:endParaRPr>
          </a:p>
        </p:txBody>
      </p:sp>
      <p:sp>
        <p:nvSpPr>
          <p:cNvPr id="874791" name="Rectangle 295"/>
          <p:cNvSpPr>
            <a:spLocks noChangeArrowheads="1"/>
          </p:cNvSpPr>
          <p:nvPr/>
        </p:nvSpPr>
        <p:spPr bwMode="auto">
          <a:xfrm>
            <a:off x="4422775" y="3641725"/>
            <a:ext cx="504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为</a:t>
            </a:r>
            <a:r>
              <a:rPr lang="zh-CN" altLang="en-US" sz="900">
                <a:solidFill>
                  <a:srgbClr val="000000"/>
                </a:solidFill>
                <a:latin typeface="Helvetica" charset="0"/>
                <a:ea typeface="宋体" charset="0"/>
                <a:cs typeface="宋体" charset="0"/>
              </a:rPr>
              <a:t>奴</a:t>
            </a:r>
          </a:p>
        </p:txBody>
      </p:sp>
      <p:sp>
        <p:nvSpPr>
          <p:cNvPr id="874792" name="Rectangle 296"/>
          <p:cNvSpPr>
            <a:spLocks noChangeArrowheads="1"/>
          </p:cNvSpPr>
          <p:nvPr/>
        </p:nvSpPr>
        <p:spPr bwMode="auto">
          <a:xfrm>
            <a:off x="4543425" y="3830638"/>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430</a:t>
            </a:r>
          </a:p>
        </p:txBody>
      </p:sp>
      <p:sp>
        <p:nvSpPr>
          <p:cNvPr id="874793" name="Rectangle 297"/>
          <p:cNvSpPr>
            <a:spLocks noChangeArrowheads="1"/>
          </p:cNvSpPr>
          <p:nvPr/>
        </p:nvSpPr>
        <p:spPr bwMode="auto">
          <a:xfrm>
            <a:off x="4471988" y="43989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出</a:t>
            </a:r>
            <a:r>
              <a:rPr lang="zh-CN" altLang="en-US" sz="900">
                <a:solidFill>
                  <a:srgbClr val="000000"/>
                </a:solidFill>
                <a:latin typeface="Helvetica" charset="0"/>
                <a:ea typeface="宋体" charset="0"/>
                <a:cs typeface="宋体" charset="0"/>
              </a:rPr>
              <a:t>埃及</a:t>
            </a:r>
          </a:p>
        </p:txBody>
      </p:sp>
      <p:sp>
        <p:nvSpPr>
          <p:cNvPr id="874794" name="Rectangle 298"/>
          <p:cNvSpPr>
            <a:spLocks noChangeArrowheads="1"/>
          </p:cNvSpPr>
          <p:nvPr/>
        </p:nvSpPr>
        <p:spPr bwMode="auto">
          <a:xfrm>
            <a:off x="4483100" y="45704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西</a:t>
            </a:r>
            <a:r>
              <a:rPr lang="zh-CN" altLang="en-US" sz="900">
                <a:solidFill>
                  <a:srgbClr val="000000"/>
                </a:solidFill>
                <a:latin typeface="Helvetica" charset="0"/>
                <a:ea typeface="宋体" charset="0"/>
                <a:cs typeface="宋体" charset="0"/>
              </a:rPr>
              <a:t>奈山</a:t>
            </a:r>
          </a:p>
        </p:txBody>
      </p:sp>
      <p:sp>
        <p:nvSpPr>
          <p:cNvPr id="874795" name="Rectangle 299"/>
          <p:cNvSpPr>
            <a:spLocks noChangeArrowheads="1"/>
          </p:cNvSpPr>
          <p:nvPr/>
        </p:nvSpPr>
        <p:spPr bwMode="auto">
          <a:xfrm>
            <a:off x="4327525" y="4926013"/>
            <a:ext cx="8667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加</a:t>
            </a:r>
            <a:r>
              <a:rPr lang="zh-CN" altLang="en-US" sz="900">
                <a:solidFill>
                  <a:srgbClr val="000000"/>
                </a:solidFill>
                <a:latin typeface="Helvetica" charset="0"/>
                <a:ea typeface="宋体" charset="0"/>
                <a:cs typeface="宋体" charset="0"/>
              </a:rPr>
              <a:t>低斯巴尼亚</a:t>
            </a:r>
          </a:p>
        </p:txBody>
      </p:sp>
      <p:sp>
        <p:nvSpPr>
          <p:cNvPr id="874796" name="Rectangle 300"/>
          <p:cNvSpPr>
            <a:spLocks noChangeArrowheads="1"/>
          </p:cNvSpPr>
          <p:nvPr/>
        </p:nvSpPr>
        <p:spPr bwMode="auto">
          <a:xfrm>
            <a:off x="4371975" y="5294313"/>
            <a:ext cx="6699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a:t>
            </a:r>
            <a:r>
              <a:rPr lang="en-US" altLang="zh-CN" sz="900">
                <a:solidFill>
                  <a:srgbClr val="000000"/>
                </a:solidFill>
                <a:latin typeface="宋体" charset="0"/>
                <a:ea typeface="宋体" charset="0"/>
                <a:cs typeface="宋体" charset="0"/>
              </a:rPr>
              <a:t> 5</a:t>
            </a:r>
            <a:r>
              <a:rPr lang="zh-CN" altLang="en-US" sz="900">
                <a:solidFill>
                  <a:srgbClr val="000000"/>
                </a:solidFill>
                <a:latin typeface="宋体" charset="0"/>
                <a:ea typeface="宋体" charset="0"/>
                <a:cs typeface="宋体" charset="0"/>
              </a:rPr>
              <a:t>篇讲章</a:t>
            </a:r>
            <a:endParaRPr lang="en-US" altLang="zh-CN" sz="900">
              <a:solidFill>
                <a:srgbClr val="000000"/>
              </a:solidFill>
              <a:latin typeface="宋体" charset="0"/>
              <a:ea typeface="宋体" charset="0"/>
              <a:cs typeface="宋体" charset="0"/>
            </a:endParaRPr>
          </a:p>
        </p:txBody>
      </p:sp>
      <p:sp>
        <p:nvSpPr>
          <p:cNvPr id="874797" name="Rectangle 301"/>
          <p:cNvSpPr>
            <a:spLocks noChangeArrowheads="1"/>
          </p:cNvSpPr>
          <p:nvPr/>
        </p:nvSpPr>
        <p:spPr bwMode="auto">
          <a:xfrm>
            <a:off x="4414838" y="4754563"/>
            <a:ext cx="7524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德</a:t>
            </a:r>
            <a:r>
              <a:rPr lang="zh-CN" altLang="en-US" sz="900">
                <a:solidFill>
                  <a:srgbClr val="000000"/>
                </a:solidFill>
                <a:latin typeface="Helvetica" charset="0"/>
                <a:ea typeface="宋体" charset="0"/>
                <a:cs typeface="宋体" charset="0"/>
              </a:rPr>
              <a:t>－民－礼</a:t>
            </a:r>
          </a:p>
        </p:txBody>
      </p:sp>
      <p:sp>
        <p:nvSpPr>
          <p:cNvPr id="874798" name="Rectangle 302"/>
          <p:cNvSpPr>
            <a:spLocks noChangeArrowheads="1"/>
          </p:cNvSpPr>
          <p:nvPr/>
        </p:nvSpPr>
        <p:spPr bwMode="auto">
          <a:xfrm>
            <a:off x="4619625" y="5110163"/>
            <a:ext cx="2952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40</a:t>
            </a:r>
          </a:p>
        </p:txBody>
      </p:sp>
      <p:sp>
        <p:nvSpPr>
          <p:cNvPr id="874800" name="Rectangle 304"/>
          <p:cNvSpPr>
            <a:spLocks noChangeArrowheads="1"/>
          </p:cNvSpPr>
          <p:nvPr/>
        </p:nvSpPr>
        <p:spPr bwMode="auto">
          <a:xfrm>
            <a:off x="4900613" y="20066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2000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4801" name="Rectangle 305"/>
          <p:cNvSpPr>
            <a:spLocks noChangeArrowheads="1"/>
          </p:cNvSpPr>
          <p:nvPr/>
        </p:nvSpPr>
        <p:spPr bwMode="auto">
          <a:xfrm>
            <a:off x="4913313" y="42418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1500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4802" name="Rectangle 306"/>
          <p:cNvSpPr>
            <a:spLocks noChangeArrowheads="1"/>
          </p:cNvSpPr>
          <p:nvPr/>
        </p:nvSpPr>
        <p:spPr bwMode="auto">
          <a:xfrm>
            <a:off x="4097338" y="2014538"/>
            <a:ext cx="1625600" cy="42513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4805" name="Rectangle 309"/>
          <p:cNvSpPr>
            <a:spLocks noChangeArrowheads="1"/>
          </p:cNvSpPr>
          <p:nvPr/>
        </p:nvSpPr>
        <p:spPr bwMode="auto">
          <a:xfrm>
            <a:off x="4368800" y="5837238"/>
            <a:ext cx="784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874806" name="Rectangle 310"/>
          <p:cNvSpPr>
            <a:spLocks noChangeArrowheads="1"/>
          </p:cNvSpPr>
          <p:nvPr/>
        </p:nvSpPr>
        <p:spPr bwMode="auto">
          <a:xfrm>
            <a:off x="4298950" y="6027738"/>
            <a:ext cx="765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分</a:t>
            </a:r>
            <a:r>
              <a:rPr lang="zh-CN" altLang="en-US" sz="900">
                <a:solidFill>
                  <a:srgbClr val="000000"/>
                </a:solidFill>
                <a:latin typeface="Helvetica" charset="0"/>
                <a:ea typeface="宋体" charset="0"/>
                <a:cs typeface="宋体" charset="0"/>
              </a:rPr>
              <a:t>配土地</a:t>
            </a:r>
          </a:p>
        </p:txBody>
      </p:sp>
      <p:sp>
        <p:nvSpPr>
          <p:cNvPr id="874815" name="Text Box 319"/>
          <p:cNvSpPr txBox="1">
            <a:spLocks noChangeArrowheads="1"/>
          </p:cNvSpPr>
          <p:nvPr/>
        </p:nvSpPr>
        <p:spPr bwMode="auto">
          <a:xfrm>
            <a:off x="8588375" y="6410325"/>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FFFF"/>
                </a:solidFill>
                <a:latin typeface="Arial" charset="0"/>
                <a:ea typeface="宋体" charset="0"/>
                <a:cs typeface="宋体" charset="0"/>
              </a:rPr>
              <a:t>3</a:t>
            </a:r>
          </a:p>
        </p:txBody>
      </p:sp>
      <p:sp>
        <p:nvSpPr>
          <p:cNvPr id="874816" name="Rectangle 320"/>
          <p:cNvSpPr>
            <a:spLocks noChangeArrowheads="1"/>
          </p:cNvSpPr>
          <p:nvPr/>
        </p:nvSpPr>
        <p:spPr bwMode="auto">
          <a:xfrm>
            <a:off x="8091488" y="65532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01</a:t>
            </a:r>
          </a:p>
        </p:txBody>
      </p:sp>
      <p:sp>
        <p:nvSpPr>
          <p:cNvPr id="874817" name="Text Box 321"/>
          <p:cNvSpPr txBox="1">
            <a:spLocks noChangeArrowheads="1"/>
          </p:cNvSpPr>
          <p:nvPr/>
        </p:nvSpPr>
        <p:spPr bwMode="auto">
          <a:xfrm>
            <a:off x="1758950" y="-14288"/>
            <a:ext cx="2293938" cy="3048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士师记</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 </a:t>
            </a:r>
            <a:r>
              <a:rPr lang="ja-JP" altLang="en-US" sz="1400">
                <a:solidFill>
                  <a:schemeClr val="tx1"/>
                </a:solidFill>
                <a:latin typeface="宋体" charset="0"/>
                <a:ea typeface="宋体" charset="0"/>
                <a:cs typeface="宋体" charset="0"/>
              </a:rPr>
              <a:t>以斯帖记</a:t>
            </a:r>
            <a:endParaRPr lang="zh-CN" altLang="en-US" sz="1400">
              <a:solidFill>
                <a:schemeClr val="tx1"/>
              </a:solidFill>
              <a:latin typeface="宋体" charset="0"/>
              <a:ea typeface="宋体" charset="0"/>
              <a:cs typeface="宋体" charset="0"/>
            </a:endParaRPr>
          </a:p>
        </p:txBody>
      </p:sp>
      <p:sp>
        <p:nvSpPr>
          <p:cNvPr id="874818" name="Oval 322"/>
          <p:cNvSpPr>
            <a:spLocks noChangeArrowheads="1"/>
          </p:cNvSpPr>
          <p:nvPr/>
        </p:nvSpPr>
        <p:spPr bwMode="auto">
          <a:xfrm>
            <a:off x="5773738"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74819" name="Oval 323"/>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74820" name="Oval 324"/>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74821" name="Oval 325"/>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874730"/>
                                        </p:tgtEl>
                                        <p:attrNameLst>
                                          <p:attrName>style.visibility</p:attrName>
                                        </p:attrNameLst>
                                      </p:cBhvr>
                                      <p:to>
                                        <p:strVal val="visible"/>
                                      </p:to>
                                    </p:set>
                                    <p:anim calcmode="lin" valueType="num">
                                      <p:cBhvr>
                                        <p:cTn id="7" dur="500" fill="hold"/>
                                        <p:tgtEl>
                                          <p:spTgt spid="874730"/>
                                        </p:tgtEl>
                                        <p:attrNameLst>
                                          <p:attrName>ppt_w</p:attrName>
                                        </p:attrNameLst>
                                      </p:cBhvr>
                                      <p:tavLst>
                                        <p:tav tm="0">
                                          <p:val>
                                            <p:fltVal val="0"/>
                                          </p:val>
                                        </p:tav>
                                        <p:tav tm="100000">
                                          <p:val>
                                            <p:strVal val="#ppt_w"/>
                                          </p:val>
                                        </p:tav>
                                      </p:tavLst>
                                    </p:anim>
                                    <p:anim calcmode="lin" valueType="num">
                                      <p:cBhvr>
                                        <p:cTn id="8" dur="500" fill="hold"/>
                                        <p:tgtEl>
                                          <p:spTgt spid="874730"/>
                                        </p:tgtEl>
                                        <p:attrNameLst>
                                          <p:attrName>ppt_h</p:attrName>
                                        </p:attrNameLst>
                                      </p:cBhvr>
                                      <p:tavLst>
                                        <p:tav tm="0">
                                          <p:val>
                                            <p:fltVal val="0"/>
                                          </p:val>
                                        </p:tav>
                                        <p:tav tm="100000">
                                          <p:val>
                                            <p:strVal val="#ppt_h"/>
                                          </p:val>
                                        </p:tav>
                                      </p:tavLst>
                                    </p:anim>
                                    <p:anim calcmode="lin" valueType="num">
                                      <p:cBhvr>
                                        <p:cTn id="9" dur="500" fill="hold"/>
                                        <p:tgtEl>
                                          <p:spTgt spid="874730"/>
                                        </p:tgtEl>
                                        <p:attrNameLst>
                                          <p:attrName>ppt_x</p:attrName>
                                        </p:attrNameLst>
                                      </p:cBhvr>
                                      <p:tavLst>
                                        <p:tav tm="0">
                                          <p:val>
                                            <p:fltVal val="0.5"/>
                                          </p:val>
                                        </p:tav>
                                        <p:tav tm="100000">
                                          <p:val>
                                            <p:strVal val="#ppt_x"/>
                                          </p:val>
                                        </p:tav>
                                      </p:tavLst>
                                    </p:anim>
                                    <p:anim calcmode="lin" valueType="num">
                                      <p:cBhvr>
                                        <p:cTn id="10" dur="500" fill="hold"/>
                                        <p:tgtEl>
                                          <p:spTgt spid="87473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874802"/>
                                        </p:tgtEl>
                                        <p:attrNameLst>
                                          <p:attrName>style.visibility</p:attrName>
                                        </p:attrNameLst>
                                      </p:cBhvr>
                                      <p:to>
                                        <p:strVal val="visible"/>
                                      </p:to>
                                    </p:set>
                                    <p:anim calcmode="lin" valueType="num">
                                      <p:cBhvr>
                                        <p:cTn id="14" dur="500" fill="hold"/>
                                        <p:tgtEl>
                                          <p:spTgt spid="874802"/>
                                        </p:tgtEl>
                                        <p:attrNameLst>
                                          <p:attrName>ppt_w</p:attrName>
                                        </p:attrNameLst>
                                      </p:cBhvr>
                                      <p:tavLst>
                                        <p:tav tm="0">
                                          <p:val>
                                            <p:fltVal val="0"/>
                                          </p:val>
                                        </p:tav>
                                        <p:tav tm="100000">
                                          <p:val>
                                            <p:strVal val="#ppt_w"/>
                                          </p:val>
                                        </p:tav>
                                      </p:tavLst>
                                    </p:anim>
                                    <p:anim calcmode="lin" valueType="num">
                                      <p:cBhvr>
                                        <p:cTn id="15" dur="500" fill="hold"/>
                                        <p:tgtEl>
                                          <p:spTgt spid="874802"/>
                                        </p:tgtEl>
                                        <p:attrNameLst>
                                          <p:attrName>ppt_h</p:attrName>
                                        </p:attrNameLst>
                                      </p:cBhvr>
                                      <p:tavLst>
                                        <p:tav tm="0">
                                          <p:val>
                                            <p:fltVal val="0"/>
                                          </p:val>
                                        </p:tav>
                                        <p:tav tm="100000">
                                          <p:val>
                                            <p:strVal val="#ppt_h"/>
                                          </p:val>
                                        </p:tav>
                                      </p:tavLst>
                                    </p:anim>
                                    <p:anim calcmode="lin" valueType="num">
                                      <p:cBhvr>
                                        <p:cTn id="16" dur="500" fill="hold"/>
                                        <p:tgtEl>
                                          <p:spTgt spid="874802"/>
                                        </p:tgtEl>
                                        <p:attrNameLst>
                                          <p:attrName>ppt_x</p:attrName>
                                        </p:attrNameLst>
                                      </p:cBhvr>
                                      <p:tavLst>
                                        <p:tav tm="0">
                                          <p:val>
                                            <p:fltVal val="0.5"/>
                                          </p:val>
                                        </p:tav>
                                        <p:tav tm="100000">
                                          <p:val>
                                            <p:strVal val="#ppt_x"/>
                                          </p:val>
                                        </p:tav>
                                      </p:tavLst>
                                    </p:anim>
                                    <p:anim calcmode="lin" valueType="num">
                                      <p:cBhvr>
                                        <p:cTn id="17" dur="500" fill="hold"/>
                                        <p:tgtEl>
                                          <p:spTgt spid="874802"/>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874818"/>
                                        </p:tgtEl>
                                        <p:attrNameLst>
                                          <p:attrName>style.visibility</p:attrName>
                                        </p:attrNameLst>
                                      </p:cBhvr>
                                      <p:to>
                                        <p:strVal val="visible"/>
                                      </p:to>
                                    </p:set>
                                    <p:anim calcmode="lin" valueType="num">
                                      <p:cBhvr>
                                        <p:cTn id="22" dur="500" fill="hold"/>
                                        <p:tgtEl>
                                          <p:spTgt spid="874818"/>
                                        </p:tgtEl>
                                        <p:attrNameLst>
                                          <p:attrName>ppt_w</p:attrName>
                                        </p:attrNameLst>
                                      </p:cBhvr>
                                      <p:tavLst>
                                        <p:tav tm="0">
                                          <p:val>
                                            <p:strVal val="(6*min(max(#ppt_w*#ppt_h,.3),1)-7.4)/-.7*#ppt_w"/>
                                          </p:val>
                                        </p:tav>
                                        <p:tav tm="100000">
                                          <p:val>
                                            <p:strVal val="#ppt_w"/>
                                          </p:val>
                                        </p:tav>
                                      </p:tavLst>
                                    </p:anim>
                                    <p:anim calcmode="lin" valueType="num">
                                      <p:cBhvr>
                                        <p:cTn id="23" dur="500" fill="hold"/>
                                        <p:tgtEl>
                                          <p:spTgt spid="874818"/>
                                        </p:tgtEl>
                                        <p:attrNameLst>
                                          <p:attrName>ppt_h</p:attrName>
                                        </p:attrNameLst>
                                      </p:cBhvr>
                                      <p:tavLst>
                                        <p:tav tm="0">
                                          <p:val>
                                            <p:strVal val="(6*min(max(#ppt_w*#ppt_h,.3),1)-7.4)/-.7*#ppt_h"/>
                                          </p:val>
                                        </p:tav>
                                        <p:tav tm="100000">
                                          <p:val>
                                            <p:strVal val="#ppt_h"/>
                                          </p:val>
                                        </p:tav>
                                      </p:tavLst>
                                    </p:anim>
                                    <p:anim calcmode="lin" valueType="num">
                                      <p:cBhvr>
                                        <p:cTn id="24" dur="500" fill="hold"/>
                                        <p:tgtEl>
                                          <p:spTgt spid="874818"/>
                                        </p:tgtEl>
                                        <p:attrNameLst>
                                          <p:attrName>ppt_x</p:attrName>
                                        </p:attrNameLst>
                                      </p:cBhvr>
                                      <p:tavLst>
                                        <p:tav tm="0">
                                          <p:val>
                                            <p:fltVal val="0.5"/>
                                          </p:val>
                                        </p:tav>
                                        <p:tav tm="100000">
                                          <p:val>
                                            <p:strVal val="#ppt_x"/>
                                          </p:val>
                                        </p:tav>
                                      </p:tavLst>
                                    </p:anim>
                                    <p:anim calcmode="lin" valueType="num">
                                      <p:cBhvr>
                                        <p:cTn id="25" dur="500" fill="hold"/>
                                        <p:tgtEl>
                                          <p:spTgt spid="87481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874819"/>
                                        </p:tgtEl>
                                        <p:attrNameLst>
                                          <p:attrName>style.visibility</p:attrName>
                                        </p:attrNameLst>
                                      </p:cBhvr>
                                      <p:to>
                                        <p:strVal val="visible"/>
                                      </p:to>
                                    </p:set>
                                    <p:anim calcmode="lin" valueType="num">
                                      <p:cBhvr>
                                        <p:cTn id="30" dur="500" fill="hold"/>
                                        <p:tgtEl>
                                          <p:spTgt spid="874819"/>
                                        </p:tgtEl>
                                        <p:attrNameLst>
                                          <p:attrName>ppt_w</p:attrName>
                                        </p:attrNameLst>
                                      </p:cBhvr>
                                      <p:tavLst>
                                        <p:tav tm="0">
                                          <p:val>
                                            <p:strVal val="(6*min(max(#ppt_w*#ppt_h,.3),1)-7.4)/-.7*#ppt_w"/>
                                          </p:val>
                                        </p:tav>
                                        <p:tav tm="100000">
                                          <p:val>
                                            <p:strVal val="#ppt_w"/>
                                          </p:val>
                                        </p:tav>
                                      </p:tavLst>
                                    </p:anim>
                                    <p:anim calcmode="lin" valueType="num">
                                      <p:cBhvr>
                                        <p:cTn id="31" dur="500" fill="hold"/>
                                        <p:tgtEl>
                                          <p:spTgt spid="874819"/>
                                        </p:tgtEl>
                                        <p:attrNameLst>
                                          <p:attrName>ppt_h</p:attrName>
                                        </p:attrNameLst>
                                      </p:cBhvr>
                                      <p:tavLst>
                                        <p:tav tm="0">
                                          <p:val>
                                            <p:strVal val="(6*min(max(#ppt_w*#ppt_h,.3),1)-7.4)/-.7*#ppt_h"/>
                                          </p:val>
                                        </p:tav>
                                        <p:tav tm="100000">
                                          <p:val>
                                            <p:strVal val="#ppt_h"/>
                                          </p:val>
                                        </p:tav>
                                      </p:tavLst>
                                    </p:anim>
                                    <p:anim calcmode="lin" valueType="num">
                                      <p:cBhvr>
                                        <p:cTn id="32" dur="500" fill="hold"/>
                                        <p:tgtEl>
                                          <p:spTgt spid="874819"/>
                                        </p:tgtEl>
                                        <p:attrNameLst>
                                          <p:attrName>ppt_x</p:attrName>
                                        </p:attrNameLst>
                                      </p:cBhvr>
                                      <p:tavLst>
                                        <p:tav tm="0">
                                          <p:val>
                                            <p:fltVal val="0.5"/>
                                          </p:val>
                                        </p:tav>
                                        <p:tav tm="100000">
                                          <p:val>
                                            <p:strVal val="#ppt_x"/>
                                          </p:val>
                                        </p:tav>
                                      </p:tavLst>
                                    </p:anim>
                                    <p:anim calcmode="lin" valueType="num">
                                      <p:cBhvr>
                                        <p:cTn id="33" dur="500" fill="hold"/>
                                        <p:tgtEl>
                                          <p:spTgt spid="87481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874821"/>
                                        </p:tgtEl>
                                        <p:attrNameLst>
                                          <p:attrName>style.visibility</p:attrName>
                                        </p:attrNameLst>
                                      </p:cBhvr>
                                      <p:to>
                                        <p:strVal val="visible"/>
                                      </p:to>
                                    </p:set>
                                    <p:anim calcmode="lin" valueType="num">
                                      <p:cBhvr>
                                        <p:cTn id="37" dur="500" fill="hold"/>
                                        <p:tgtEl>
                                          <p:spTgt spid="874821"/>
                                        </p:tgtEl>
                                        <p:attrNameLst>
                                          <p:attrName>ppt_w</p:attrName>
                                        </p:attrNameLst>
                                      </p:cBhvr>
                                      <p:tavLst>
                                        <p:tav tm="0">
                                          <p:val>
                                            <p:strVal val="(6*min(max(#ppt_w*#ppt_h,.3),1)-7.4)/-.7*#ppt_w"/>
                                          </p:val>
                                        </p:tav>
                                        <p:tav tm="100000">
                                          <p:val>
                                            <p:strVal val="#ppt_w"/>
                                          </p:val>
                                        </p:tav>
                                      </p:tavLst>
                                    </p:anim>
                                    <p:anim calcmode="lin" valueType="num">
                                      <p:cBhvr>
                                        <p:cTn id="38" dur="500" fill="hold"/>
                                        <p:tgtEl>
                                          <p:spTgt spid="874821"/>
                                        </p:tgtEl>
                                        <p:attrNameLst>
                                          <p:attrName>ppt_h</p:attrName>
                                        </p:attrNameLst>
                                      </p:cBhvr>
                                      <p:tavLst>
                                        <p:tav tm="0">
                                          <p:val>
                                            <p:strVal val="(6*min(max(#ppt_w*#ppt_h,.3),1)-7.4)/-.7*#ppt_h"/>
                                          </p:val>
                                        </p:tav>
                                        <p:tav tm="100000">
                                          <p:val>
                                            <p:strVal val="#ppt_h"/>
                                          </p:val>
                                        </p:tav>
                                      </p:tavLst>
                                    </p:anim>
                                    <p:anim calcmode="lin" valueType="num">
                                      <p:cBhvr>
                                        <p:cTn id="39" dur="500" fill="hold"/>
                                        <p:tgtEl>
                                          <p:spTgt spid="874821"/>
                                        </p:tgtEl>
                                        <p:attrNameLst>
                                          <p:attrName>ppt_x</p:attrName>
                                        </p:attrNameLst>
                                      </p:cBhvr>
                                      <p:tavLst>
                                        <p:tav tm="0">
                                          <p:val>
                                            <p:fltVal val="0.5"/>
                                          </p:val>
                                        </p:tav>
                                        <p:tav tm="100000">
                                          <p:val>
                                            <p:strVal val="#ppt_x"/>
                                          </p:val>
                                        </p:tav>
                                      </p:tavLst>
                                    </p:anim>
                                    <p:anim calcmode="lin" valueType="num">
                                      <p:cBhvr>
                                        <p:cTn id="40" dur="500" fill="hold"/>
                                        <p:tgtEl>
                                          <p:spTgt spid="874821"/>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874820"/>
                                        </p:tgtEl>
                                        <p:attrNameLst>
                                          <p:attrName>style.visibility</p:attrName>
                                        </p:attrNameLst>
                                      </p:cBhvr>
                                      <p:to>
                                        <p:strVal val="visible"/>
                                      </p:to>
                                    </p:set>
                                    <p:anim calcmode="lin" valueType="num">
                                      <p:cBhvr>
                                        <p:cTn id="44" dur="500" fill="hold"/>
                                        <p:tgtEl>
                                          <p:spTgt spid="874820"/>
                                        </p:tgtEl>
                                        <p:attrNameLst>
                                          <p:attrName>ppt_w</p:attrName>
                                        </p:attrNameLst>
                                      </p:cBhvr>
                                      <p:tavLst>
                                        <p:tav tm="0">
                                          <p:val>
                                            <p:strVal val="(6*min(max(#ppt_w*#ppt_h,.3),1)-7.4)/-.7*#ppt_w"/>
                                          </p:val>
                                        </p:tav>
                                        <p:tav tm="100000">
                                          <p:val>
                                            <p:strVal val="#ppt_w"/>
                                          </p:val>
                                        </p:tav>
                                      </p:tavLst>
                                    </p:anim>
                                    <p:anim calcmode="lin" valueType="num">
                                      <p:cBhvr>
                                        <p:cTn id="45" dur="500" fill="hold"/>
                                        <p:tgtEl>
                                          <p:spTgt spid="874820"/>
                                        </p:tgtEl>
                                        <p:attrNameLst>
                                          <p:attrName>ppt_h</p:attrName>
                                        </p:attrNameLst>
                                      </p:cBhvr>
                                      <p:tavLst>
                                        <p:tav tm="0">
                                          <p:val>
                                            <p:strVal val="(6*min(max(#ppt_w*#ppt_h,.3),1)-7.4)/-.7*#ppt_h"/>
                                          </p:val>
                                        </p:tav>
                                        <p:tav tm="100000">
                                          <p:val>
                                            <p:strVal val="#ppt_h"/>
                                          </p:val>
                                        </p:tav>
                                      </p:tavLst>
                                    </p:anim>
                                    <p:anim calcmode="lin" valueType="num">
                                      <p:cBhvr>
                                        <p:cTn id="46" dur="500" fill="hold"/>
                                        <p:tgtEl>
                                          <p:spTgt spid="874820"/>
                                        </p:tgtEl>
                                        <p:attrNameLst>
                                          <p:attrName>ppt_x</p:attrName>
                                        </p:attrNameLst>
                                      </p:cBhvr>
                                      <p:tavLst>
                                        <p:tav tm="0">
                                          <p:val>
                                            <p:fltVal val="0.5"/>
                                          </p:val>
                                        </p:tav>
                                        <p:tav tm="100000">
                                          <p:val>
                                            <p:strVal val="#ppt_x"/>
                                          </p:val>
                                        </p:tav>
                                      </p:tavLst>
                                    </p:anim>
                                    <p:anim calcmode="lin" valueType="num">
                                      <p:cBhvr>
                                        <p:cTn id="47" dur="500" fill="hold"/>
                                        <p:tgtEl>
                                          <p:spTgt spid="8748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730" grpId="0" animBg="1"/>
      <p:bldP spid="874802" grpId="0" animBg="1"/>
      <p:bldP spid="874818" grpId="0" animBg="1"/>
      <p:bldP spid="874819" grpId="0" animBg="1"/>
      <p:bldP spid="874820" grpId="0" animBg="1"/>
      <p:bldP spid="8748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62884" name="Rectangle 4"/>
          <p:cNvSpPr>
            <a:spLocks noChangeArrowheads="1"/>
          </p:cNvSpPr>
          <p:nvPr/>
        </p:nvSpPr>
        <p:spPr bwMode="auto">
          <a:xfrm>
            <a:off x="7562850" y="6532563"/>
            <a:ext cx="717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7.2.03d.</a:t>
            </a:r>
          </a:p>
        </p:txBody>
      </p:sp>
      <p:sp>
        <p:nvSpPr>
          <p:cNvPr id="762885" name="Rectangle 5"/>
          <p:cNvSpPr>
            <a:spLocks noChangeArrowheads="1"/>
          </p:cNvSpPr>
          <p:nvPr/>
        </p:nvSpPr>
        <p:spPr bwMode="auto">
          <a:xfrm>
            <a:off x="808672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28</a:t>
            </a:r>
          </a:p>
        </p:txBody>
      </p:sp>
      <p:sp>
        <p:nvSpPr>
          <p:cNvPr id="762886" name="Rectangle 6"/>
          <p:cNvSpPr>
            <a:spLocks noChangeArrowheads="1"/>
          </p:cNvSpPr>
          <p:nvPr/>
        </p:nvSpPr>
        <p:spPr bwMode="auto">
          <a:xfrm>
            <a:off x="8496300" y="6465888"/>
            <a:ext cx="292100" cy="339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400">
                <a:solidFill>
                  <a:schemeClr val="tx1"/>
                </a:solidFill>
                <a:effectLst>
                  <a:outerShdw blurRad="38100" dist="38100" dir="2700000" algn="tl">
                    <a:srgbClr val="000000"/>
                  </a:outerShdw>
                </a:effectLst>
                <a:ea typeface="宋体" charset="0"/>
                <a:cs typeface="宋体" charset="0"/>
              </a:rPr>
              <a:t>5</a:t>
            </a:r>
            <a:endParaRPr lang="en-US" altLang="zh-CN" sz="1000">
              <a:solidFill>
                <a:schemeClr val="tx1"/>
              </a:solidFill>
              <a:effectLst>
                <a:outerShdw blurRad="38100" dist="38100" dir="2700000" algn="tl">
                  <a:srgbClr val="000000"/>
                </a:outerShdw>
              </a:effectLst>
              <a:ea typeface="宋体" charset="0"/>
              <a:cs typeface="宋体" charset="0"/>
            </a:endParaRPr>
          </a:p>
        </p:txBody>
      </p:sp>
      <p:grpSp>
        <p:nvGrpSpPr>
          <p:cNvPr id="762887" name="Group 7"/>
          <p:cNvGrpSpPr>
            <a:grpSpLocks/>
          </p:cNvGrpSpPr>
          <p:nvPr/>
        </p:nvGrpSpPr>
        <p:grpSpPr bwMode="auto">
          <a:xfrm>
            <a:off x="3175" y="2684463"/>
            <a:ext cx="9136063" cy="3232150"/>
            <a:chOff x="2" y="1691"/>
            <a:chExt cx="5755" cy="2036"/>
          </a:xfrm>
        </p:grpSpPr>
        <p:sp>
          <p:nvSpPr>
            <p:cNvPr id="762888"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89"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90"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91"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92"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93"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2894"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1270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762895" name="Text Box 15"/>
          <p:cNvSpPr txBox="1">
            <a:spLocks noChangeArrowheads="1"/>
          </p:cNvSpPr>
          <p:nvPr/>
        </p:nvSpPr>
        <p:spPr bwMode="auto">
          <a:xfrm>
            <a:off x="249238" y="4765675"/>
            <a:ext cx="8607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3200">
                <a:solidFill>
                  <a:schemeClr val="tx1"/>
                </a:solidFill>
                <a:latin typeface="宋体" charset="0"/>
                <a:ea typeface="宋体" charset="0"/>
                <a:cs typeface="宋体" charset="0"/>
              </a:rPr>
              <a:t>为上帝修造</a:t>
            </a:r>
            <a:r>
              <a:rPr lang="zh-CN" altLang="en-US" sz="3200">
                <a:solidFill>
                  <a:schemeClr val="tx1"/>
                </a:solidFill>
                <a:latin typeface="宋体" charset="0"/>
                <a:ea typeface="宋体" charset="0"/>
                <a:cs typeface="宋体" charset="0"/>
              </a:rPr>
              <a:t>第一座圣殿</a:t>
            </a:r>
            <a:r>
              <a:rPr lang="en-US" altLang="zh-CN" sz="3200">
                <a:solidFill>
                  <a:schemeClr val="tx1"/>
                </a:solidFill>
                <a:latin typeface="宋体" charset="0"/>
                <a:ea typeface="宋体" charset="0"/>
                <a:cs typeface="宋体" charset="0"/>
              </a:rPr>
              <a:t>!</a:t>
            </a:r>
          </a:p>
        </p:txBody>
      </p:sp>
      <p:sp>
        <p:nvSpPr>
          <p:cNvPr id="762896" name="Text Box 16"/>
          <p:cNvSpPr txBox="1">
            <a:spLocks noChangeArrowheads="1"/>
          </p:cNvSpPr>
          <p:nvPr/>
        </p:nvSpPr>
        <p:spPr bwMode="auto">
          <a:xfrm>
            <a:off x="955675" y="4184650"/>
            <a:ext cx="7010400"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3200">
                <a:solidFill>
                  <a:schemeClr val="tx1"/>
                </a:solidFill>
                <a:latin typeface="宋体" charset="0"/>
                <a:ea typeface="宋体" charset="0"/>
                <a:cs typeface="宋体" charset="0"/>
              </a:rPr>
              <a:t>大卫买了它</a:t>
            </a:r>
            <a:r>
              <a:rPr lang="en-US" altLang="ja-JP" sz="3200">
                <a:solidFill>
                  <a:schemeClr val="tx1"/>
                </a:solidFill>
                <a:latin typeface="宋体" charset="0"/>
                <a:ea typeface="宋体" charset="0"/>
                <a:cs typeface="宋体" charset="0"/>
              </a:rPr>
              <a:t>…</a:t>
            </a:r>
            <a:endParaRPr lang="en-US" altLang="zh-CN" sz="3200">
              <a:solidFill>
                <a:schemeClr val="tx1"/>
              </a:solidFill>
              <a:latin typeface="宋体" charset="0"/>
              <a:ea typeface="宋体" charset="0"/>
              <a:cs typeface="宋体" charset="0"/>
            </a:endParaRPr>
          </a:p>
        </p:txBody>
      </p:sp>
      <p:sp>
        <p:nvSpPr>
          <p:cNvPr id="762897" name="Text Box 17"/>
          <p:cNvSpPr txBox="1">
            <a:spLocks noChangeArrowheads="1"/>
          </p:cNvSpPr>
          <p:nvPr/>
        </p:nvSpPr>
        <p:spPr bwMode="auto">
          <a:xfrm>
            <a:off x="1136650" y="5470525"/>
            <a:ext cx="7051675"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3600">
                <a:solidFill>
                  <a:schemeClr val="tx2"/>
                </a:solidFill>
                <a:latin typeface="宋体" charset="0"/>
                <a:ea typeface="宋体" charset="0"/>
                <a:cs typeface="宋体" charset="0"/>
              </a:rPr>
              <a:t>在摩利亚山上</a:t>
            </a:r>
            <a:r>
              <a:rPr lang="en-US" altLang="ja-JP" sz="3600">
                <a:solidFill>
                  <a:schemeClr val="tx2"/>
                </a:solidFill>
                <a:latin typeface="宋体" charset="0"/>
                <a:ea typeface="宋体" charset="0"/>
                <a:cs typeface="宋体" charset="0"/>
              </a:rPr>
              <a:t>!</a:t>
            </a:r>
            <a:endParaRPr lang="en-US" altLang="zh-CN" sz="3600">
              <a:solidFill>
                <a:schemeClr val="tx2"/>
              </a:solidFill>
              <a:latin typeface="宋体" charset="0"/>
              <a:ea typeface="宋体" charset="0"/>
              <a:cs typeface="宋体" charset="0"/>
            </a:endParaRPr>
          </a:p>
        </p:txBody>
      </p:sp>
      <p:sp>
        <p:nvSpPr>
          <p:cNvPr id="762898" name="Text Box 18"/>
          <p:cNvSpPr txBox="1">
            <a:spLocks noChangeArrowheads="1"/>
          </p:cNvSpPr>
          <p:nvPr/>
        </p:nvSpPr>
        <p:spPr bwMode="auto">
          <a:xfrm>
            <a:off x="1765300" y="0"/>
            <a:ext cx="406241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撒</a:t>
            </a:r>
            <a:r>
              <a:rPr lang="zh-CN" altLang="en-US" sz="1400">
                <a:solidFill>
                  <a:schemeClr val="tx1"/>
                </a:solidFill>
                <a:latin typeface="宋体" charset="0"/>
                <a:ea typeface="宋体" charset="0"/>
                <a:cs typeface="宋体" charset="0"/>
              </a:rPr>
              <a:t>下  </a:t>
            </a:r>
            <a:r>
              <a:rPr lang="en-US" altLang="zh-CN" sz="1400">
                <a:solidFill>
                  <a:schemeClr val="tx1"/>
                </a:solidFill>
                <a:latin typeface="宋体" charset="0"/>
                <a:ea typeface="宋体" charset="0"/>
                <a:cs typeface="宋体" charset="0"/>
              </a:rPr>
              <a:t>24:18-24; </a:t>
            </a:r>
            <a:r>
              <a:rPr lang="ja-JP" altLang="en-US" sz="1400">
                <a:solidFill>
                  <a:schemeClr val="tx1"/>
                </a:solidFill>
                <a:latin typeface="宋体" charset="0"/>
                <a:ea typeface="宋体" charset="0"/>
                <a:cs typeface="宋体" charset="0"/>
              </a:rPr>
              <a:t>代下 </a:t>
            </a:r>
            <a:r>
              <a:rPr lang="en-US" altLang="ja-JP" sz="1400">
                <a:solidFill>
                  <a:schemeClr val="tx1"/>
                </a:solidFill>
                <a:latin typeface="宋体" charset="0"/>
                <a:ea typeface="宋体" charset="0"/>
                <a:cs typeface="宋体" charset="0"/>
              </a:rPr>
              <a:t>3:1</a:t>
            </a:r>
          </a:p>
        </p:txBody>
      </p:sp>
      <p:grpSp>
        <p:nvGrpSpPr>
          <p:cNvPr id="762899" name="Group 19"/>
          <p:cNvGrpSpPr>
            <a:grpSpLocks/>
          </p:cNvGrpSpPr>
          <p:nvPr/>
        </p:nvGrpSpPr>
        <p:grpSpPr bwMode="auto">
          <a:xfrm>
            <a:off x="5038725" y="1792288"/>
            <a:ext cx="3538538" cy="2419350"/>
            <a:chOff x="1020" y="800"/>
            <a:chExt cx="4056" cy="2875"/>
          </a:xfrm>
        </p:grpSpPr>
        <p:grpSp>
          <p:nvGrpSpPr>
            <p:cNvPr id="59408" name="Group 20"/>
            <p:cNvGrpSpPr>
              <a:grpSpLocks/>
            </p:cNvGrpSpPr>
            <p:nvPr/>
          </p:nvGrpSpPr>
          <p:grpSpPr bwMode="auto">
            <a:xfrm>
              <a:off x="1064" y="1272"/>
              <a:ext cx="3622" cy="2044"/>
              <a:chOff x="1064" y="1272"/>
              <a:chExt cx="3622" cy="2044"/>
            </a:xfrm>
          </p:grpSpPr>
          <p:sp>
            <p:nvSpPr>
              <p:cNvPr id="762901" name="Rectangle 21"/>
              <p:cNvSpPr>
                <a:spLocks noChangeArrowheads="1"/>
              </p:cNvSpPr>
              <p:nvPr/>
            </p:nvSpPr>
            <p:spPr bwMode="auto">
              <a:xfrm rot="1785869">
                <a:off x="2696" y="1304"/>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2" name="Rectangle 22"/>
              <p:cNvSpPr>
                <a:spLocks noChangeArrowheads="1"/>
              </p:cNvSpPr>
              <p:nvPr/>
            </p:nvSpPr>
            <p:spPr bwMode="auto">
              <a:xfrm rot="-1804197">
                <a:off x="2528" y="1272"/>
                <a:ext cx="912"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3" name="Rectangle 23"/>
              <p:cNvSpPr>
                <a:spLocks noChangeArrowheads="1"/>
              </p:cNvSpPr>
              <p:nvPr/>
            </p:nvSpPr>
            <p:spPr bwMode="auto">
              <a:xfrm rot="8101981">
                <a:off x="1064" y="1841"/>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4" name="Rectangle 24"/>
              <p:cNvSpPr>
                <a:spLocks noChangeArrowheads="1"/>
              </p:cNvSpPr>
              <p:nvPr/>
            </p:nvSpPr>
            <p:spPr bwMode="auto">
              <a:xfrm rot="85205">
                <a:off x="3527" y="1521"/>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5" name="Rectangle 25"/>
              <p:cNvSpPr>
                <a:spLocks noChangeArrowheads="1"/>
              </p:cNvSpPr>
              <p:nvPr/>
            </p:nvSpPr>
            <p:spPr bwMode="auto">
              <a:xfrm rot="85205">
                <a:off x="1735" y="1489"/>
                <a:ext cx="913" cy="104"/>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6" name="Rectangle 26"/>
              <p:cNvSpPr>
                <a:spLocks noChangeArrowheads="1"/>
              </p:cNvSpPr>
              <p:nvPr/>
            </p:nvSpPr>
            <p:spPr bwMode="auto">
              <a:xfrm rot="10911120">
                <a:off x="1222" y="3090"/>
                <a:ext cx="3466"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62907" name="Rectangle 27"/>
              <p:cNvSpPr>
                <a:spLocks noChangeArrowheads="1"/>
              </p:cNvSpPr>
              <p:nvPr/>
            </p:nvSpPr>
            <p:spPr bwMode="auto">
              <a:xfrm rot="3349979">
                <a:off x="3497" y="1969"/>
                <a:ext cx="1443" cy="226"/>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grpSp>
        <p:pic>
          <p:nvPicPr>
            <p:cNvPr id="762908" name="Picture 28"/>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grpSp>
        <p:nvGrpSpPr>
          <p:cNvPr id="762909" name="Group 29"/>
          <p:cNvGrpSpPr>
            <a:grpSpLocks/>
          </p:cNvGrpSpPr>
          <p:nvPr/>
        </p:nvGrpSpPr>
        <p:grpSpPr bwMode="auto">
          <a:xfrm>
            <a:off x="350838" y="522288"/>
            <a:ext cx="4729162" cy="2713037"/>
            <a:chOff x="221" y="329"/>
            <a:chExt cx="2979" cy="1709"/>
          </a:xfrm>
        </p:grpSpPr>
        <p:pic>
          <p:nvPicPr>
            <p:cNvPr id="762910" name="Picture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62911" name="Text Box 31"/>
            <p:cNvSpPr txBox="1">
              <a:spLocks noChangeArrowheads="1"/>
            </p:cNvSpPr>
            <p:nvPr/>
          </p:nvSpPr>
          <p:spPr bwMode="auto">
            <a:xfrm>
              <a:off x="221" y="1655"/>
              <a:ext cx="2979" cy="32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a:solidFill>
                    <a:schemeClr val="tx2"/>
                  </a:solidFill>
                  <a:ea typeface="宋体" charset="0"/>
                  <a:cs typeface="宋体" charset="0"/>
                </a:rPr>
                <a:t>古代</a:t>
              </a:r>
              <a:r>
                <a:rPr lang="ja-JP" altLang="en-US">
                  <a:solidFill>
                    <a:schemeClr val="tx2"/>
                  </a:solidFill>
                  <a:ea typeface="宋体" charset="0"/>
                  <a:cs typeface="宋体" charset="0"/>
                </a:rPr>
                <a:t>的禾场</a:t>
              </a:r>
              <a:endParaRPr lang="zh-CN" altLang="en-US">
                <a:solidFill>
                  <a:schemeClr val="tx2"/>
                </a:solidFill>
                <a:ea typeface="宋体" charset="0"/>
                <a:cs typeface="宋体" charset="0"/>
              </a:endParaRPr>
            </a:p>
          </p:txBody>
        </p:sp>
      </p:grpSp>
      <p:sp>
        <p:nvSpPr>
          <p:cNvPr id="762912" name="Text Box 32"/>
          <p:cNvSpPr txBox="1">
            <a:spLocks noChangeArrowheads="1"/>
          </p:cNvSpPr>
          <p:nvPr/>
        </p:nvSpPr>
        <p:spPr bwMode="auto">
          <a:xfrm>
            <a:off x="619125" y="3632200"/>
            <a:ext cx="8226425" cy="5794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200">
                <a:solidFill>
                  <a:schemeClr val="tx1"/>
                </a:solidFill>
                <a:latin typeface="宋体" charset="0"/>
                <a:ea typeface="宋体" charset="0"/>
                <a:cs typeface="宋体" charset="0"/>
              </a:rPr>
              <a:t>阿珥楠</a:t>
            </a:r>
            <a:r>
              <a:rPr lang="ja-JP" altLang="en-US" sz="3200">
                <a:solidFill>
                  <a:schemeClr val="tx1"/>
                </a:solidFill>
                <a:latin typeface="宋体" charset="0"/>
                <a:ea typeface="宋体" charset="0"/>
                <a:cs typeface="宋体" charset="0"/>
              </a:rPr>
              <a:t>的禾场</a:t>
            </a:r>
            <a:r>
              <a:rPr lang="en-US" altLang="zh-CN" sz="3200">
                <a:solidFill>
                  <a:srgbClr val="FFFFFF"/>
                </a:solidFill>
                <a:latin typeface="宋体" charset="0"/>
                <a:ea typeface="宋体" charset="0"/>
                <a:cs typeface="宋体" charset="0"/>
              </a:rPr>
              <a:t>…</a:t>
            </a:r>
          </a:p>
        </p:txBody>
      </p:sp>
      <p:sp>
        <p:nvSpPr>
          <p:cNvPr id="762913" name="Text Box 33"/>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 </a:t>
            </a:r>
            <a:r>
              <a:rPr lang="en-US" altLang="zh-CN" sz="1000">
                <a:solidFill>
                  <a:srgbClr val="FFFFFF"/>
                </a:solidFill>
                <a:latin typeface="Arial" charset="0"/>
                <a:ea typeface="宋体" charset="0"/>
                <a:cs typeface="宋体" charset="0"/>
              </a:rPr>
              <a:t>2006</a:t>
            </a:r>
            <a:r>
              <a:rPr lang="en-US" altLang="zh-CN" sz="900">
                <a:solidFill>
                  <a:srgbClr val="FFFFFF"/>
                </a:solidFill>
                <a:latin typeface="Arial" charset="0"/>
                <a:ea typeface="宋体" charset="0"/>
                <a:cs typeface="宋体" charset="0"/>
              </a:rPr>
              <a:t>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62887"/>
                                        </p:tgtEl>
                                        <p:attrNameLst>
                                          <p:attrName>style.visibility</p:attrName>
                                        </p:attrNameLst>
                                      </p:cBhvr>
                                      <p:to>
                                        <p:strVal val="visible"/>
                                      </p:to>
                                    </p:set>
                                    <p:animEffect transition="in" filter="wipe(left)">
                                      <p:cBhvr>
                                        <p:cTn id="7" dur="500"/>
                                        <p:tgtEl>
                                          <p:spTgt spid="76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2912"/>
                                        </p:tgtEl>
                                        <p:attrNameLst>
                                          <p:attrName>style.visibility</p:attrName>
                                        </p:attrNameLst>
                                      </p:cBhvr>
                                      <p:to>
                                        <p:strVal val="visible"/>
                                      </p:to>
                                    </p:set>
                                    <p:animEffect transition="in" filter="fade">
                                      <p:cBhvr>
                                        <p:cTn id="12" dur="1000"/>
                                        <p:tgtEl>
                                          <p:spTgt spid="7629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62909"/>
                                        </p:tgtEl>
                                        <p:attrNameLst>
                                          <p:attrName>style.visibility</p:attrName>
                                        </p:attrNameLst>
                                      </p:cBhvr>
                                      <p:to>
                                        <p:strVal val="visible"/>
                                      </p:to>
                                    </p:set>
                                    <p:animEffect transition="in" filter="fade">
                                      <p:cBhvr>
                                        <p:cTn id="17" dur="1000"/>
                                        <p:tgtEl>
                                          <p:spTgt spid="762909"/>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62896"/>
                                        </p:tgtEl>
                                        <p:attrNameLst>
                                          <p:attrName>style.visibility</p:attrName>
                                        </p:attrNameLst>
                                      </p:cBhvr>
                                      <p:to>
                                        <p:strVal val="visible"/>
                                      </p:to>
                                    </p:set>
                                    <p:animEffect transition="in" filter="fade">
                                      <p:cBhvr>
                                        <p:cTn id="21" dur="1000"/>
                                        <p:tgtEl>
                                          <p:spTgt spid="7628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62899"/>
                                        </p:tgtEl>
                                        <p:attrNameLst>
                                          <p:attrName>style.visibility</p:attrName>
                                        </p:attrNameLst>
                                      </p:cBhvr>
                                      <p:to>
                                        <p:strVal val="visible"/>
                                      </p:to>
                                    </p:set>
                                    <p:animEffect transition="in" filter="fade">
                                      <p:cBhvr>
                                        <p:cTn id="26" dur="1000"/>
                                        <p:tgtEl>
                                          <p:spTgt spid="7628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2895"/>
                                        </p:tgtEl>
                                        <p:attrNameLst>
                                          <p:attrName>style.visibility</p:attrName>
                                        </p:attrNameLst>
                                      </p:cBhvr>
                                      <p:to>
                                        <p:strVal val="visible"/>
                                      </p:to>
                                    </p:set>
                                    <p:animEffect transition="in" filter="fade">
                                      <p:cBhvr>
                                        <p:cTn id="31" dur="1000"/>
                                        <p:tgtEl>
                                          <p:spTgt spid="762895"/>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762897"/>
                                        </p:tgtEl>
                                        <p:attrNameLst>
                                          <p:attrName>style.visibility</p:attrName>
                                        </p:attrNameLst>
                                      </p:cBhvr>
                                      <p:to>
                                        <p:strVal val="visible"/>
                                      </p:to>
                                    </p:set>
                                    <p:anim calcmode="lin" valueType="num">
                                      <p:cBhvr>
                                        <p:cTn id="35" dur="500" fill="hold"/>
                                        <p:tgtEl>
                                          <p:spTgt spid="762897"/>
                                        </p:tgtEl>
                                        <p:attrNameLst>
                                          <p:attrName>ppt_w</p:attrName>
                                        </p:attrNameLst>
                                      </p:cBhvr>
                                      <p:tavLst>
                                        <p:tav tm="0">
                                          <p:val>
                                            <p:fltVal val="0"/>
                                          </p:val>
                                        </p:tav>
                                        <p:tav tm="100000">
                                          <p:val>
                                            <p:strVal val="#ppt_w"/>
                                          </p:val>
                                        </p:tav>
                                      </p:tavLst>
                                    </p:anim>
                                    <p:anim calcmode="lin" valueType="num">
                                      <p:cBhvr>
                                        <p:cTn id="36" dur="500" fill="hold"/>
                                        <p:tgtEl>
                                          <p:spTgt spid="762897"/>
                                        </p:tgtEl>
                                        <p:attrNameLst>
                                          <p:attrName>ppt_h</p:attrName>
                                        </p:attrNameLst>
                                      </p:cBhvr>
                                      <p:tavLst>
                                        <p:tav tm="0">
                                          <p:val>
                                            <p:fltVal val="0"/>
                                          </p:val>
                                        </p:tav>
                                        <p:tav tm="100000">
                                          <p:val>
                                            <p:strVal val="#ppt_h"/>
                                          </p:val>
                                        </p:tav>
                                      </p:tavLst>
                                    </p:anim>
                                    <p:anim calcmode="lin" valueType="num">
                                      <p:cBhvr>
                                        <p:cTn id="37" dur="500" fill="hold"/>
                                        <p:tgtEl>
                                          <p:spTgt spid="762897"/>
                                        </p:tgtEl>
                                        <p:attrNameLst>
                                          <p:attrName>ppt_x</p:attrName>
                                        </p:attrNameLst>
                                      </p:cBhvr>
                                      <p:tavLst>
                                        <p:tav tm="0">
                                          <p:val>
                                            <p:fltVal val="0.5"/>
                                          </p:val>
                                        </p:tav>
                                        <p:tav tm="100000">
                                          <p:val>
                                            <p:strVal val="#ppt_x"/>
                                          </p:val>
                                        </p:tav>
                                      </p:tavLst>
                                    </p:anim>
                                    <p:anim calcmode="lin" valueType="num">
                                      <p:cBhvr>
                                        <p:cTn id="38" dur="500" fill="hold"/>
                                        <p:tgtEl>
                                          <p:spTgt spid="7628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95" grpId="0" autoUpdateAnimBg="0"/>
      <p:bldP spid="762896" grpId="0" autoUpdateAnimBg="0"/>
      <p:bldP spid="762897" grpId="0" autoUpdateAnimBg="0"/>
      <p:bldP spid="76291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cs typeface="+mn-cs"/>
            </a:endParaRPr>
          </a:p>
        </p:txBody>
      </p:sp>
      <p:grpSp>
        <p:nvGrpSpPr>
          <p:cNvPr id="61442" name="Group 3"/>
          <p:cNvGrpSpPr>
            <a:grpSpLocks/>
          </p:cNvGrpSpPr>
          <p:nvPr/>
        </p:nvGrpSpPr>
        <p:grpSpPr bwMode="auto">
          <a:xfrm>
            <a:off x="6670675" y="1584325"/>
            <a:ext cx="2178050" cy="1603375"/>
            <a:chOff x="1020" y="800"/>
            <a:chExt cx="4056" cy="2875"/>
          </a:xfrm>
        </p:grpSpPr>
        <p:grpSp>
          <p:nvGrpSpPr>
            <p:cNvPr id="61528" name="Group 4"/>
            <p:cNvGrpSpPr>
              <a:grpSpLocks/>
            </p:cNvGrpSpPr>
            <p:nvPr/>
          </p:nvGrpSpPr>
          <p:grpSpPr bwMode="auto">
            <a:xfrm>
              <a:off x="1064" y="1272"/>
              <a:ext cx="3622" cy="2044"/>
              <a:chOff x="1064" y="1272"/>
              <a:chExt cx="3622" cy="2044"/>
            </a:xfrm>
          </p:grpSpPr>
          <p:sp>
            <p:nvSpPr>
              <p:cNvPr id="621573" name="Rectangle 5"/>
              <p:cNvSpPr>
                <a:spLocks noChangeArrowheads="1"/>
              </p:cNvSpPr>
              <p:nvPr/>
            </p:nvSpPr>
            <p:spPr bwMode="auto">
              <a:xfrm rot="1785869">
                <a:off x="2696" y="1304"/>
                <a:ext cx="911"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4" name="Rectangle 6"/>
              <p:cNvSpPr>
                <a:spLocks noChangeArrowheads="1"/>
              </p:cNvSpPr>
              <p:nvPr/>
            </p:nvSpPr>
            <p:spPr bwMode="auto">
              <a:xfrm rot="-1804197">
                <a:off x="2528" y="1273"/>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5" name="Rectangle 7"/>
              <p:cNvSpPr>
                <a:spLocks noChangeArrowheads="1"/>
              </p:cNvSpPr>
              <p:nvPr/>
            </p:nvSpPr>
            <p:spPr bwMode="auto">
              <a:xfrm rot="8101981">
                <a:off x="1064" y="1842"/>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6" name="Rectangle 8"/>
              <p:cNvSpPr>
                <a:spLocks noChangeArrowheads="1"/>
              </p:cNvSpPr>
              <p:nvPr/>
            </p:nvSpPr>
            <p:spPr bwMode="auto">
              <a:xfrm rot="85205">
                <a:off x="3527" y="1520"/>
                <a:ext cx="913" cy="10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7" name="Rectangle 9"/>
              <p:cNvSpPr>
                <a:spLocks noChangeArrowheads="1"/>
              </p:cNvSpPr>
              <p:nvPr/>
            </p:nvSpPr>
            <p:spPr bwMode="auto">
              <a:xfrm rot="85205">
                <a:off x="1735" y="1489"/>
                <a:ext cx="913" cy="102"/>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8" name="Rectangle 10"/>
              <p:cNvSpPr>
                <a:spLocks noChangeArrowheads="1"/>
              </p:cNvSpPr>
              <p:nvPr/>
            </p:nvSpPr>
            <p:spPr bwMode="auto">
              <a:xfrm rot="10911120">
                <a:off x="1221" y="3091"/>
                <a:ext cx="3465" cy="225"/>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21579" name="Rectangle 11"/>
              <p:cNvSpPr>
                <a:spLocks noChangeArrowheads="1"/>
              </p:cNvSpPr>
              <p:nvPr/>
            </p:nvSpPr>
            <p:spPr bwMode="auto">
              <a:xfrm rot="3349979">
                <a:off x="3496" y="1969"/>
                <a:ext cx="1443" cy="228"/>
              </a:xfrm>
              <a:prstGeom prst="rect">
                <a:avLst/>
              </a:prstGeom>
              <a:solidFill>
                <a:srgbClr val="1F1F1F"/>
              </a:solidFill>
              <a:ln>
                <a:noFill/>
              </a:ln>
              <a:effectLst>
                <a:outerShdw blurRad="63500" dist="8980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grpSp>
        <p:pic>
          <p:nvPicPr>
            <p:cNvPr id="621580" name="Picture 12"/>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21581" name="Text Box 13"/>
          <p:cNvSpPr txBox="1">
            <a:spLocks noChangeArrowheads="1"/>
          </p:cNvSpPr>
          <p:nvPr/>
        </p:nvSpPr>
        <p:spPr bwMode="auto">
          <a:xfrm>
            <a:off x="1757363" y="-22225"/>
            <a:ext cx="56689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王上</a:t>
            </a:r>
            <a:r>
              <a:rPr lang="en-US" altLang="zh-CN" sz="1400">
                <a:solidFill>
                  <a:schemeClr val="tx1"/>
                </a:solidFill>
                <a:latin typeface="宋体" charset="0"/>
                <a:ea typeface="宋体" charset="0"/>
                <a:cs typeface="宋体" charset="0"/>
              </a:rPr>
              <a:t> 5:5</a:t>
            </a:r>
          </a:p>
        </p:txBody>
      </p:sp>
      <p:sp>
        <p:nvSpPr>
          <p:cNvPr id="621582" name="Text Box 1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621583" name="Text Box 15"/>
          <p:cNvSpPr txBox="1">
            <a:spLocks noChangeArrowheads="1"/>
          </p:cNvSpPr>
          <p:nvPr/>
        </p:nvSpPr>
        <p:spPr bwMode="auto">
          <a:xfrm>
            <a:off x="8588375"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B VAG Rounded Bold" charset="0"/>
              <a:ea typeface="宋体" charset="0"/>
              <a:cs typeface="宋体" charset="0"/>
            </a:endParaRPr>
          </a:p>
        </p:txBody>
      </p:sp>
      <p:sp>
        <p:nvSpPr>
          <p:cNvPr id="621584" name="Rectangle 1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29</a:t>
            </a:r>
          </a:p>
        </p:txBody>
      </p:sp>
      <p:sp>
        <p:nvSpPr>
          <p:cNvPr id="621586" name="AutoShape 18"/>
          <p:cNvSpPr>
            <a:spLocks noChangeArrowheads="1"/>
          </p:cNvSpPr>
          <p:nvPr/>
        </p:nvSpPr>
        <p:spPr bwMode="auto">
          <a:xfrm rot="10769242">
            <a:off x="4206875" y="1128713"/>
            <a:ext cx="373063" cy="2776537"/>
          </a:xfrm>
          <a:prstGeom prst="can">
            <a:avLst>
              <a:gd name="adj" fmla="val 10475"/>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587" name="AutoShape 19"/>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588" name="Text Box 20"/>
          <p:cNvSpPr txBox="1">
            <a:spLocks noChangeArrowheads="1"/>
          </p:cNvSpPr>
          <p:nvPr/>
        </p:nvSpPr>
        <p:spPr bwMode="auto">
          <a:xfrm>
            <a:off x="1177925" y="4030663"/>
            <a:ext cx="6732588"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800">
                <a:solidFill>
                  <a:srgbClr val="3267FC"/>
                </a:solidFill>
                <a:latin typeface="宋体" charset="0"/>
                <a:ea typeface="宋体" charset="0"/>
                <a:cs typeface="宋体" charset="0"/>
              </a:rPr>
              <a:t>大卫王</a:t>
            </a:r>
            <a:r>
              <a:rPr lang="zh-CN" altLang="en-US" sz="4800">
                <a:solidFill>
                  <a:srgbClr val="3267FC"/>
                </a:solidFill>
                <a:latin typeface="宋体" charset="0"/>
                <a:ea typeface="宋体" charset="0"/>
                <a:cs typeface="宋体" charset="0"/>
              </a:rPr>
              <a:t>设计圣殿</a:t>
            </a:r>
          </a:p>
        </p:txBody>
      </p:sp>
      <p:sp>
        <p:nvSpPr>
          <p:cNvPr id="621589" name="Text Box 21"/>
          <p:cNvSpPr txBox="1">
            <a:spLocks noChangeArrowheads="1"/>
          </p:cNvSpPr>
          <p:nvPr/>
        </p:nvSpPr>
        <p:spPr bwMode="auto">
          <a:xfrm>
            <a:off x="477838" y="5280025"/>
            <a:ext cx="8027987" cy="8239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800">
                <a:solidFill>
                  <a:srgbClr val="FFEA18"/>
                </a:solidFill>
                <a:latin typeface="宋体" charset="0"/>
                <a:ea typeface="宋体" charset="0"/>
                <a:cs typeface="宋体" charset="0"/>
              </a:rPr>
              <a:t>但</a:t>
            </a:r>
            <a:r>
              <a:rPr lang="en-US" altLang="zh-CN" sz="4800">
                <a:solidFill>
                  <a:srgbClr val="FFEA18"/>
                </a:solidFill>
                <a:latin typeface="宋体" charset="0"/>
                <a:ea typeface="宋体" charset="0"/>
                <a:cs typeface="宋体" charset="0"/>
              </a:rPr>
              <a:t>…</a:t>
            </a:r>
            <a:r>
              <a:rPr lang="zh-CN" altLang="en-US" sz="4800">
                <a:solidFill>
                  <a:srgbClr val="FFEA18"/>
                </a:solidFill>
                <a:latin typeface="宋体" charset="0"/>
                <a:ea typeface="宋体" charset="0"/>
                <a:cs typeface="宋体" charset="0"/>
              </a:rPr>
              <a:t>是他的儿子所罗门建殿!</a:t>
            </a:r>
          </a:p>
        </p:txBody>
      </p:sp>
      <p:grpSp>
        <p:nvGrpSpPr>
          <p:cNvPr id="621610" name="Group 42"/>
          <p:cNvGrpSpPr>
            <a:grpSpLocks/>
          </p:cNvGrpSpPr>
          <p:nvPr/>
        </p:nvGrpSpPr>
        <p:grpSpPr bwMode="auto">
          <a:xfrm>
            <a:off x="2151063" y="2463800"/>
            <a:ext cx="1335087" cy="1395413"/>
            <a:chOff x="1355" y="1552"/>
            <a:chExt cx="841" cy="879"/>
          </a:xfrm>
        </p:grpSpPr>
        <p:sp>
          <p:nvSpPr>
            <p:cNvPr id="621611" name="Line 43"/>
            <p:cNvSpPr>
              <a:spLocks noChangeShapeType="1"/>
            </p:cNvSpPr>
            <p:nvPr/>
          </p:nvSpPr>
          <p:spPr bwMode="auto">
            <a:xfrm flipH="1">
              <a:off x="1355" y="1621"/>
              <a:ext cx="1" cy="72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2" name="Line 44"/>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3" name="Line 45"/>
            <p:cNvSpPr>
              <a:spLocks noChangeShapeType="1"/>
            </p:cNvSpPr>
            <p:nvPr/>
          </p:nvSpPr>
          <p:spPr bwMode="auto">
            <a:xfrm flipV="1">
              <a:off x="1856" y="1562"/>
              <a:ext cx="335"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4" name="Line 46"/>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5" name="Line 47"/>
            <p:cNvSpPr>
              <a:spLocks noChangeShapeType="1"/>
            </p:cNvSpPr>
            <p:nvPr/>
          </p:nvSpPr>
          <p:spPr bwMode="auto">
            <a:xfrm flipH="1">
              <a:off x="1858" y="1552"/>
              <a:ext cx="1" cy="87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6" name="Line 48"/>
            <p:cNvSpPr>
              <a:spLocks noChangeShapeType="1"/>
            </p:cNvSpPr>
            <p:nvPr/>
          </p:nvSpPr>
          <p:spPr bwMode="auto">
            <a:xfrm flipH="1">
              <a:off x="2190" y="1563"/>
              <a:ext cx="1" cy="8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621617" name="Group 49"/>
          <p:cNvGrpSpPr>
            <a:grpSpLocks/>
          </p:cNvGrpSpPr>
          <p:nvPr/>
        </p:nvGrpSpPr>
        <p:grpSpPr bwMode="auto">
          <a:xfrm>
            <a:off x="1974850" y="3676650"/>
            <a:ext cx="5214938" cy="923925"/>
            <a:chOff x="1244" y="2316"/>
            <a:chExt cx="3285" cy="582"/>
          </a:xfrm>
        </p:grpSpPr>
        <p:sp>
          <p:nvSpPr>
            <p:cNvPr id="621618" name="Line 50"/>
            <p:cNvSpPr>
              <a:spLocks noChangeShapeType="1"/>
            </p:cNvSpPr>
            <p:nvPr/>
          </p:nvSpPr>
          <p:spPr bwMode="auto">
            <a:xfrm>
              <a:off x="1255" y="2513"/>
              <a:ext cx="1071" cy="3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19" name="Line 51"/>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0" name="Line 52"/>
            <p:cNvSpPr>
              <a:spLocks noChangeShapeType="1"/>
            </p:cNvSpPr>
            <p:nvPr/>
          </p:nvSpPr>
          <p:spPr bwMode="auto">
            <a:xfrm>
              <a:off x="1244" y="2316"/>
              <a:ext cx="1099" cy="23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1" name="Line 53"/>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2" name="Line 54"/>
            <p:cNvSpPr>
              <a:spLocks noChangeShapeType="1"/>
            </p:cNvSpPr>
            <p:nvPr/>
          </p:nvSpPr>
          <p:spPr bwMode="auto">
            <a:xfrm>
              <a:off x="3901" y="2323"/>
              <a:ext cx="593" cy="8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3" name="Line 55"/>
            <p:cNvSpPr>
              <a:spLocks noChangeShapeType="1"/>
            </p:cNvSpPr>
            <p:nvPr/>
          </p:nvSpPr>
          <p:spPr bwMode="auto">
            <a:xfrm flipH="1">
              <a:off x="1264" y="2338"/>
              <a:ext cx="1" cy="178"/>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4" name="Line 56"/>
            <p:cNvSpPr>
              <a:spLocks noChangeShapeType="1"/>
            </p:cNvSpPr>
            <p:nvPr/>
          </p:nvSpPr>
          <p:spPr bwMode="auto">
            <a:xfrm flipH="1">
              <a:off x="2347" y="2561"/>
              <a:ext cx="8" cy="337"/>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25" name="Line 57"/>
            <p:cNvSpPr>
              <a:spLocks noChangeShapeType="1"/>
            </p:cNvSpPr>
            <p:nvPr/>
          </p:nvSpPr>
          <p:spPr bwMode="auto">
            <a:xfrm flipH="1">
              <a:off x="4514" y="2400"/>
              <a:ext cx="1" cy="3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621626" name="Group 58"/>
          <p:cNvGrpSpPr>
            <a:grpSpLocks/>
          </p:cNvGrpSpPr>
          <p:nvPr/>
        </p:nvGrpSpPr>
        <p:grpSpPr bwMode="auto">
          <a:xfrm>
            <a:off x="5095875" y="925513"/>
            <a:ext cx="1077913" cy="2874962"/>
            <a:chOff x="3210" y="583"/>
            <a:chExt cx="679" cy="1811"/>
          </a:xfrm>
        </p:grpSpPr>
        <p:sp>
          <p:nvSpPr>
            <p:cNvPr id="621627" name="Line 59"/>
            <p:cNvSpPr>
              <a:spLocks noChangeShapeType="1"/>
            </p:cNvSpPr>
            <p:nvPr/>
          </p:nvSpPr>
          <p:spPr bwMode="auto">
            <a:xfrm flipV="1">
              <a:off x="3672" y="2385"/>
              <a:ext cx="199" cy="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1506" name="Group 60"/>
            <p:cNvGrpSpPr>
              <a:grpSpLocks/>
            </p:cNvGrpSpPr>
            <p:nvPr/>
          </p:nvGrpSpPr>
          <p:grpSpPr bwMode="auto">
            <a:xfrm>
              <a:off x="3210" y="583"/>
              <a:ext cx="679" cy="1806"/>
              <a:chOff x="3210" y="583"/>
              <a:chExt cx="679" cy="1806"/>
            </a:xfrm>
          </p:grpSpPr>
          <p:sp>
            <p:nvSpPr>
              <p:cNvPr id="621629" name="Line 61"/>
              <p:cNvSpPr>
                <a:spLocks noChangeShapeType="1"/>
              </p:cNvSpPr>
              <p:nvPr/>
            </p:nvSpPr>
            <p:spPr bwMode="auto">
              <a:xfrm>
                <a:off x="3878" y="656"/>
                <a:ext cx="0" cy="20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0" name="Line 62"/>
              <p:cNvSpPr>
                <a:spLocks noChangeShapeType="1"/>
              </p:cNvSpPr>
              <p:nvPr/>
            </p:nvSpPr>
            <p:spPr bwMode="auto">
              <a:xfrm>
                <a:off x="3533" y="610"/>
                <a:ext cx="356" cy="5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1" name="Line 63"/>
              <p:cNvSpPr>
                <a:spLocks noChangeShapeType="1"/>
              </p:cNvSpPr>
              <p:nvPr/>
            </p:nvSpPr>
            <p:spPr bwMode="auto">
              <a:xfrm flipH="1">
                <a:off x="3320" y="656"/>
                <a:ext cx="1" cy="34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2" name="Line 64"/>
              <p:cNvSpPr>
                <a:spLocks noChangeShapeType="1"/>
              </p:cNvSpPr>
              <p:nvPr/>
            </p:nvSpPr>
            <p:spPr bwMode="auto">
              <a:xfrm flipV="1">
                <a:off x="3318" y="622"/>
                <a:ext cx="16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3" name="Line 65"/>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4" name="Line 66"/>
              <p:cNvSpPr>
                <a:spLocks noChangeShapeType="1"/>
              </p:cNvSpPr>
              <p:nvPr/>
            </p:nvSpPr>
            <p:spPr bwMode="auto">
              <a:xfrm flipH="1">
                <a:off x="3508" y="583"/>
                <a:ext cx="3" cy="180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35" name="Line 67"/>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621636" name="Group 68"/>
          <p:cNvGrpSpPr>
            <a:grpSpLocks/>
          </p:cNvGrpSpPr>
          <p:nvPr/>
        </p:nvGrpSpPr>
        <p:grpSpPr bwMode="auto">
          <a:xfrm>
            <a:off x="2592388" y="725488"/>
            <a:ext cx="2014537" cy="3179762"/>
            <a:chOff x="1633" y="457"/>
            <a:chExt cx="1269" cy="2003"/>
          </a:xfrm>
        </p:grpSpPr>
        <p:sp>
          <p:nvSpPr>
            <p:cNvPr id="621637" name="Line 69"/>
            <p:cNvSpPr>
              <a:spLocks noChangeShapeType="1"/>
            </p:cNvSpPr>
            <p:nvPr/>
          </p:nvSpPr>
          <p:spPr bwMode="auto">
            <a:xfrm flipH="1">
              <a:off x="2282" y="461"/>
              <a:ext cx="172" cy="72"/>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1495" name="Group 70"/>
            <p:cNvGrpSpPr>
              <a:grpSpLocks/>
            </p:cNvGrpSpPr>
            <p:nvPr/>
          </p:nvGrpSpPr>
          <p:grpSpPr bwMode="auto">
            <a:xfrm>
              <a:off x="1633" y="457"/>
              <a:ext cx="1269" cy="2003"/>
              <a:chOff x="1633" y="457"/>
              <a:chExt cx="1269" cy="2003"/>
            </a:xfrm>
          </p:grpSpPr>
          <p:sp>
            <p:nvSpPr>
              <p:cNvPr id="621639" name="Line 71"/>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0" name="Line 72"/>
              <p:cNvSpPr>
                <a:spLocks noChangeShapeType="1"/>
              </p:cNvSpPr>
              <p:nvPr/>
            </p:nvSpPr>
            <p:spPr bwMode="auto">
              <a:xfrm>
                <a:off x="1633" y="1160"/>
                <a:ext cx="6" cy="42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1" name="Line 73"/>
              <p:cNvSpPr>
                <a:spLocks noChangeShapeType="1"/>
              </p:cNvSpPr>
              <p:nvPr/>
            </p:nvSpPr>
            <p:spPr bwMode="auto">
              <a:xfrm>
                <a:off x="2457" y="457"/>
                <a:ext cx="7" cy="1999"/>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2" name="Line 74"/>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3" name="Line 75"/>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4" name="Line 76"/>
              <p:cNvSpPr>
                <a:spLocks noChangeShapeType="1"/>
              </p:cNvSpPr>
              <p:nvPr/>
            </p:nvSpPr>
            <p:spPr bwMode="auto">
              <a:xfrm>
                <a:off x="2451" y="458"/>
                <a:ext cx="449" cy="6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5" name="Line 77"/>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6" name="Line 78"/>
              <p:cNvSpPr>
                <a:spLocks noChangeShapeType="1"/>
              </p:cNvSpPr>
              <p:nvPr/>
            </p:nvSpPr>
            <p:spPr bwMode="auto">
              <a:xfrm flipH="1">
                <a:off x="2894" y="523"/>
                <a:ext cx="8" cy="15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47" name="Line 79"/>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621648" name="Group 80"/>
          <p:cNvGrpSpPr>
            <a:grpSpLocks/>
          </p:cNvGrpSpPr>
          <p:nvPr/>
        </p:nvGrpSpPr>
        <p:grpSpPr bwMode="auto">
          <a:xfrm>
            <a:off x="4614863" y="1555750"/>
            <a:ext cx="892175" cy="2225675"/>
            <a:chOff x="2907" y="980"/>
            <a:chExt cx="562" cy="1402"/>
          </a:xfrm>
        </p:grpSpPr>
        <p:sp>
          <p:nvSpPr>
            <p:cNvPr id="621649" name="Line 81"/>
            <p:cNvSpPr>
              <a:spLocks noChangeShapeType="1"/>
            </p:cNvSpPr>
            <p:nvPr/>
          </p:nvSpPr>
          <p:spPr bwMode="auto">
            <a:xfrm flipV="1">
              <a:off x="3235" y="1624"/>
              <a:ext cx="0" cy="715"/>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61487" name="Group 82"/>
            <p:cNvGrpSpPr>
              <a:grpSpLocks/>
            </p:cNvGrpSpPr>
            <p:nvPr/>
          </p:nvGrpSpPr>
          <p:grpSpPr bwMode="auto">
            <a:xfrm>
              <a:off x="2907" y="980"/>
              <a:ext cx="562" cy="1402"/>
              <a:chOff x="2907" y="980"/>
              <a:chExt cx="562" cy="1402"/>
            </a:xfrm>
          </p:grpSpPr>
          <p:sp>
            <p:nvSpPr>
              <p:cNvPr id="621651" name="Line 83"/>
              <p:cNvSpPr>
                <a:spLocks noChangeShapeType="1"/>
              </p:cNvSpPr>
              <p:nvPr/>
            </p:nvSpPr>
            <p:spPr bwMode="auto">
              <a:xfrm>
                <a:off x="2916" y="980"/>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52" name="Line 84"/>
              <p:cNvSpPr>
                <a:spLocks noChangeShapeType="1"/>
              </p:cNvSpPr>
              <p:nvPr/>
            </p:nvSpPr>
            <p:spPr bwMode="auto">
              <a:xfrm>
                <a:off x="2912" y="1612"/>
                <a:ext cx="557" cy="6"/>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53" name="Line 85"/>
              <p:cNvSpPr>
                <a:spLocks noChangeShapeType="1"/>
              </p:cNvSpPr>
              <p:nvPr/>
            </p:nvSpPr>
            <p:spPr bwMode="auto">
              <a:xfrm flipV="1">
                <a:off x="2917" y="1728"/>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54" name="Line 86"/>
              <p:cNvSpPr>
                <a:spLocks noChangeShapeType="1"/>
              </p:cNvSpPr>
              <p:nvPr/>
            </p:nvSpPr>
            <p:spPr bwMode="auto">
              <a:xfrm flipV="1">
                <a:off x="2912" y="2381"/>
                <a:ext cx="307" cy="1"/>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55" name="Line 87"/>
              <p:cNvSpPr>
                <a:spLocks noChangeShapeType="1"/>
              </p:cNvSpPr>
              <p:nvPr/>
            </p:nvSpPr>
            <p:spPr bwMode="auto">
              <a:xfrm flipH="1">
                <a:off x="3443" y="1002"/>
                <a:ext cx="1" cy="614"/>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656" name="Line 88"/>
              <p:cNvSpPr>
                <a:spLocks noChangeShapeType="1"/>
              </p:cNvSpPr>
              <p:nvPr/>
            </p:nvSpPr>
            <p:spPr bwMode="auto">
              <a:xfrm>
                <a:off x="2907" y="1076"/>
                <a:ext cx="535" cy="50"/>
              </a:xfrm>
              <a:prstGeom prst="line">
                <a:avLst/>
              </a:prstGeom>
              <a:noFill/>
              <a:ln w="57150">
                <a:solidFill>
                  <a:schemeClr val="accent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grpSp>
        <p:nvGrpSpPr>
          <p:cNvPr id="61456" name="Group 193"/>
          <p:cNvGrpSpPr>
            <a:grpSpLocks/>
          </p:cNvGrpSpPr>
          <p:nvPr/>
        </p:nvGrpSpPr>
        <p:grpSpPr bwMode="auto">
          <a:xfrm>
            <a:off x="7842250" y="3436938"/>
            <a:ext cx="1200150" cy="2109787"/>
            <a:chOff x="4940" y="2165"/>
            <a:chExt cx="756" cy="1329"/>
          </a:xfrm>
        </p:grpSpPr>
        <p:grpSp>
          <p:nvGrpSpPr>
            <p:cNvPr id="61458" name="Group 194"/>
            <p:cNvGrpSpPr>
              <a:grpSpLocks/>
            </p:cNvGrpSpPr>
            <p:nvPr/>
          </p:nvGrpSpPr>
          <p:grpSpPr bwMode="auto">
            <a:xfrm>
              <a:off x="4940" y="2165"/>
              <a:ext cx="756" cy="1329"/>
              <a:chOff x="4940" y="2165"/>
              <a:chExt cx="756" cy="1329"/>
            </a:xfrm>
          </p:grpSpPr>
          <p:sp>
            <p:nvSpPr>
              <p:cNvPr id="621763" name="AutoShape 19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4" name="Rectangle 19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5" name="Line 19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6" name="Rectangle 19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7" name="Rectangle 19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8" name="Line 20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69" name="Line 20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0" name="Line 20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1" name="Line 20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2" name="Line 20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3" name="Line 20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4" name="Line 20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5" name="Line 20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6" name="Line 20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7" name="Line 20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1778" name="Rectangle 21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621779" name="Rectangle 21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21780" name="Rectangle 21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21781" name="Rectangle 21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21782" name="Rectangle 21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21783" name="Text Box 21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1784" name="Text Box 21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1785" name="Text Box 21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1786" name="Text Box 21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1787" name="Text Box 21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1788" name="Text Box 22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621789" name="Rectangle 22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621790" name="Text Box 2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1588"/>
                                        </p:tgtEl>
                                        <p:attrNameLst>
                                          <p:attrName>style.visibility</p:attrName>
                                        </p:attrNameLst>
                                      </p:cBhvr>
                                      <p:to>
                                        <p:strVal val="visible"/>
                                      </p:to>
                                    </p:set>
                                    <p:animEffect transition="in" filter="wipe(left)">
                                      <p:cBhvr>
                                        <p:cTn id="7" dur="500"/>
                                        <p:tgtEl>
                                          <p:spTgt spid="621588"/>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21617"/>
                                        </p:tgtEl>
                                        <p:attrNameLst>
                                          <p:attrName>style.visibility</p:attrName>
                                        </p:attrNameLst>
                                      </p:cBhvr>
                                      <p:to>
                                        <p:strVal val="visible"/>
                                      </p:to>
                                    </p:set>
                                    <p:animEffect transition="in" filter="wipe(left)">
                                      <p:cBhvr>
                                        <p:cTn id="11" dur="1000"/>
                                        <p:tgtEl>
                                          <p:spTgt spid="621617"/>
                                        </p:tgtEl>
                                      </p:cBhvr>
                                    </p:animEffect>
                                  </p:childTnLst>
                                </p:cTn>
                              </p:par>
                            </p:childTnLst>
                          </p:cTn>
                        </p:par>
                        <p:par>
                          <p:cTn id="12" fill="hold" nodeType="afterGroup">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621587"/>
                                        </p:tgtEl>
                                        <p:attrNameLst>
                                          <p:attrName>style.visibility</p:attrName>
                                        </p:attrNameLst>
                                      </p:cBhvr>
                                      <p:to>
                                        <p:strVal val="visible"/>
                                      </p:to>
                                    </p:set>
                                    <p:animEffect transition="in" filter="wipe(down)">
                                      <p:cBhvr>
                                        <p:cTn id="15" dur="1000"/>
                                        <p:tgtEl>
                                          <p:spTgt spid="621587"/>
                                        </p:tgtEl>
                                      </p:cBhvr>
                                    </p:animEffect>
                                  </p:childTnLst>
                                </p:cTn>
                              </p:par>
                            </p:childTnLst>
                          </p:cTn>
                        </p:par>
                        <p:par>
                          <p:cTn id="16" fill="hold" nodeType="afterGroup">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621586"/>
                                        </p:tgtEl>
                                        <p:attrNameLst>
                                          <p:attrName>style.visibility</p:attrName>
                                        </p:attrNameLst>
                                      </p:cBhvr>
                                      <p:to>
                                        <p:strVal val="visible"/>
                                      </p:to>
                                    </p:set>
                                    <p:animEffect transition="in" filter="wipe(down)">
                                      <p:cBhvr>
                                        <p:cTn id="19" dur="1000"/>
                                        <p:tgtEl>
                                          <p:spTgt spid="621586"/>
                                        </p:tgtEl>
                                      </p:cBhvr>
                                    </p:animEffect>
                                  </p:childTnLst>
                                </p:cTn>
                              </p:par>
                            </p:childTnLst>
                          </p:cTn>
                        </p:par>
                        <p:par>
                          <p:cTn id="20" fill="hold" nodeType="afterGroup">
                            <p:stCondLst>
                              <p:cond delay="4500"/>
                            </p:stCondLst>
                            <p:childTnLst>
                              <p:par>
                                <p:cTn id="21" presetID="22" presetClass="entr" presetSubtype="4" fill="hold" nodeType="afterEffect">
                                  <p:stCondLst>
                                    <p:cond delay="1000"/>
                                  </p:stCondLst>
                                  <p:childTnLst>
                                    <p:set>
                                      <p:cBhvr>
                                        <p:cTn id="22" dur="1" fill="hold">
                                          <p:stCondLst>
                                            <p:cond delay="0"/>
                                          </p:stCondLst>
                                        </p:cTn>
                                        <p:tgtEl>
                                          <p:spTgt spid="621610"/>
                                        </p:tgtEl>
                                        <p:attrNameLst>
                                          <p:attrName>style.visibility</p:attrName>
                                        </p:attrNameLst>
                                      </p:cBhvr>
                                      <p:to>
                                        <p:strVal val="visible"/>
                                      </p:to>
                                    </p:set>
                                    <p:animEffect transition="in" filter="wipe(down)">
                                      <p:cBhvr>
                                        <p:cTn id="23" dur="1000"/>
                                        <p:tgtEl>
                                          <p:spTgt spid="621610"/>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621636"/>
                                        </p:tgtEl>
                                        <p:attrNameLst>
                                          <p:attrName>style.visibility</p:attrName>
                                        </p:attrNameLst>
                                      </p:cBhvr>
                                      <p:to>
                                        <p:strVal val="visible"/>
                                      </p:to>
                                    </p:set>
                                    <p:animEffect transition="in" filter="wipe(left)">
                                      <p:cBhvr>
                                        <p:cTn id="27" dur="1000"/>
                                        <p:tgtEl>
                                          <p:spTgt spid="621636"/>
                                        </p:tgtEl>
                                      </p:cBhvr>
                                    </p:animEffect>
                                  </p:childTnLst>
                                </p:cTn>
                              </p:par>
                            </p:childTnLst>
                          </p:cTn>
                        </p:par>
                        <p:par>
                          <p:cTn id="28" fill="hold" nodeType="afterGroup">
                            <p:stCondLst>
                              <p:cond delay="8500"/>
                            </p:stCondLst>
                            <p:childTnLst>
                              <p:par>
                                <p:cTn id="29" presetID="22" presetClass="entr" presetSubtype="8" fill="hold" nodeType="afterEffect">
                                  <p:stCondLst>
                                    <p:cond delay="1000"/>
                                  </p:stCondLst>
                                  <p:childTnLst>
                                    <p:set>
                                      <p:cBhvr>
                                        <p:cTn id="30" dur="1" fill="hold">
                                          <p:stCondLst>
                                            <p:cond delay="0"/>
                                          </p:stCondLst>
                                        </p:cTn>
                                        <p:tgtEl>
                                          <p:spTgt spid="621626"/>
                                        </p:tgtEl>
                                        <p:attrNameLst>
                                          <p:attrName>style.visibility</p:attrName>
                                        </p:attrNameLst>
                                      </p:cBhvr>
                                      <p:to>
                                        <p:strVal val="visible"/>
                                      </p:to>
                                    </p:set>
                                    <p:animEffect transition="in" filter="wipe(left)">
                                      <p:cBhvr>
                                        <p:cTn id="31" dur="1000"/>
                                        <p:tgtEl>
                                          <p:spTgt spid="621626"/>
                                        </p:tgtEl>
                                      </p:cBhvr>
                                    </p:animEffect>
                                  </p:childTnLst>
                                </p:cTn>
                              </p:par>
                            </p:childTnLst>
                          </p:cTn>
                        </p:par>
                        <p:par>
                          <p:cTn id="32" fill="hold" nodeType="afterGroup">
                            <p:stCondLst>
                              <p:cond delay="10500"/>
                            </p:stCondLst>
                            <p:childTnLst>
                              <p:par>
                                <p:cTn id="33" presetID="22" presetClass="entr" presetSubtype="8" fill="hold" nodeType="afterEffect">
                                  <p:stCondLst>
                                    <p:cond delay="1000"/>
                                  </p:stCondLst>
                                  <p:childTnLst>
                                    <p:set>
                                      <p:cBhvr>
                                        <p:cTn id="34" dur="1" fill="hold">
                                          <p:stCondLst>
                                            <p:cond delay="0"/>
                                          </p:stCondLst>
                                        </p:cTn>
                                        <p:tgtEl>
                                          <p:spTgt spid="621648"/>
                                        </p:tgtEl>
                                        <p:attrNameLst>
                                          <p:attrName>style.visibility</p:attrName>
                                        </p:attrNameLst>
                                      </p:cBhvr>
                                      <p:to>
                                        <p:strVal val="visible"/>
                                      </p:to>
                                    </p:set>
                                    <p:animEffect transition="in" filter="wipe(left)">
                                      <p:cBhvr>
                                        <p:cTn id="35" dur="1000"/>
                                        <p:tgtEl>
                                          <p:spTgt spid="62164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21589"/>
                                        </p:tgtEl>
                                        <p:attrNameLst>
                                          <p:attrName>style.visibility</p:attrName>
                                        </p:attrNameLst>
                                      </p:cBhvr>
                                      <p:to>
                                        <p:strVal val="visible"/>
                                      </p:to>
                                    </p:set>
                                    <p:animEffect transition="in" filter="fade">
                                      <p:cBhvr>
                                        <p:cTn id="40" dur="1000"/>
                                        <p:tgtEl>
                                          <p:spTgt spid="62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6" grpId="0" animBg="1"/>
      <p:bldP spid="621587" grpId="0" animBg="1"/>
      <p:bldP spid="621588" grpId="0" autoUpdateAnimBg="0"/>
      <p:bldP spid="62158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2"/>
          <p:cNvSpPr txBox="1">
            <a:spLocks noChangeArrowheads="1"/>
          </p:cNvSpPr>
          <p:nvPr/>
        </p:nvSpPr>
        <p:spPr bwMode="auto">
          <a:xfrm>
            <a:off x="1909763" y="-22225"/>
            <a:ext cx="18462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王上</a:t>
            </a:r>
            <a:r>
              <a:rPr lang="en-US" altLang="zh-CN" sz="1400">
                <a:solidFill>
                  <a:schemeClr val="tx1"/>
                </a:solidFill>
                <a:latin typeface="宋体" charset="0"/>
                <a:ea typeface="宋体" charset="0"/>
                <a:cs typeface="宋体" charset="0"/>
              </a:rPr>
              <a:t> 5:5</a:t>
            </a:r>
          </a:p>
        </p:txBody>
      </p:sp>
      <p:sp>
        <p:nvSpPr>
          <p:cNvPr id="622595" name="Text Box 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622596" name="Text Box 4"/>
          <p:cNvSpPr txBox="1">
            <a:spLocks noChangeArrowheads="1"/>
          </p:cNvSpPr>
          <p:nvPr/>
        </p:nvSpPr>
        <p:spPr bwMode="auto">
          <a:xfrm>
            <a:off x="8658225"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B VAG Rounded Bold" charset="0"/>
              <a:ea typeface="宋体" charset="0"/>
              <a:cs typeface="宋体" charset="0"/>
            </a:endParaRPr>
          </a:p>
        </p:txBody>
      </p:sp>
      <p:pic>
        <p:nvPicPr>
          <p:cNvPr id="622597"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18" name="Rectangle 26"/>
          <p:cNvSpPr>
            <a:spLocks noChangeArrowheads="1"/>
          </p:cNvSpPr>
          <p:nvPr/>
        </p:nvSpPr>
        <p:spPr bwMode="auto">
          <a:xfrm>
            <a:off x="8081963"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30</a:t>
            </a:r>
          </a:p>
        </p:txBody>
      </p:sp>
      <p:sp>
        <p:nvSpPr>
          <p:cNvPr id="622619" name="Text Box 27"/>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1200">
              <a:solidFill>
                <a:schemeClr val="tx1"/>
              </a:solidFill>
              <a:latin typeface="Arial" charset="0"/>
              <a:ea typeface="宋体" charset="0"/>
              <a:cs typeface="宋体" charset="0"/>
            </a:endParaRPr>
          </a:p>
        </p:txBody>
      </p:sp>
      <p:sp>
        <p:nvSpPr>
          <p:cNvPr id="622620" name="Text Box 28"/>
          <p:cNvSpPr txBox="1">
            <a:spLocks noChangeArrowheads="1"/>
          </p:cNvSpPr>
          <p:nvPr/>
        </p:nvSpPr>
        <p:spPr bwMode="auto">
          <a:xfrm>
            <a:off x="728663" y="5233988"/>
            <a:ext cx="7700962" cy="8239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800">
                <a:solidFill>
                  <a:srgbClr val="FFEA18"/>
                </a:solidFill>
                <a:ea typeface="宋体" charset="0"/>
                <a:cs typeface="宋体" charset="0"/>
              </a:rPr>
              <a:t>以色列</a:t>
            </a:r>
            <a:r>
              <a:rPr lang="zh-CN" altLang="en-US" sz="4800">
                <a:solidFill>
                  <a:srgbClr val="FFEA18"/>
                </a:solidFill>
                <a:ea typeface="宋体" charset="0"/>
                <a:cs typeface="宋体" charset="0"/>
              </a:rPr>
              <a:t>的</a:t>
            </a:r>
            <a:r>
              <a:rPr lang="en-US" altLang="zh-CN" sz="4800">
                <a:solidFill>
                  <a:srgbClr val="FFEA18"/>
                </a:solidFill>
                <a:latin typeface="宋体"/>
                <a:ea typeface="宋体" charset="0"/>
                <a:cs typeface="宋体" charset="0"/>
              </a:rPr>
              <a:t>”</a:t>
            </a:r>
            <a:r>
              <a:rPr lang="zh-CN" altLang="en-US" sz="4800">
                <a:solidFill>
                  <a:srgbClr val="FFEA18"/>
                </a:solidFill>
                <a:ea typeface="宋体" charset="0"/>
                <a:cs typeface="宋体" charset="0"/>
              </a:rPr>
              <a:t>第一座</a:t>
            </a:r>
            <a:r>
              <a:rPr lang="en-US" altLang="zh-CN" sz="4800">
                <a:solidFill>
                  <a:srgbClr val="FFEA18"/>
                </a:solidFill>
                <a:latin typeface="宋体"/>
                <a:ea typeface="宋体" charset="0"/>
                <a:cs typeface="宋体" charset="0"/>
              </a:rPr>
              <a:t>”</a:t>
            </a:r>
            <a:r>
              <a:rPr lang="zh-CN" altLang="en-US" sz="4800">
                <a:solidFill>
                  <a:srgbClr val="FFEA18"/>
                </a:solidFill>
                <a:ea typeface="宋体" charset="0"/>
                <a:cs typeface="宋体" charset="0"/>
              </a:rPr>
              <a:t>圣殿</a:t>
            </a:r>
          </a:p>
        </p:txBody>
      </p:sp>
      <p:grpSp>
        <p:nvGrpSpPr>
          <p:cNvPr id="63496" name="Group 29"/>
          <p:cNvGrpSpPr>
            <a:grpSpLocks/>
          </p:cNvGrpSpPr>
          <p:nvPr/>
        </p:nvGrpSpPr>
        <p:grpSpPr bwMode="auto">
          <a:xfrm>
            <a:off x="1974850" y="725488"/>
            <a:ext cx="5214938" cy="3875087"/>
            <a:chOff x="1244" y="457"/>
            <a:chExt cx="3285" cy="2441"/>
          </a:xfrm>
        </p:grpSpPr>
        <p:sp>
          <p:nvSpPr>
            <p:cNvPr id="622622" name="Line 30"/>
            <p:cNvSpPr>
              <a:spLocks noChangeShapeType="1"/>
            </p:cNvSpPr>
            <p:nvPr/>
          </p:nvSpPr>
          <p:spPr bwMode="auto">
            <a:xfrm flipV="1">
              <a:off x="1636" y="949"/>
              <a:ext cx="650" cy="22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3" name="Line 31"/>
            <p:cNvSpPr>
              <a:spLocks noChangeShapeType="1"/>
            </p:cNvSpPr>
            <p:nvPr/>
          </p:nvSpPr>
          <p:spPr bwMode="auto">
            <a:xfrm>
              <a:off x="1633" y="1160"/>
              <a:ext cx="6" cy="42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4" name="Line 32"/>
            <p:cNvSpPr>
              <a:spLocks noChangeShapeType="1"/>
            </p:cNvSpPr>
            <p:nvPr/>
          </p:nvSpPr>
          <p:spPr bwMode="auto">
            <a:xfrm flipH="1">
              <a:off x="1355" y="1621"/>
              <a:ext cx="1" cy="72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5" name="Line 33"/>
            <p:cNvSpPr>
              <a:spLocks noChangeShapeType="1"/>
            </p:cNvSpPr>
            <p:nvPr/>
          </p:nvSpPr>
          <p:spPr bwMode="auto">
            <a:xfrm flipV="1">
              <a:off x="1374" y="1566"/>
              <a:ext cx="485" cy="73"/>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6" name="Line 34"/>
            <p:cNvSpPr>
              <a:spLocks noChangeShapeType="1"/>
            </p:cNvSpPr>
            <p:nvPr/>
          </p:nvSpPr>
          <p:spPr bwMode="auto">
            <a:xfrm flipV="1">
              <a:off x="1856" y="1562"/>
              <a:ext cx="335"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7" name="Line 35"/>
            <p:cNvSpPr>
              <a:spLocks noChangeShapeType="1"/>
            </p:cNvSpPr>
            <p:nvPr/>
          </p:nvSpPr>
          <p:spPr bwMode="auto">
            <a:xfrm>
              <a:off x="2916" y="980"/>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8" name="Line 36"/>
            <p:cNvSpPr>
              <a:spLocks noChangeShapeType="1"/>
            </p:cNvSpPr>
            <p:nvPr/>
          </p:nvSpPr>
          <p:spPr bwMode="auto">
            <a:xfrm>
              <a:off x="1255" y="2513"/>
              <a:ext cx="1071" cy="3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29" name="Line 37"/>
            <p:cNvSpPr>
              <a:spLocks noChangeShapeType="1"/>
            </p:cNvSpPr>
            <p:nvPr/>
          </p:nvSpPr>
          <p:spPr bwMode="auto">
            <a:xfrm flipV="1">
              <a:off x="2351" y="2693"/>
              <a:ext cx="217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0" name="Line 38"/>
            <p:cNvSpPr>
              <a:spLocks noChangeShapeType="1"/>
            </p:cNvSpPr>
            <p:nvPr/>
          </p:nvSpPr>
          <p:spPr bwMode="auto">
            <a:xfrm>
              <a:off x="1244" y="2316"/>
              <a:ext cx="1099" cy="23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1" name="Line 39"/>
            <p:cNvSpPr>
              <a:spLocks noChangeShapeType="1"/>
            </p:cNvSpPr>
            <p:nvPr/>
          </p:nvSpPr>
          <p:spPr bwMode="auto">
            <a:xfrm flipV="1">
              <a:off x="2319" y="2417"/>
              <a:ext cx="2199" cy="1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2" name="Line 40"/>
            <p:cNvSpPr>
              <a:spLocks noChangeShapeType="1"/>
            </p:cNvSpPr>
            <p:nvPr/>
          </p:nvSpPr>
          <p:spPr bwMode="auto">
            <a:xfrm>
              <a:off x="2912" y="1612"/>
              <a:ext cx="557" cy="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3" name="Line 41"/>
            <p:cNvSpPr>
              <a:spLocks noChangeShapeType="1"/>
            </p:cNvSpPr>
            <p:nvPr/>
          </p:nvSpPr>
          <p:spPr bwMode="auto">
            <a:xfrm>
              <a:off x="3901" y="2323"/>
              <a:ext cx="593" cy="8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4" name="Line 42"/>
            <p:cNvSpPr>
              <a:spLocks noChangeShapeType="1"/>
            </p:cNvSpPr>
            <p:nvPr/>
          </p:nvSpPr>
          <p:spPr bwMode="auto">
            <a:xfrm flipV="1">
              <a:off x="1861" y="2382"/>
              <a:ext cx="335" cy="3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5" name="Line 43"/>
            <p:cNvSpPr>
              <a:spLocks noChangeShapeType="1"/>
            </p:cNvSpPr>
            <p:nvPr/>
          </p:nvSpPr>
          <p:spPr bwMode="auto">
            <a:xfrm>
              <a:off x="2457" y="457"/>
              <a:ext cx="7" cy="199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6" name="Line 44"/>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7" name="Line 45"/>
            <p:cNvSpPr>
              <a:spLocks noChangeShapeType="1"/>
            </p:cNvSpPr>
            <p:nvPr/>
          </p:nvSpPr>
          <p:spPr bwMode="auto">
            <a:xfrm>
              <a:off x="3878" y="656"/>
              <a:ext cx="0" cy="20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8" name="Line 46"/>
            <p:cNvSpPr>
              <a:spLocks noChangeShapeType="1"/>
            </p:cNvSpPr>
            <p:nvPr/>
          </p:nvSpPr>
          <p:spPr bwMode="auto">
            <a:xfrm flipH="1">
              <a:off x="1858" y="1552"/>
              <a:ext cx="1" cy="87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39" name="Line 47"/>
            <p:cNvSpPr>
              <a:spLocks noChangeShapeType="1"/>
            </p:cNvSpPr>
            <p:nvPr/>
          </p:nvSpPr>
          <p:spPr bwMode="auto">
            <a:xfrm flipH="1">
              <a:off x="2190" y="1563"/>
              <a:ext cx="1" cy="8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0" name="Line 48"/>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1" name="Line 49"/>
            <p:cNvSpPr>
              <a:spLocks noChangeShapeType="1"/>
            </p:cNvSpPr>
            <p:nvPr/>
          </p:nvSpPr>
          <p:spPr bwMode="auto">
            <a:xfrm flipV="1">
              <a:off x="3672" y="2385"/>
              <a:ext cx="199" cy="9"/>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2" name="Line 50"/>
            <p:cNvSpPr>
              <a:spLocks noChangeShapeType="1"/>
            </p:cNvSpPr>
            <p:nvPr/>
          </p:nvSpPr>
          <p:spPr bwMode="auto">
            <a:xfrm flipH="1">
              <a:off x="1264" y="2338"/>
              <a:ext cx="1" cy="178"/>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3" name="Line 51"/>
            <p:cNvSpPr>
              <a:spLocks noChangeShapeType="1"/>
            </p:cNvSpPr>
            <p:nvPr/>
          </p:nvSpPr>
          <p:spPr bwMode="auto">
            <a:xfrm flipH="1">
              <a:off x="2347" y="2561"/>
              <a:ext cx="8" cy="337"/>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4" name="Line 52"/>
            <p:cNvSpPr>
              <a:spLocks noChangeShapeType="1"/>
            </p:cNvSpPr>
            <p:nvPr/>
          </p:nvSpPr>
          <p:spPr bwMode="auto">
            <a:xfrm flipH="1">
              <a:off x="4514" y="2400"/>
              <a:ext cx="1" cy="3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5" name="Line 53"/>
            <p:cNvSpPr>
              <a:spLocks noChangeShapeType="1"/>
            </p:cNvSpPr>
            <p:nvPr/>
          </p:nvSpPr>
          <p:spPr bwMode="auto">
            <a:xfrm>
              <a:off x="2451" y="458"/>
              <a:ext cx="449" cy="6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6" name="Line 54"/>
            <p:cNvSpPr>
              <a:spLocks noChangeShapeType="1"/>
            </p:cNvSpPr>
            <p:nvPr/>
          </p:nvSpPr>
          <p:spPr bwMode="auto">
            <a:xfrm>
              <a:off x="3533" y="610"/>
              <a:ext cx="356" cy="5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7" name="Line 55"/>
            <p:cNvSpPr>
              <a:spLocks noChangeShapeType="1"/>
            </p:cNvSpPr>
            <p:nvPr/>
          </p:nvSpPr>
          <p:spPr bwMode="auto">
            <a:xfrm flipH="1">
              <a:off x="2282" y="461"/>
              <a:ext cx="172" cy="7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8" name="Line 56"/>
            <p:cNvSpPr>
              <a:spLocks noChangeShapeType="1"/>
            </p:cNvSpPr>
            <p:nvPr/>
          </p:nvSpPr>
          <p:spPr bwMode="auto">
            <a:xfrm flipH="1">
              <a:off x="3320" y="656"/>
              <a:ext cx="1" cy="342"/>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49" name="Line 57"/>
            <p:cNvSpPr>
              <a:spLocks noChangeShapeType="1"/>
            </p:cNvSpPr>
            <p:nvPr/>
          </p:nvSpPr>
          <p:spPr bwMode="auto">
            <a:xfrm flipV="1">
              <a:off x="3318" y="622"/>
              <a:ext cx="16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0" name="Line 58"/>
            <p:cNvSpPr>
              <a:spLocks noChangeShapeType="1"/>
            </p:cNvSpPr>
            <p:nvPr/>
          </p:nvSpPr>
          <p:spPr bwMode="auto">
            <a:xfrm flipV="1">
              <a:off x="2917" y="1728"/>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1" name="Line 59"/>
            <p:cNvSpPr>
              <a:spLocks noChangeShapeType="1"/>
            </p:cNvSpPr>
            <p:nvPr/>
          </p:nvSpPr>
          <p:spPr bwMode="auto">
            <a:xfrm flipV="1">
              <a:off x="3235" y="1624"/>
              <a:ext cx="0" cy="715"/>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2" name="Line 60"/>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3" name="Line 61"/>
            <p:cNvSpPr>
              <a:spLocks noChangeShapeType="1"/>
            </p:cNvSpPr>
            <p:nvPr/>
          </p:nvSpPr>
          <p:spPr bwMode="auto">
            <a:xfrm flipV="1">
              <a:off x="2912" y="2381"/>
              <a:ext cx="307" cy="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4" name="AutoShape 62"/>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5" name="AutoShape 63"/>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6" name="Line 64"/>
            <p:cNvSpPr>
              <a:spLocks noChangeShapeType="1"/>
            </p:cNvSpPr>
            <p:nvPr/>
          </p:nvSpPr>
          <p:spPr bwMode="auto">
            <a:xfrm flipV="1">
              <a:off x="2432" y="2430"/>
              <a:ext cx="242" cy="3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7" name="Line 65"/>
            <p:cNvSpPr>
              <a:spLocks noChangeShapeType="1"/>
            </p:cNvSpPr>
            <p:nvPr/>
          </p:nvSpPr>
          <p:spPr bwMode="auto">
            <a:xfrm flipH="1">
              <a:off x="3443" y="1002"/>
              <a:ext cx="1" cy="614"/>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8" name="Line 66"/>
            <p:cNvSpPr>
              <a:spLocks noChangeShapeType="1"/>
            </p:cNvSpPr>
            <p:nvPr/>
          </p:nvSpPr>
          <p:spPr bwMode="auto">
            <a:xfrm flipH="1">
              <a:off x="3508" y="583"/>
              <a:ext cx="3" cy="180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59" name="Line 67"/>
            <p:cNvSpPr>
              <a:spLocks noChangeShapeType="1"/>
            </p:cNvSpPr>
            <p:nvPr/>
          </p:nvSpPr>
          <p:spPr bwMode="auto">
            <a:xfrm flipH="1">
              <a:off x="2894" y="523"/>
              <a:ext cx="8" cy="156"/>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60" name="Line 68"/>
            <p:cNvSpPr>
              <a:spLocks noChangeShapeType="1"/>
            </p:cNvSpPr>
            <p:nvPr/>
          </p:nvSpPr>
          <p:spPr bwMode="auto">
            <a:xfrm flipV="1">
              <a:off x="1639" y="1082"/>
              <a:ext cx="628" cy="201"/>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661" name="Line 69"/>
            <p:cNvSpPr>
              <a:spLocks noChangeShapeType="1"/>
            </p:cNvSpPr>
            <p:nvPr/>
          </p:nvSpPr>
          <p:spPr bwMode="auto">
            <a:xfrm>
              <a:off x="2907" y="1076"/>
              <a:ext cx="535" cy="50"/>
            </a:xfrm>
            <a:prstGeom prst="line">
              <a:avLst/>
            </a:prstGeom>
            <a:noFill/>
            <a:ln w="285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22738" name="Rectangle 146"/>
          <p:cNvSpPr>
            <a:spLocks noChangeArrowheads="1"/>
          </p:cNvSpPr>
          <p:nvPr/>
        </p:nvSpPr>
        <p:spPr bwMode="auto">
          <a:xfrm>
            <a:off x="9221788" y="4508500"/>
            <a:ext cx="1841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b="0">
              <a:ea typeface="宋体" charset="0"/>
              <a:cs typeface="宋体" charset="0"/>
            </a:endParaRPr>
          </a:p>
        </p:txBody>
      </p:sp>
      <p:grpSp>
        <p:nvGrpSpPr>
          <p:cNvPr id="63498" name="Group 177"/>
          <p:cNvGrpSpPr>
            <a:grpSpLocks/>
          </p:cNvGrpSpPr>
          <p:nvPr/>
        </p:nvGrpSpPr>
        <p:grpSpPr bwMode="auto">
          <a:xfrm>
            <a:off x="7842250" y="3436938"/>
            <a:ext cx="1200150" cy="2109787"/>
            <a:chOff x="4940" y="2165"/>
            <a:chExt cx="756" cy="1329"/>
          </a:xfrm>
        </p:grpSpPr>
        <p:grpSp>
          <p:nvGrpSpPr>
            <p:cNvPr id="63500" name="Group 178"/>
            <p:cNvGrpSpPr>
              <a:grpSpLocks/>
            </p:cNvGrpSpPr>
            <p:nvPr/>
          </p:nvGrpSpPr>
          <p:grpSpPr bwMode="auto">
            <a:xfrm>
              <a:off x="4940" y="2165"/>
              <a:ext cx="756" cy="1329"/>
              <a:chOff x="4940" y="2165"/>
              <a:chExt cx="756" cy="1329"/>
            </a:xfrm>
          </p:grpSpPr>
          <p:sp>
            <p:nvSpPr>
              <p:cNvPr id="622771" name="AutoShape 17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2" name="Rectangle 18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3" name="Line 18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4" name="Rectangle 18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5" name="Rectangle 18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6" name="Line 18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7" name="Line 18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8" name="Line 18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79" name="Line 18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0" name="Line 18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1" name="Line 18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2" name="Line 19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3" name="Line 19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4" name="Line 19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5" name="Line 19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2786" name="Rectangle 19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622787" name="Rectangle 19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22788" name="Rectangle 19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22789" name="Rectangle 19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22790" name="Rectangle 19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22791" name="Text Box 19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2792" name="Text Box 20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2793" name="Text Box 20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2794" name="Text Box 20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2795" name="Text Box 20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22796" name="Text Box 20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622797" name="Rectangle 20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622798" name="Text Box 20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22597"/>
                                        </p:tgtEl>
                                        <p:attrNameLst>
                                          <p:attrName>style.visibility</p:attrName>
                                        </p:attrNameLst>
                                      </p:cBhvr>
                                      <p:to>
                                        <p:strVal val="visible"/>
                                      </p:to>
                                    </p:set>
                                    <p:anim calcmode="lin" valueType="num">
                                      <p:cBhvr additive="base">
                                        <p:cTn id="7" dur="5000" fill="hold"/>
                                        <p:tgtEl>
                                          <p:spTgt spid="622597"/>
                                        </p:tgtEl>
                                        <p:attrNameLst>
                                          <p:attrName>ppt_x</p:attrName>
                                        </p:attrNameLst>
                                      </p:cBhvr>
                                      <p:tavLst>
                                        <p:tav tm="0">
                                          <p:val>
                                            <p:strVal val="0-#ppt_w/2"/>
                                          </p:val>
                                        </p:tav>
                                        <p:tav tm="100000">
                                          <p:val>
                                            <p:strVal val="#ppt_x"/>
                                          </p:val>
                                        </p:tav>
                                      </p:tavLst>
                                    </p:anim>
                                    <p:anim calcmode="lin" valueType="num">
                                      <p:cBhvr additive="base">
                                        <p:cTn id="8" dur="5000" fill="hold"/>
                                        <p:tgtEl>
                                          <p:spTgt spid="6225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22620"/>
                                        </p:tgtEl>
                                        <p:attrNameLst>
                                          <p:attrName>style.visibility</p:attrName>
                                        </p:attrNameLst>
                                      </p:cBhvr>
                                      <p:to>
                                        <p:strVal val="visible"/>
                                      </p:to>
                                    </p:set>
                                    <p:animEffect transition="in" filter="fade">
                                      <p:cBhvr>
                                        <p:cTn id="12" dur="1000"/>
                                        <p:tgtEl>
                                          <p:spTgt spid="62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49" name="Picture 189"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5250" y="803275"/>
            <a:ext cx="8969375" cy="4484688"/>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0610" name="Text Box 50"/>
          <p:cNvSpPr txBox="1">
            <a:spLocks noChangeArrowheads="1"/>
          </p:cNvSpPr>
          <p:nvPr/>
        </p:nvSpPr>
        <p:spPr bwMode="auto">
          <a:xfrm>
            <a:off x="546100" y="930275"/>
            <a:ext cx="8054975" cy="579438"/>
          </a:xfrm>
          <a:prstGeom prst="rect">
            <a:avLst/>
          </a:prstGeom>
          <a:noFill/>
          <a:ln>
            <a:noFill/>
          </a:ln>
          <a:effectLst>
            <a:outerShdw blurRad="63500" dist="63500" dir="3187806" algn="ctr" rotWithShape="0">
              <a:srgbClr val="B2B2B2">
                <a:alpha val="5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3200">
                <a:solidFill>
                  <a:srgbClr val="0842DE"/>
                </a:solidFill>
                <a:ea typeface="宋体" charset="0"/>
                <a:cs typeface="宋体" charset="0"/>
              </a:rPr>
              <a:t>亚伯拉罕</a:t>
            </a:r>
            <a:r>
              <a:rPr lang="zh-CN" altLang="en-US" sz="3200">
                <a:solidFill>
                  <a:srgbClr val="0842DE"/>
                </a:solidFill>
                <a:ea typeface="宋体" charset="0"/>
                <a:cs typeface="宋体" charset="0"/>
              </a:rPr>
              <a:t>献以撒的地点</a:t>
            </a:r>
            <a:r>
              <a:rPr lang="en-US" altLang="zh-CN" sz="3200">
                <a:solidFill>
                  <a:srgbClr val="0842DE"/>
                </a:solidFill>
                <a:latin typeface="宋体"/>
                <a:ea typeface="宋体" charset="0"/>
                <a:cs typeface="宋体" charset="0"/>
              </a:rPr>
              <a:t>…</a:t>
            </a:r>
            <a:r>
              <a:rPr lang="ja-JP" altLang="en-US" sz="3200">
                <a:solidFill>
                  <a:srgbClr val="0842DE"/>
                </a:solidFill>
                <a:latin typeface="MS PGothic" charset="0"/>
                <a:ea typeface="宋体" charset="0"/>
                <a:cs typeface="宋体" charset="0"/>
              </a:rPr>
              <a:t>摩利亚山</a:t>
            </a:r>
            <a:r>
              <a:rPr lang="en-US" altLang="zh-CN" sz="3200">
                <a:solidFill>
                  <a:srgbClr val="0842DE"/>
                </a:solidFill>
                <a:latin typeface="宋体"/>
                <a:ea typeface="宋体" charset="0"/>
                <a:cs typeface="宋体" charset="0"/>
              </a:rPr>
              <a:t>…</a:t>
            </a:r>
            <a:r>
              <a:rPr lang="ja-JP" altLang="en-US" sz="3200">
                <a:solidFill>
                  <a:srgbClr val="0842DE"/>
                </a:solidFill>
                <a:latin typeface="MS PGothic" charset="0"/>
                <a:ea typeface="宋体" charset="0"/>
                <a:cs typeface="宋体" charset="0"/>
              </a:rPr>
              <a:t>锡安山</a:t>
            </a:r>
            <a:endParaRPr lang="zh-CN" altLang="en-US" sz="3200">
              <a:solidFill>
                <a:srgbClr val="0842DE"/>
              </a:solidFill>
              <a:latin typeface="MS PGothic" charset="0"/>
              <a:ea typeface="宋体" charset="0"/>
              <a:cs typeface="宋体" charset="0"/>
            </a:endParaRPr>
          </a:p>
        </p:txBody>
      </p:sp>
      <p:sp>
        <p:nvSpPr>
          <p:cNvPr id="450611" name="Text Box 51"/>
          <p:cNvSpPr txBox="1">
            <a:spLocks noChangeArrowheads="1"/>
          </p:cNvSpPr>
          <p:nvPr/>
        </p:nvSpPr>
        <p:spPr bwMode="auto">
          <a:xfrm>
            <a:off x="1749425" y="-9525"/>
            <a:ext cx="5541963"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6:14-38</a:t>
            </a:r>
          </a:p>
        </p:txBody>
      </p:sp>
      <p:sp>
        <p:nvSpPr>
          <p:cNvPr id="450613" name="Rectangle 53"/>
          <p:cNvSpPr>
            <a:spLocks noChangeArrowheads="1"/>
          </p:cNvSpPr>
          <p:nvPr/>
        </p:nvSpPr>
        <p:spPr bwMode="auto">
          <a:xfrm>
            <a:off x="1681163" y="227013"/>
            <a:ext cx="5649912" cy="576262"/>
          </a:xfrm>
          <a:prstGeom prst="rect">
            <a:avLst/>
          </a:prstGeom>
          <a:noFill/>
          <a:ln>
            <a:noFill/>
          </a:ln>
          <a:effectLst>
            <a:outerShdw blurRad="63500" dist="38099" dir="2700000" algn="ctr" rotWithShape="0">
              <a:srgbClr val="888B90">
                <a:alpha val="74998"/>
              </a:srgb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lIns="90487" tIns="44450" rIns="90487" bIns="44450">
            <a:spAutoFit/>
          </a:bodyPr>
          <a:lstStyle/>
          <a:p>
            <a:pPr algn="ctr">
              <a:defRPr/>
            </a:pPr>
            <a:r>
              <a:rPr lang="zh-CN" altLang="en-US" sz="3200">
                <a:solidFill>
                  <a:srgbClr val="9DEDF1"/>
                </a:solidFill>
                <a:latin typeface="Arial" charset="0"/>
                <a:ea typeface="宋体" charset="0"/>
                <a:cs typeface="宋体" charset="0"/>
              </a:rPr>
              <a:t>今日耶</a:t>
            </a:r>
            <a:r>
              <a:rPr lang="ja-JP" altLang="en-US" sz="3200">
                <a:solidFill>
                  <a:srgbClr val="9DEDF1"/>
                </a:solidFill>
                <a:latin typeface="Arial" charset="0"/>
                <a:ea typeface="宋体" charset="0"/>
                <a:cs typeface="宋体" charset="0"/>
              </a:rPr>
              <a:t>路撒冷</a:t>
            </a:r>
            <a:r>
              <a:rPr lang="zh-CN" altLang="en-US" sz="3200">
                <a:solidFill>
                  <a:srgbClr val="9DEDF1"/>
                </a:solidFill>
                <a:latin typeface="Arial" charset="0"/>
                <a:ea typeface="宋体" charset="0"/>
                <a:cs typeface="宋体" charset="0"/>
              </a:rPr>
              <a:t>圣殿山全貌</a:t>
            </a:r>
            <a:endParaRPr lang="en-US" altLang="zh-CN" sz="3200">
              <a:solidFill>
                <a:srgbClr val="9DEDF1"/>
              </a:solidFill>
              <a:latin typeface="Arial" charset="0"/>
              <a:ea typeface="宋体" charset="0"/>
              <a:cs typeface="宋体" charset="0"/>
            </a:endParaRPr>
          </a:p>
        </p:txBody>
      </p:sp>
      <p:sp>
        <p:nvSpPr>
          <p:cNvPr id="450693" name="Text Box 13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50694" name="Text Box 134"/>
          <p:cNvSpPr txBox="1">
            <a:spLocks noChangeArrowheads="1"/>
          </p:cNvSpPr>
          <p:nvPr/>
        </p:nvSpPr>
        <p:spPr bwMode="auto">
          <a:xfrm>
            <a:off x="8591550" y="642302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6</a:t>
            </a:r>
            <a:endParaRPr lang="en-US" altLang="zh-CN" sz="2000" b="0">
              <a:solidFill>
                <a:srgbClr val="FFA27C"/>
              </a:solidFill>
              <a:latin typeface="B VAG Rounded Bold" charset="0"/>
              <a:ea typeface="宋体" charset="0"/>
              <a:cs typeface="宋体" charset="0"/>
            </a:endParaRPr>
          </a:p>
        </p:txBody>
      </p:sp>
      <p:sp>
        <p:nvSpPr>
          <p:cNvPr id="450698" name="Rectangle 138"/>
          <p:cNvSpPr>
            <a:spLocks noChangeArrowheads="1"/>
          </p:cNvSpPr>
          <p:nvPr/>
        </p:nvSpPr>
        <p:spPr bwMode="auto">
          <a:xfrm>
            <a:off x="8078788"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31</a:t>
            </a:r>
          </a:p>
        </p:txBody>
      </p:sp>
      <p:sp>
        <p:nvSpPr>
          <p:cNvPr id="450703" name="Text Box 143"/>
          <p:cNvSpPr txBox="1">
            <a:spLocks noChangeArrowheads="1"/>
          </p:cNvSpPr>
          <p:nvPr/>
        </p:nvSpPr>
        <p:spPr bwMode="auto">
          <a:xfrm>
            <a:off x="1268413" y="1825625"/>
            <a:ext cx="5292725"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000">
                <a:solidFill>
                  <a:schemeClr val="tx1"/>
                </a:solidFill>
                <a:ea typeface="宋体" charset="0"/>
                <a:cs typeface="宋体" charset="0"/>
              </a:rPr>
              <a:t>他</a:t>
            </a:r>
            <a:r>
              <a:rPr lang="ja-JP" altLang="en-US" sz="4000">
                <a:solidFill>
                  <a:schemeClr val="tx1"/>
                </a:solidFill>
                <a:ea typeface="MS PGothic" charset="0"/>
                <a:cs typeface="MS PGothic" charset="0"/>
              </a:rPr>
              <a:t>们</a:t>
            </a:r>
            <a:r>
              <a:rPr lang="zh-CN" altLang="en-US" sz="4000">
                <a:solidFill>
                  <a:schemeClr val="tx1"/>
                </a:solidFill>
                <a:ea typeface="宋体" charset="0"/>
                <a:cs typeface="宋体" charset="0"/>
              </a:rPr>
              <a:t>如何修建的呢？</a:t>
            </a:r>
          </a:p>
        </p:txBody>
      </p:sp>
      <p:sp>
        <p:nvSpPr>
          <p:cNvPr id="450704" name="Text Box 144"/>
          <p:cNvSpPr txBox="1">
            <a:spLocks noChangeArrowheads="1"/>
          </p:cNvSpPr>
          <p:nvPr/>
        </p:nvSpPr>
        <p:spPr bwMode="auto">
          <a:xfrm>
            <a:off x="1887538" y="2625725"/>
            <a:ext cx="5722937"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4000">
                <a:solidFill>
                  <a:srgbClr val="FFFF00"/>
                </a:solidFill>
                <a:latin typeface="宋体" charset="0"/>
                <a:ea typeface="宋体" charset="0"/>
                <a:cs typeface="宋体" charset="0"/>
              </a:rPr>
              <a:t>没有</a:t>
            </a:r>
            <a:r>
              <a:rPr lang="zh-CN" altLang="en-US" sz="4000">
                <a:solidFill>
                  <a:srgbClr val="FFFF00"/>
                </a:solidFill>
                <a:latin typeface="宋体" charset="0"/>
                <a:ea typeface="宋体" charset="0"/>
                <a:cs typeface="宋体" charset="0"/>
              </a:rPr>
              <a:t>电动</a:t>
            </a:r>
            <a:r>
              <a:rPr lang="ja-JP" altLang="en-US" sz="4000">
                <a:solidFill>
                  <a:srgbClr val="FFFF00"/>
                </a:solidFill>
                <a:latin typeface="宋体" charset="0"/>
                <a:ea typeface="宋体" charset="0"/>
                <a:cs typeface="宋体" charset="0"/>
              </a:rPr>
              <a:t>工具</a:t>
            </a:r>
            <a:r>
              <a:rPr lang="en-US" altLang="zh-CN" sz="4000">
                <a:solidFill>
                  <a:srgbClr val="FFFF00"/>
                </a:solidFill>
                <a:latin typeface="宋体" charset="0"/>
                <a:ea typeface="宋体" charset="0"/>
                <a:cs typeface="宋体" charset="0"/>
              </a:rPr>
              <a:t>!</a:t>
            </a:r>
          </a:p>
        </p:txBody>
      </p:sp>
      <p:sp>
        <p:nvSpPr>
          <p:cNvPr id="450705" name="Text Box 145"/>
          <p:cNvSpPr txBox="1">
            <a:spLocks noChangeArrowheads="1"/>
          </p:cNvSpPr>
          <p:nvPr/>
        </p:nvSpPr>
        <p:spPr bwMode="auto">
          <a:xfrm>
            <a:off x="2220913" y="3373438"/>
            <a:ext cx="4052887"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4000">
                <a:solidFill>
                  <a:srgbClr val="FFFF00"/>
                </a:solidFill>
                <a:latin typeface="宋体" charset="0"/>
                <a:ea typeface="宋体" charset="0"/>
                <a:cs typeface="宋体" charset="0"/>
              </a:rPr>
              <a:t>没有电脑</a:t>
            </a:r>
            <a:r>
              <a:rPr lang="en-US" altLang="zh-CN" sz="4000">
                <a:solidFill>
                  <a:srgbClr val="FFFF00"/>
                </a:solidFill>
                <a:latin typeface="宋体" charset="0"/>
                <a:ea typeface="宋体" charset="0"/>
                <a:cs typeface="宋体" charset="0"/>
              </a:rPr>
              <a:t>!</a:t>
            </a:r>
          </a:p>
        </p:txBody>
      </p:sp>
      <p:sp>
        <p:nvSpPr>
          <p:cNvPr id="450707" name="Text Box 147"/>
          <p:cNvSpPr txBox="1">
            <a:spLocks noChangeArrowheads="1"/>
          </p:cNvSpPr>
          <p:nvPr/>
        </p:nvSpPr>
        <p:spPr bwMode="auto">
          <a:xfrm>
            <a:off x="2770188" y="5294313"/>
            <a:ext cx="4572000" cy="10985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spcBef>
                <a:spcPct val="50000"/>
              </a:spcBef>
              <a:defRPr/>
            </a:pPr>
            <a:r>
              <a:rPr lang="ja-JP" altLang="en-US" sz="6600" i="1" dirty="0">
                <a:solidFill>
                  <a:srgbClr val="FFFFFF"/>
                </a:solidFill>
                <a:latin typeface="黑体" charset="0"/>
                <a:ea typeface="黑体" charset="0"/>
                <a:cs typeface="黑体" charset="0"/>
              </a:rPr>
              <a:t>只有人</a:t>
            </a:r>
            <a:r>
              <a:rPr lang="zh-CN" altLang="en-US" sz="6600" i="1" dirty="0">
                <a:solidFill>
                  <a:srgbClr val="FFFFFF"/>
                </a:solidFill>
                <a:latin typeface="黑体" charset="0"/>
                <a:ea typeface="黑体" charset="0"/>
                <a:cs typeface="黑体" charset="0"/>
              </a:rPr>
              <a:t>力</a:t>
            </a:r>
            <a:r>
              <a:rPr lang="en-US" altLang="zh-CN" sz="6600" i="1" dirty="0">
                <a:solidFill>
                  <a:srgbClr val="FFFFFF"/>
                </a:solidFill>
                <a:latin typeface="黑体" charset="0"/>
                <a:ea typeface="黑体" charset="0"/>
                <a:cs typeface="黑体" charset="0"/>
              </a:rPr>
              <a:t>!</a:t>
            </a:r>
            <a:endParaRPr lang="en-US" altLang="zh-CN" sz="6600" b="0" i="1" dirty="0">
              <a:solidFill>
                <a:srgbClr val="FFFFFF"/>
              </a:solidFill>
              <a:latin typeface="黑体" charset="0"/>
              <a:ea typeface="黑体" charset="0"/>
              <a:cs typeface="黑体" charset="0"/>
            </a:endParaRPr>
          </a:p>
        </p:txBody>
      </p:sp>
      <p:sp>
        <p:nvSpPr>
          <p:cNvPr id="450836" name="Text Box 276"/>
          <p:cNvSpPr txBox="1">
            <a:spLocks noChangeArrowheads="1"/>
          </p:cNvSpPr>
          <p:nvPr/>
        </p:nvSpPr>
        <p:spPr bwMode="auto">
          <a:xfrm>
            <a:off x="2511425" y="4156075"/>
            <a:ext cx="4381500" cy="7016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4000">
                <a:solidFill>
                  <a:srgbClr val="FFFF00"/>
                </a:solidFill>
                <a:latin typeface="宋体" charset="0"/>
                <a:ea typeface="宋体" charset="0"/>
                <a:cs typeface="宋体" charset="0"/>
              </a:rPr>
              <a:t>甚至</a:t>
            </a:r>
            <a:r>
              <a:rPr lang="ja-JP" altLang="en-US" sz="4000">
                <a:solidFill>
                  <a:srgbClr val="FFFF00"/>
                </a:solidFill>
                <a:latin typeface="宋体" charset="0"/>
                <a:ea typeface="宋体" charset="0"/>
                <a:cs typeface="宋体" charset="0"/>
              </a:rPr>
              <a:t>没有</a:t>
            </a:r>
            <a:r>
              <a:rPr lang="zh-CN" altLang="en-US" sz="4000">
                <a:solidFill>
                  <a:srgbClr val="FFFF00"/>
                </a:solidFill>
                <a:latin typeface="宋体" charset="0"/>
                <a:ea typeface="宋体" charset="0"/>
                <a:cs typeface="宋体" charset="0"/>
              </a:rPr>
              <a:t>计算尺</a:t>
            </a:r>
            <a:r>
              <a:rPr lang="en-US" altLang="zh-CN" sz="4000">
                <a:solidFill>
                  <a:srgbClr val="FFFF00"/>
                </a:solidFill>
                <a:latin typeface="宋体" charset="0"/>
                <a:ea typeface="宋体" charset="0"/>
                <a:cs typeface="宋体" charset="0"/>
              </a:rPr>
              <a:t>!</a:t>
            </a:r>
          </a:p>
        </p:txBody>
      </p:sp>
      <p:grpSp>
        <p:nvGrpSpPr>
          <p:cNvPr id="65549" name="Group 277"/>
          <p:cNvGrpSpPr>
            <a:grpSpLocks/>
          </p:cNvGrpSpPr>
          <p:nvPr/>
        </p:nvGrpSpPr>
        <p:grpSpPr bwMode="auto">
          <a:xfrm>
            <a:off x="7842250" y="3436938"/>
            <a:ext cx="1200150" cy="2109787"/>
            <a:chOff x="4940" y="2165"/>
            <a:chExt cx="756" cy="1329"/>
          </a:xfrm>
        </p:grpSpPr>
        <p:grpSp>
          <p:nvGrpSpPr>
            <p:cNvPr id="65551" name="Group 278"/>
            <p:cNvGrpSpPr>
              <a:grpSpLocks/>
            </p:cNvGrpSpPr>
            <p:nvPr/>
          </p:nvGrpSpPr>
          <p:grpSpPr bwMode="auto">
            <a:xfrm>
              <a:off x="4940" y="2165"/>
              <a:ext cx="756" cy="1329"/>
              <a:chOff x="4940" y="2165"/>
              <a:chExt cx="756" cy="1329"/>
            </a:xfrm>
          </p:grpSpPr>
          <p:sp>
            <p:nvSpPr>
              <p:cNvPr id="450839" name="AutoShape 27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0" name="Rectangle 28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1" name="Line 28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2" name="Rectangle 28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3" name="Rectangle 28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4" name="Line 28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5" name="Line 28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6" name="Line 28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7" name="Line 28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8" name="Line 28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49" name="Line 28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50" name="Line 29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51" name="Line 29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52" name="Line 29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53" name="Line 29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854" name="Rectangle 29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450855" name="Rectangle 29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0856" name="Rectangle 29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0857" name="Rectangle 29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0858" name="Rectangle 29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0859" name="Text Box 29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0860" name="Text Box 30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0861" name="Text Box 30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0862" name="Text Box 30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0863" name="Text Box 30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0864" name="Text Box 30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450865" name="Rectangle 30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450866" name="Text Box 30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13"/>
                                        </p:tgtEl>
                                        <p:attrNameLst>
                                          <p:attrName>style.visibility</p:attrName>
                                        </p:attrNameLst>
                                      </p:cBhvr>
                                      <p:to>
                                        <p:strVal val="visible"/>
                                      </p:to>
                                    </p:set>
                                    <p:animEffect transition="in" filter="wipe(left)">
                                      <p:cBhvr>
                                        <p:cTn id="7" dur="500"/>
                                        <p:tgtEl>
                                          <p:spTgt spid="45061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50749"/>
                                        </p:tgtEl>
                                        <p:attrNameLst>
                                          <p:attrName>style.visibility</p:attrName>
                                        </p:attrNameLst>
                                      </p:cBhvr>
                                      <p:to>
                                        <p:strVal val="visible"/>
                                      </p:to>
                                    </p:set>
                                    <p:animEffect transition="in" filter="wipe(up)">
                                      <p:cBhvr>
                                        <p:cTn id="11" dur="500"/>
                                        <p:tgtEl>
                                          <p:spTgt spid="450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50610"/>
                                        </p:tgtEl>
                                        <p:attrNameLst>
                                          <p:attrName>style.visibility</p:attrName>
                                        </p:attrNameLst>
                                      </p:cBhvr>
                                      <p:to>
                                        <p:strVal val="visible"/>
                                      </p:to>
                                    </p:set>
                                    <p:animEffect transition="in" filter="fade">
                                      <p:cBhvr>
                                        <p:cTn id="16" dur="1000"/>
                                        <p:tgtEl>
                                          <p:spTgt spid="4506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50703"/>
                                        </p:tgtEl>
                                        <p:attrNameLst>
                                          <p:attrName>style.visibility</p:attrName>
                                        </p:attrNameLst>
                                      </p:cBhvr>
                                      <p:to>
                                        <p:strVal val="visible"/>
                                      </p:to>
                                    </p:set>
                                    <p:animEffect transition="in" filter="wipe(left)">
                                      <p:cBhvr>
                                        <p:cTn id="21" dur="500"/>
                                        <p:tgtEl>
                                          <p:spTgt spid="4507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50704"/>
                                        </p:tgtEl>
                                        <p:attrNameLst>
                                          <p:attrName>style.visibility</p:attrName>
                                        </p:attrNameLst>
                                      </p:cBhvr>
                                      <p:to>
                                        <p:strVal val="visible"/>
                                      </p:to>
                                    </p:set>
                                    <p:animEffect transition="in" filter="wipe(left)">
                                      <p:cBhvr>
                                        <p:cTn id="26" dur="500"/>
                                        <p:tgtEl>
                                          <p:spTgt spid="450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50705"/>
                                        </p:tgtEl>
                                        <p:attrNameLst>
                                          <p:attrName>style.visibility</p:attrName>
                                        </p:attrNameLst>
                                      </p:cBhvr>
                                      <p:to>
                                        <p:strVal val="visible"/>
                                      </p:to>
                                    </p:set>
                                    <p:animEffect transition="in" filter="wipe(left)">
                                      <p:cBhvr>
                                        <p:cTn id="31" dur="500"/>
                                        <p:tgtEl>
                                          <p:spTgt spid="4507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50836"/>
                                        </p:tgtEl>
                                        <p:attrNameLst>
                                          <p:attrName>style.visibility</p:attrName>
                                        </p:attrNameLst>
                                      </p:cBhvr>
                                      <p:to>
                                        <p:strVal val="visible"/>
                                      </p:to>
                                    </p:set>
                                    <p:animEffect transition="in" filter="wipe(left)">
                                      <p:cBhvr>
                                        <p:cTn id="36" dur="500"/>
                                        <p:tgtEl>
                                          <p:spTgt spid="45083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50707"/>
                                        </p:tgtEl>
                                        <p:attrNameLst>
                                          <p:attrName>style.visibility</p:attrName>
                                        </p:attrNameLst>
                                      </p:cBhvr>
                                      <p:to>
                                        <p:strVal val="visible"/>
                                      </p:to>
                                    </p:set>
                                    <p:animEffect transition="in" filter="wipe(left)">
                                      <p:cBhvr>
                                        <p:cTn id="41" dur="500"/>
                                        <p:tgtEl>
                                          <p:spTgt spid="450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0" grpId="0" autoUpdateAnimBg="0"/>
      <p:bldP spid="450613" grpId="0" autoUpdateAnimBg="0"/>
      <p:bldP spid="450703" grpId="0"/>
      <p:bldP spid="450704" grpId="0" autoUpdateAnimBg="0"/>
      <p:bldP spid="450705" grpId="0" autoUpdateAnimBg="0"/>
      <p:bldP spid="450707" grpId="0" autoUpdateAnimBg="0"/>
      <p:bldP spid="45083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528" name="Picture 176"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5250" y="803275"/>
            <a:ext cx="8969375" cy="4484688"/>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612355" name="Rectangle 3"/>
          <p:cNvSpPr>
            <a:spLocks noChangeArrowheads="1"/>
          </p:cNvSpPr>
          <p:nvPr/>
        </p:nvSpPr>
        <p:spPr bwMode="auto">
          <a:xfrm>
            <a:off x="1100138" y="2863850"/>
            <a:ext cx="7170737" cy="33591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a:outerShdw blurRad="63500" dist="192656" dir="3182310" algn="ctr" rotWithShape="0">
              <a:schemeClr val="bg2">
                <a:alpha val="74998"/>
              </a:schemeClr>
            </a:outerShdw>
          </a:effectLst>
        </p:spPr>
        <p:txBody>
          <a:bodyPr wrap="none" anchor="ctr"/>
          <a:lstStyle/>
          <a:p>
            <a:pPr>
              <a:defRPr/>
            </a:pPr>
            <a:endParaRPr lang="en-US">
              <a:cs typeface="+mn-cs"/>
            </a:endParaRPr>
          </a:p>
        </p:txBody>
      </p:sp>
      <p:sp>
        <p:nvSpPr>
          <p:cNvPr id="612356" name="Text Box 4"/>
          <p:cNvSpPr txBox="1">
            <a:spLocks noChangeArrowheads="1"/>
          </p:cNvSpPr>
          <p:nvPr/>
        </p:nvSpPr>
        <p:spPr bwMode="auto">
          <a:xfrm>
            <a:off x="1039813" y="2932113"/>
            <a:ext cx="7073900" cy="51911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a:solidFill>
                  <a:srgbClr val="FFFF00"/>
                </a:solidFill>
                <a:latin typeface="宋体" charset="0"/>
                <a:ea typeface="宋体" charset="0"/>
                <a:cs typeface="宋体" charset="0"/>
              </a:rPr>
              <a:t>建立那些令人惊讶的</a:t>
            </a:r>
            <a:r>
              <a:rPr lang="zh-CN" altLang="en-US">
                <a:solidFill>
                  <a:srgbClr val="FFFF00"/>
                </a:solidFill>
                <a:latin typeface="宋体" charset="0"/>
                <a:ea typeface="宋体" charset="0"/>
                <a:cs typeface="宋体" charset="0"/>
              </a:rPr>
              <a:t>建筑</a:t>
            </a:r>
            <a:r>
              <a:rPr lang="en-US" altLang="zh-CN">
                <a:solidFill>
                  <a:srgbClr val="FFFF00"/>
                </a:solidFill>
                <a:latin typeface="宋体" charset="0"/>
                <a:ea typeface="宋体" charset="0"/>
                <a:cs typeface="宋体" charset="0"/>
              </a:rPr>
              <a:t>!</a:t>
            </a:r>
          </a:p>
        </p:txBody>
      </p:sp>
      <p:grpSp>
        <p:nvGrpSpPr>
          <p:cNvPr id="612357" name="Group 5"/>
          <p:cNvGrpSpPr>
            <a:grpSpLocks/>
          </p:cNvGrpSpPr>
          <p:nvPr/>
        </p:nvGrpSpPr>
        <p:grpSpPr bwMode="auto">
          <a:xfrm>
            <a:off x="2662238" y="4594225"/>
            <a:ext cx="4924425" cy="676275"/>
            <a:chOff x="1677" y="2638"/>
            <a:chExt cx="3102" cy="426"/>
          </a:xfrm>
        </p:grpSpPr>
        <p:grpSp>
          <p:nvGrpSpPr>
            <p:cNvPr id="67612" name="Group 6"/>
            <p:cNvGrpSpPr>
              <a:grpSpLocks/>
            </p:cNvGrpSpPr>
            <p:nvPr/>
          </p:nvGrpSpPr>
          <p:grpSpPr bwMode="auto">
            <a:xfrm>
              <a:off x="3619" y="2640"/>
              <a:ext cx="1160" cy="424"/>
              <a:chOff x="3672" y="2640"/>
              <a:chExt cx="1160" cy="424"/>
            </a:xfrm>
          </p:grpSpPr>
          <p:sp>
            <p:nvSpPr>
              <p:cNvPr id="612359" name="AutoShape 7"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a:noFill/>
              </a:ln>
              <a:effectLst>
                <a:outerShdw blurRad="63500" dist="125080" dir="1437749"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12360" name="Freeform 8" descr="Large confetti"/>
              <p:cNvSpPr>
                <a:spLocks/>
              </p:cNvSpPr>
              <p:nvPr/>
            </p:nvSpPr>
            <p:spPr bwMode="auto">
              <a:xfrm>
                <a:off x="3772" y="2676"/>
                <a:ext cx="1060" cy="388"/>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n-cs"/>
                </a:endParaRPr>
              </a:p>
            </p:txBody>
          </p:sp>
        </p:grpSp>
        <p:grpSp>
          <p:nvGrpSpPr>
            <p:cNvPr id="67613" name="Group 9"/>
            <p:cNvGrpSpPr>
              <a:grpSpLocks/>
            </p:cNvGrpSpPr>
            <p:nvPr/>
          </p:nvGrpSpPr>
          <p:grpSpPr bwMode="auto">
            <a:xfrm rot="21524310" flipH="1">
              <a:off x="1677" y="2638"/>
              <a:ext cx="807" cy="325"/>
              <a:chOff x="3672" y="2640"/>
              <a:chExt cx="1160" cy="424"/>
            </a:xfrm>
          </p:grpSpPr>
          <p:sp>
            <p:nvSpPr>
              <p:cNvPr id="612362" name="AutoShape 10" descr="Large confetti"/>
              <p:cNvSpPr>
                <a:spLocks noChangeArrowheads="1"/>
              </p:cNvSpPr>
              <p:nvPr/>
            </p:nvSpPr>
            <p:spPr bwMode="auto">
              <a:xfrm rot="10800000">
                <a:off x="3676" y="2636"/>
                <a:ext cx="1144" cy="407"/>
              </a:xfrm>
              <a:prstGeom prst="rtTriangle">
                <a:avLst/>
              </a:prstGeom>
              <a:pattFill prst="lgConfetti">
                <a:fgClr>
                  <a:srgbClr val="B1635B"/>
                </a:fgClr>
                <a:bgClr>
                  <a:schemeClr val="bg1"/>
                </a:bgClr>
              </a:pattFill>
              <a:ln>
                <a:noFill/>
              </a:ln>
              <a:effectLst>
                <a:outerShdw blurRad="63500" dist="125080" dir="1437749"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612363" name="Freeform 11" descr="Large confetti"/>
              <p:cNvSpPr>
                <a:spLocks/>
              </p:cNvSpPr>
              <p:nvPr/>
            </p:nvSpPr>
            <p:spPr bwMode="auto">
              <a:xfrm>
                <a:off x="3773" y="2676"/>
                <a:ext cx="1059" cy="385"/>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n-cs"/>
                </a:endParaRPr>
              </a:p>
            </p:txBody>
          </p:sp>
        </p:grpSp>
      </p:grpSp>
      <p:grpSp>
        <p:nvGrpSpPr>
          <p:cNvPr id="612364" name="Group 12"/>
          <p:cNvGrpSpPr>
            <a:grpSpLocks/>
          </p:cNvGrpSpPr>
          <p:nvPr/>
        </p:nvGrpSpPr>
        <p:grpSpPr bwMode="auto">
          <a:xfrm>
            <a:off x="2643188" y="4572000"/>
            <a:ext cx="4940300" cy="903288"/>
            <a:chOff x="1911" y="2624"/>
            <a:chExt cx="2924" cy="561"/>
          </a:xfrm>
        </p:grpSpPr>
        <p:sp>
          <p:nvSpPr>
            <p:cNvPr id="612365" name="Line 13"/>
            <p:cNvSpPr>
              <a:spLocks noChangeShapeType="1"/>
            </p:cNvSpPr>
            <p:nvPr/>
          </p:nvSpPr>
          <p:spPr bwMode="auto">
            <a:xfrm>
              <a:off x="1911" y="2624"/>
              <a:ext cx="2" cy="461"/>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2366" name="Line 14"/>
            <p:cNvSpPr>
              <a:spLocks noChangeShapeType="1"/>
            </p:cNvSpPr>
            <p:nvPr/>
          </p:nvSpPr>
          <p:spPr bwMode="auto">
            <a:xfrm>
              <a:off x="1911" y="2628"/>
              <a:ext cx="2920" cy="0"/>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2367" name="Line 15"/>
            <p:cNvSpPr>
              <a:spLocks noChangeShapeType="1"/>
            </p:cNvSpPr>
            <p:nvPr/>
          </p:nvSpPr>
          <p:spPr bwMode="auto">
            <a:xfrm>
              <a:off x="4835" y="2631"/>
              <a:ext cx="0" cy="554"/>
            </a:xfrm>
            <a:prstGeom prst="line">
              <a:avLst/>
            </a:prstGeom>
            <a:noFill/>
            <a:ln w="381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12372" name="Freeform 20"/>
          <p:cNvSpPr>
            <a:spLocks/>
          </p:cNvSpPr>
          <p:nvPr/>
        </p:nvSpPr>
        <p:spPr bwMode="auto">
          <a:xfrm>
            <a:off x="812800" y="4168775"/>
            <a:ext cx="7632700" cy="1354138"/>
          </a:xfrm>
          <a:custGeom>
            <a:avLst/>
            <a:gdLst>
              <a:gd name="T0" fmla="*/ 0 w 4808"/>
              <a:gd name="T1" fmla="*/ 853 h 853"/>
              <a:gd name="T2" fmla="*/ 172 w 4808"/>
              <a:gd name="T3" fmla="*/ 778 h 853"/>
              <a:gd name="T4" fmla="*/ 225 w 4808"/>
              <a:gd name="T5" fmla="*/ 793 h 853"/>
              <a:gd name="T6" fmla="*/ 270 w 4808"/>
              <a:gd name="T7" fmla="*/ 808 h 853"/>
              <a:gd name="T8" fmla="*/ 494 w 4808"/>
              <a:gd name="T9" fmla="*/ 800 h 853"/>
              <a:gd name="T10" fmla="*/ 636 w 4808"/>
              <a:gd name="T11" fmla="*/ 763 h 853"/>
              <a:gd name="T12" fmla="*/ 756 w 4808"/>
              <a:gd name="T13" fmla="*/ 726 h 853"/>
              <a:gd name="T14" fmla="*/ 800 w 4808"/>
              <a:gd name="T15" fmla="*/ 711 h 853"/>
              <a:gd name="T16" fmla="*/ 890 w 4808"/>
              <a:gd name="T17" fmla="*/ 651 h 853"/>
              <a:gd name="T18" fmla="*/ 980 w 4808"/>
              <a:gd name="T19" fmla="*/ 621 h 853"/>
              <a:gd name="T20" fmla="*/ 1047 w 4808"/>
              <a:gd name="T21" fmla="*/ 598 h 853"/>
              <a:gd name="T22" fmla="*/ 1092 w 4808"/>
              <a:gd name="T23" fmla="*/ 584 h 853"/>
              <a:gd name="T24" fmla="*/ 1212 w 4808"/>
              <a:gd name="T25" fmla="*/ 598 h 853"/>
              <a:gd name="T26" fmla="*/ 1271 w 4808"/>
              <a:gd name="T27" fmla="*/ 584 h 853"/>
              <a:gd name="T28" fmla="*/ 1406 w 4808"/>
              <a:gd name="T29" fmla="*/ 554 h 853"/>
              <a:gd name="T30" fmla="*/ 1698 w 4808"/>
              <a:gd name="T31" fmla="*/ 397 h 853"/>
              <a:gd name="T32" fmla="*/ 1765 w 4808"/>
              <a:gd name="T33" fmla="*/ 374 h 853"/>
              <a:gd name="T34" fmla="*/ 1787 w 4808"/>
              <a:gd name="T35" fmla="*/ 367 h 853"/>
              <a:gd name="T36" fmla="*/ 1855 w 4808"/>
              <a:gd name="T37" fmla="*/ 329 h 853"/>
              <a:gd name="T38" fmla="*/ 1937 w 4808"/>
              <a:gd name="T39" fmla="*/ 277 h 853"/>
              <a:gd name="T40" fmla="*/ 2027 w 4808"/>
              <a:gd name="T41" fmla="*/ 225 h 853"/>
              <a:gd name="T42" fmla="*/ 2049 w 4808"/>
              <a:gd name="T43" fmla="*/ 210 h 853"/>
              <a:gd name="T44" fmla="*/ 2064 w 4808"/>
              <a:gd name="T45" fmla="*/ 187 h 853"/>
              <a:gd name="T46" fmla="*/ 2109 w 4808"/>
              <a:gd name="T47" fmla="*/ 157 h 853"/>
              <a:gd name="T48" fmla="*/ 2131 w 4808"/>
              <a:gd name="T49" fmla="*/ 135 h 853"/>
              <a:gd name="T50" fmla="*/ 2266 w 4808"/>
              <a:gd name="T51" fmla="*/ 98 h 853"/>
              <a:gd name="T52" fmla="*/ 2333 w 4808"/>
              <a:gd name="T53" fmla="*/ 105 h 853"/>
              <a:gd name="T54" fmla="*/ 2528 w 4808"/>
              <a:gd name="T55" fmla="*/ 90 h 853"/>
              <a:gd name="T56" fmla="*/ 2610 w 4808"/>
              <a:gd name="T57" fmla="*/ 38 h 853"/>
              <a:gd name="T58" fmla="*/ 2722 w 4808"/>
              <a:gd name="T59" fmla="*/ 8 h 853"/>
              <a:gd name="T60" fmla="*/ 2744 w 4808"/>
              <a:gd name="T61" fmla="*/ 0 h 853"/>
              <a:gd name="T62" fmla="*/ 2842 w 4808"/>
              <a:gd name="T63" fmla="*/ 60 h 853"/>
              <a:gd name="T64" fmla="*/ 2864 w 4808"/>
              <a:gd name="T65" fmla="*/ 75 h 853"/>
              <a:gd name="T66" fmla="*/ 2894 w 4808"/>
              <a:gd name="T67" fmla="*/ 120 h 853"/>
              <a:gd name="T68" fmla="*/ 3021 w 4808"/>
              <a:gd name="T69" fmla="*/ 172 h 853"/>
              <a:gd name="T70" fmla="*/ 3051 w 4808"/>
              <a:gd name="T71" fmla="*/ 165 h 853"/>
              <a:gd name="T72" fmla="*/ 3096 w 4808"/>
              <a:gd name="T73" fmla="*/ 180 h 853"/>
              <a:gd name="T74" fmla="*/ 3208 w 4808"/>
              <a:gd name="T75" fmla="*/ 314 h 853"/>
              <a:gd name="T76" fmla="*/ 3268 w 4808"/>
              <a:gd name="T77" fmla="*/ 367 h 853"/>
              <a:gd name="T78" fmla="*/ 3387 w 4808"/>
              <a:gd name="T79" fmla="*/ 419 h 853"/>
              <a:gd name="T80" fmla="*/ 3470 w 4808"/>
              <a:gd name="T81" fmla="*/ 471 h 853"/>
              <a:gd name="T82" fmla="*/ 3544 w 4808"/>
              <a:gd name="T83" fmla="*/ 479 h 853"/>
              <a:gd name="T84" fmla="*/ 3709 w 4808"/>
              <a:gd name="T85" fmla="*/ 509 h 853"/>
              <a:gd name="T86" fmla="*/ 3754 w 4808"/>
              <a:gd name="T87" fmla="*/ 524 h 853"/>
              <a:gd name="T88" fmla="*/ 3776 w 4808"/>
              <a:gd name="T89" fmla="*/ 531 h 853"/>
              <a:gd name="T90" fmla="*/ 3866 w 4808"/>
              <a:gd name="T91" fmla="*/ 569 h 853"/>
              <a:gd name="T92" fmla="*/ 3888 w 4808"/>
              <a:gd name="T93" fmla="*/ 576 h 853"/>
              <a:gd name="T94" fmla="*/ 3933 w 4808"/>
              <a:gd name="T95" fmla="*/ 613 h 853"/>
              <a:gd name="T96" fmla="*/ 3948 w 4808"/>
              <a:gd name="T97" fmla="*/ 636 h 853"/>
              <a:gd name="T98" fmla="*/ 4053 w 4808"/>
              <a:gd name="T99" fmla="*/ 666 h 853"/>
              <a:gd name="T100" fmla="*/ 4143 w 4808"/>
              <a:gd name="T101" fmla="*/ 703 h 853"/>
              <a:gd name="T102" fmla="*/ 4352 w 4808"/>
              <a:gd name="T103" fmla="*/ 711 h 853"/>
              <a:gd name="T104" fmla="*/ 4509 w 4808"/>
              <a:gd name="T105" fmla="*/ 748 h 853"/>
              <a:gd name="T106" fmla="*/ 4808 w 4808"/>
              <a:gd name="T107" fmla="*/ 70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612373" name="Rectangle 21"/>
          <p:cNvSpPr>
            <a:spLocks noChangeArrowheads="1"/>
          </p:cNvSpPr>
          <p:nvPr/>
        </p:nvSpPr>
        <p:spPr bwMode="auto">
          <a:xfrm>
            <a:off x="3856038" y="3997325"/>
            <a:ext cx="1971675" cy="569913"/>
          </a:xfrm>
          <a:prstGeom prst="rect">
            <a:avLst/>
          </a:prstGeom>
          <a:solidFill>
            <a:srgbClr val="1039BD"/>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2395" name="Text Box 4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612396" name="Text Box 44"/>
          <p:cNvSpPr txBox="1">
            <a:spLocks noChangeArrowheads="1"/>
          </p:cNvSpPr>
          <p:nvPr/>
        </p:nvSpPr>
        <p:spPr bwMode="auto">
          <a:xfrm>
            <a:off x="8597900"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6</a:t>
            </a:r>
            <a:endParaRPr lang="en-US" altLang="zh-CN" sz="2000" b="0">
              <a:solidFill>
                <a:srgbClr val="FFA27C"/>
              </a:solidFill>
              <a:latin typeface="B VAG Rounded Bold" charset="0"/>
              <a:ea typeface="宋体" charset="0"/>
              <a:cs typeface="宋体" charset="0"/>
            </a:endParaRPr>
          </a:p>
        </p:txBody>
      </p:sp>
      <p:sp>
        <p:nvSpPr>
          <p:cNvPr id="612397" name="Rectangle 45"/>
          <p:cNvSpPr>
            <a:spLocks noChangeArrowheads="1"/>
          </p:cNvSpPr>
          <p:nvPr/>
        </p:nvSpPr>
        <p:spPr bwMode="auto">
          <a:xfrm>
            <a:off x="8075613" y="654367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32</a:t>
            </a:r>
          </a:p>
        </p:txBody>
      </p:sp>
      <p:sp>
        <p:nvSpPr>
          <p:cNvPr id="612398" name="Text Box 46"/>
          <p:cNvSpPr txBox="1">
            <a:spLocks noChangeArrowheads="1"/>
          </p:cNvSpPr>
          <p:nvPr/>
        </p:nvSpPr>
        <p:spPr bwMode="auto">
          <a:xfrm>
            <a:off x="1765300" y="-14288"/>
            <a:ext cx="5554663" cy="304801"/>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6:14-38; </a:t>
            </a:r>
            <a:r>
              <a:rPr lang="ja-JP" altLang="en-US" sz="1400">
                <a:solidFill>
                  <a:schemeClr val="tx1"/>
                </a:solidFill>
                <a:latin typeface="宋体" charset="0"/>
                <a:ea typeface="宋体" charset="0"/>
                <a:cs typeface="宋体" charset="0"/>
              </a:rPr>
              <a:t>太</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21:12-23</a:t>
            </a:r>
          </a:p>
        </p:txBody>
      </p:sp>
      <p:pic>
        <p:nvPicPr>
          <p:cNvPr id="612403" name="Picture 5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3581400"/>
            <a:ext cx="1927225"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Lst>
        </p:spPr>
      </p:pic>
      <p:sp>
        <p:nvSpPr>
          <p:cNvPr id="612404" name="Text Box 52"/>
          <p:cNvSpPr txBox="1">
            <a:spLocks noChangeArrowheads="1"/>
          </p:cNvSpPr>
          <p:nvPr/>
        </p:nvSpPr>
        <p:spPr bwMode="auto">
          <a:xfrm>
            <a:off x="2981325" y="5227638"/>
            <a:ext cx="3355975" cy="100488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2400">
                <a:solidFill>
                  <a:srgbClr val="FFFF00"/>
                </a:solidFill>
                <a:ea typeface="宋体" charset="0"/>
                <a:cs typeface="宋体" charset="0"/>
              </a:rPr>
              <a:t>由</a:t>
            </a:r>
            <a:r>
              <a:rPr lang="zh-CN" altLang="en-US" sz="2400">
                <a:solidFill>
                  <a:srgbClr val="FFEA18"/>
                </a:solidFill>
                <a:ea typeface="宋体" charset="0"/>
                <a:cs typeface="宋体" charset="0"/>
              </a:rPr>
              <a:t>所罗门</a:t>
            </a:r>
            <a:r>
              <a:rPr lang="zh-CN" altLang="en-US" sz="2400">
                <a:solidFill>
                  <a:srgbClr val="FFFF00"/>
                </a:solidFill>
                <a:ea typeface="宋体" charset="0"/>
                <a:cs typeface="宋体" charset="0"/>
              </a:rPr>
              <a:t>造的</a:t>
            </a:r>
            <a:r>
              <a:rPr lang="ja-JP" altLang="en-US" sz="2400">
                <a:solidFill>
                  <a:srgbClr val="FFFF00"/>
                </a:solidFill>
                <a:ea typeface="MS PGothic" charset="0"/>
                <a:cs typeface="MS PGothic" charset="0"/>
              </a:rPr>
              <a:t>第一</a:t>
            </a:r>
            <a:r>
              <a:rPr lang="zh-CN" altLang="en-US" sz="2400">
                <a:solidFill>
                  <a:srgbClr val="FFFF00"/>
                </a:solidFill>
                <a:ea typeface="宋体" charset="0"/>
                <a:cs typeface="宋体" charset="0"/>
              </a:rPr>
              <a:t>圣殿</a:t>
            </a:r>
          </a:p>
          <a:p>
            <a:pPr algn="ctr">
              <a:spcBef>
                <a:spcPct val="50000"/>
              </a:spcBef>
              <a:defRPr/>
            </a:pPr>
            <a:endParaRPr lang="zh-CN" altLang="en-US" sz="2400">
              <a:solidFill>
                <a:srgbClr val="FFFF00"/>
              </a:solidFill>
              <a:ea typeface="宋体" charset="0"/>
              <a:cs typeface="宋体" charset="0"/>
            </a:endParaRPr>
          </a:p>
        </p:txBody>
      </p:sp>
      <p:grpSp>
        <p:nvGrpSpPr>
          <p:cNvPr id="612509" name="Group 157"/>
          <p:cNvGrpSpPr>
            <a:grpSpLocks/>
          </p:cNvGrpSpPr>
          <p:nvPr/>
        </p:nvGrpSpPr>
        <p:grpSpPr bwMode="auto">
          <a:xfrm>
            <a:off x="1373188" y="3579813"/>
            <a:ext cx="2176462" cy="1452562"/>
            <a:chOff x="793" y="1967"/>
            <a:chExt cx="1371" cy="915"/>
          </a:xfrm>
        </p:grpSpPr>
        <p:sp>
          <p:nvSpPr>
            <p:cNvPr id="612510" name="Rectangle 158"/>
            <p:cNvSpPr>
              <a:spLocks noChangeArrowheads="1"/>
            </p:cNvSpPr>
            <p:nvPr/>
          </p:nvSpPr>
          <p:spPr bwMode="auto">
            <a:xfrm>
              <a:off x="1246" y="1967"/>
              <a:ext cx="890"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612511" name="AutoShape 159"/>
            <p:cNvSpPr>
              <a:spLocks noChangeArrowheads="1"/>
            </p:cNvSpPr>
            <p:nvPr/>
          </p:nvSpPr>
          <p:spPr bwMode="auto">
            <a:xfrm>
              <a:off x="793" y="2343"/>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cs typeface="+mn-cs"/>
              </a:endParaRPr>
            </a:p>
          </p:txBody>
        </p:sp>
        <p:sp>
          <p:nvSpPr>
            <p:cNvPr id="612512" name="Text Box 160"/>
            <p:cNvSpPr txBox="1">
              <a:spLocks noChangeArrowheads="1"/>
            </p:cNvSpPr>
            <p:nvPr/>
          </p:nvSpPr>
          <p:spPr bwMode="auto">
            <a:xfrm>
              <a:off x="1168" y="2040"/>
              <a:ext cx="996" cy="40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50000"/>
                </a:lnSpc>
                <a:spcBef>
                  <a:spcPct val="50000"/>
                </a:spcBef>
                <a:defRPr/>
              </a:pPr>
              <a:r>
                <a:rPr lang="ja-JP" altLang="en-US" sz="2400">
                  <a:solidFill>
                    <a:srgbClr val="FFFF00"/>
                  </a:solidFill>
                  <a:ea typeface="宋体" charset="0"/>
                  <a:cs typeface="宋体" charset="0"/>
                </a:rPr>
                <a:t>西</a:t>
              </a:r>
              <a:r>
                <a:rPr lang="zh-CN" altLang="en-US" sz="2400">
                  <a:solidFill>
                    <a:srgbClr val="FFFF00"/>
                  </a:solidFill>
                  <a:ea typeface="宋体" charset="0"/>
                  <a:cs typeface="宋体" charset="0"/>
                </a:rPr>
                <a:t>墙或</a:t>
              </a:r>
            </a:p>
            <a:p>
              <a:pPr algn="ctr">
                <a:lnSpc>
                  <a:spcPct val="50000"/>
                </a:lnSpc>
                <a:spcBef>
                  <a:spcPct val="50000"/>
                </a:spcBef>
                <a:defRPr/>
              </a:pPr>
              <a:r>
                <a:rPr lang="zh-CN" altLang="en-US" sz="2400">
                  <a:solidFill>
                    <a:srgbClr val="FFFF00"/>
                  </a:solidFill>
                  <a:latin typeface="宋体"/>
                  <a:ea typeface="宋体" charset="0"/>
                  <a:cs typeface="宋体" charset="0"/>
                </a:rPr>
                <a:t>”</a:t>
              </a:r>
              <a:r>
                <a:rPr lang="zh-CN" altLang="en-US" sz="2400">
                  <a:solidFill>
                    <a:srgbClr val="FFFF00"/>
                  </a:solidFill>
                  <a:ea typeface="宋体" charset="0"/>
                  <a:cs typeface="宋体" charset="0"/>
                </a:rPr>
                <a:t>哭墙</a:t>
              </a:r>
              <a:r>
                <a:rPr lang="zh-CN" altLang="en-US" sz="2400">
                  <a:solidFill>
                    <a:srgbClr val="FFFF00"/>
                  </a:solidFill>
                  <a:latin typeface="宋体"/>
                  <a:ea typeface="宋体" charset="0"/>
                  <a:cs typeface="宋体" charset="0"/>
                </a:rPr>
                <a:t>”</a:t>
              </a:r>
              <a:endParaRPr lang="zh-CN" altLang="en-US" sz="2400">
                <a:solidFill>
                  <a:srgbClr val="FFFF00"/>
                </a:solidFill>
                <a:ea typeface="宋体" charset="0"/>
                <a:cs typeface="宋体" charset="0"/>
              </a:endParaRPr>
            </a:p>
          </p:txBody>
        </p:sp>
      </p:grpSp>
      <p:pic>
        <p:nvPicPr>
          <p:cNvPr id="612514" name="Picture 162"/>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38563" y="3576638"/>
            <a:ext cx="2171700" cy="153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2515" name="Text Box 163"/>
          <p:cNvSpPr txBox="1">
            <a:spLocks noChangeArrowheads="1"/>
          </p:cNvSpPr>
          <p:nvPr/>
        </p:nvSpPr>
        <p:spPr bwMode="auto">
          <a:xfrm>
            <a:off x="3087688" y="5129213"/>
            <a:ext cx="3355975" cy="93186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130000"/>
              </a:lnSpc>
              <a:spcBef>
                <a:spcPct val="50000"/>
              </a:spcBef>
              <a:defRPr/>
            </a:pPr>
            <a:r>
              <a:rPr lang="ja-JP" altLang="en-US" sz="2400">
                <a:solidFill>
                  <a:srgbClr val="FFFF00"/>
                </a:solidFill>
                <a:ea typeface="宋体" charset="0"/>
                <a:cs typeface="宋体" charset="0"/>
              </a:rPr>
              <a:t>耶稣时</a:t>
            </a:r>
            <a:r>
              <a:rPr lang="zh-CN" altLang="en-US" sz="2400">
                <a:solidFill>
                  <a:srgbClr val="FFFF00"/>
                </a:solidFill>
                <a:ea typeface="宋体" charset="0"/>
                <a:cs typeface="宋体" charset="0"/>
              </a:rPr>
              <a:t>代的</a:t>
            </a:r>
          </a:p>
          <a:p>
            <a:pPr algn="ctr">
              <a:lnSpc>
                <a:spcPct val="50000"/>
              </a:lnSpc>
              <a:spcBef>
                <a:spcPct val="50000"/>
              </a:spcBef>
              <a:defRPr/>
            </a:pPr>
            <a:r>
              <a:rPr lang="zh-CN" altLang="en-US" sz="2400">
                <a:solidFill>
                  <a:srgbClr val="FFFF00"/>
                </a:solidFill>
                <a:ea typeface="宋体" charset="0"/>
                <a:cs typeface="宋体" charset="0"/>
              </a:rPr>
              <a:t>希律建造的</a:t>
            </a:r>
            <a:r>
              <a:rPr lang="ja-JP" altLang="en-US" sz="2400">
                <a:solidFill>
                  <a:srgbClr val="FFFF00"/>
                </a:solidFill>
                <a:ea typeface="宋体" charset="0"/>
                <a:cs typeface="宋体" charset="0"/>
              </a:rPr>
              <a:t>第二</a:t>
            </a:r>
            <a:r>
              <a:rPr lang="zh-CN" altLang="en-US" sz="2400">
                <a:solidFill>
                  <a:srgbClr val="FFFF00"/>
                </a:solidFill>
                <a:ea typeface="宋体" charset="0"/>
                <a:cs typeface="宋体" charset="0"/>
              </a:rPr>
              <a:t>座圣殿</a:t>
            </a:r>
          </a:p>
        </p:txBody>
      </p:sp>
      <p:graphicFrame>
        <p:nvGraphicFramePr>
          <p:cNvPr id="612517" name="Object 165"/>
          <p:cNvGraphicFramePr>
            <a:graphicFrameLocks noChangeAspect="1"/>
          </p:cNvGraphicFramePr>
          <p:nvPr/>
        </p:nvGraphicFramePr>
        <p:xfrm>
          <a:off x="3668713" y="3470275"/>
          <a:ext cx="2738437" cy="1795463"/>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0" name="Object 1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3470275"/>
                        <a:ext cx="2738437" cy="1795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518" name="Text Box 166"/>
          <p:cNvSpPr txBox="1">
            <a:spLocks noChangeArrowheads="1"/>
          </p:cNvSpPr>
          <p:nvPr/>
        </p:nvSpPr>
        <p:spPr bwMode="auto">
          <a:xfrm>
            <a:off x="3073400" y="5462588"/>
            <a:ext cx="3478213" cy="4572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2400">
                <a:solidFill>
                  <a:srgbClr val="FFFF00"/>
                </a:solidFill>
                <a:ea typeface="宋体" charset="0"/>
                <a:cs typeface="宋体" charset="0"/>
              </a:rPr>
              <a:t>今天回教的清真寺</a:t>
            </a:r>
            <a:endParaRPr lang="zh-CN" altLang="en-US" sz="2400">
              <a:solidFill>
                <a:srgbClr val="FFFF00"/>
              </a:solidFill>
              <a:ea typeface="宋体" charset="0"/>
              <a:cs typeface="宋体" charset="0"/>
            </a:endParaRPr>
          </a:p>
        </p:txBody>
      </p:sp>
      <p:sp>
        <p:nvSpPr>
          <p:cNvPr id="612523" name="Text Box 17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
        <p:nvSpPr>
          <p:cNvPr id="612526" name="Text Box 174"/>
          <p:cNvSpPr txBox="1">
            <a:spLocks noChangeArrowheads="1"/>
          </p:cNvSpPr>
          <p:nvPr/>
        </p:nvSpPr>
        <p:spPr bwMode="auto">
          <a:xfrm>
            <a:off x="546100" y="930275"/>
            <a:ext cx="8054975" cy="579438"/>
          </a:xfrm>
          <a:prstGeom prst="rect">
            <a:avLst/>
          </a:prstGeom>
          <a:noFill/>
          <a:ln>
            <a:noFill/>
          </a:ln>
          <a:effectLst>
            <a:outerShdw blurRad="63500" dist="63500" dir="3187806" algn="ctr" rotWithShape="0">
              <a:srgbClr val="B2B2B2">
                <a:alpha val="5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3200">
                <a:solidFill>
                  <a:srgbClr val="0842DE"/>
                </a:solidFill>
                <a:ea typeface="宋体" charset="0"/>
                <a:cs typeface="宋体" charset="0"/>
              </a:rPr>
              <a:t>亚伯拉罕</a:t>
            </a:r>
            <a:r>
              <a:rPr lang="zh-CN" altLang="en-US" sz="3200">
                <a:solidFill>
                  <a:srgbClr val="0842DE"/>
                </a:solidFill>
                <a:ea typeface="宋体" charset="0"/>
                <a:cs typeface="宋体" charset="0"/>
              </a:rPr>
              <a:t>献以撒的地点</a:t>
            </a:r>
            <a:r>
              <a:rPr lang="en-US" altLang="zh-CN" sz="3200">
                <a:solidFill>
                  <a:srgbClr val="0842DE"/>
                </a:solidFill>
                <a:latin typeface="宋体"/>
                <a:ea typeface="宋体" charset="0"/>
                <a:cs typeface="宋体" charset="0"/>
              </a:rPr>
              <a:t>…</a:t>
            </a:r>
            <a:r>
              <a:rPr lang="ja-JP" altLang="en-US" sz="3200">
                <a:solidFill>
                  <a:srgbClr val="0842DE"/>
                </a:solidFill>
                <a:latin typeface="MS PGothic" charset="0"/>
                <a:ea typeface="宋体" charset="0"/>
                <a:cs typeface="宋体" charset="0"/>
              </a:rPr>
              <a:t>摩利亚山</a:t>
            </a:r>
            <a:r>
              <a:rPr lang="en-US" altLang="zh-CN" sz="3200">
                <a:solidFill>
                  <a:srgbClr val="0842DE"/>
                </a:solidFill>
                <a:latin typeface="宋体"/>
                <a:ea typeface="宋体" charset="0"/>
                <a:cs typeface="宋体" charset="0"/>
              </a:rPr>
              <a:t>…</a:t>
            </a:r>
            <a:r>
              <a:rPr lang="ja-JP" altLang="en-US" sz="3200">
                <a:solidFill>
                  <a:srgbClr val="0842DE"/>
                </a:solidFill>
                <a:latin typeface="MS PGothic" charset="0"/>
                <a:ea typeface="宋体" charset="0"/>
                <a:cs typeface="宋体" charset="0"/>
              </a:rPr>
              <a:t>锡安山</a:t>
            </a:r>
            <a:endParaRPr lang="zh-CN" altLang="en-US" sz="3200">
              <a:solidFill>
                <a:srgbClr val="0842DE"/>
              </a:solidFill>
              <a:latin typeface="MS PGothic" charset="0"/>
              <a:ea typeface="宋体" charset="0"/>
              <a:cs typeface="宋体" charset="0"/>
            </a:endParaRPr>
          </a:p>
        </p:txBody>
      </p:sp>
      <p:sp>
        <p:nvSpPr>
          <p:cNvPr id="612527" name="Rectangle 175"/>
          <p:cNvSpPr>
            <a:spLocks noChangeArrowheads="1"/>
          </p:cNvSpPr>
          <p:nvPr/>
        </p:nvSpPr>
        <p:spPr bwMode="auto">
          <a:xfrm>
            <a:off x="1681163" y="227013"/>
            <a:ext cx="5649912" cy="576262"/>
          </a:xfrm>
          <a:prstGeom prst="rect">
            <a:avLst/>
          </a:prstGeom>
          <a:noFill/>
          <a:ln>
            <a:noFill/>
          </a:ln>
          <a:effectLst>
            <a:outerShdw blurRad="63500" dist="38099" dir="2700000" algn="ctr" rotWithShape="0">
              <a:srgbClr val="888B90">
                <a:alpha val="74998"/>
              </a:srgb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lIns="90487" tIns="44450" rIns="90487" bIns="44450">
            <a:spAutoFit/>
          </a:bodyPr>
          <a:lstStyle/>
          <a:p>
            <a:pPr algn="ctr">
              <a:defRPr/>
            </a:pPr>
            <a:r>
              <a:rPr lang="zh-CN" altLang="en-US" sz="3200">
                <a:solidFill>
                  <a:srgbClr val="9DEDF1"/>
                </a:solidFill>
                <a:latin typeface="Arial" charset="0"/>
                <a:ea typeface="宋体" charset="0"/>
                <a:cs typeface="宋体" charset="0"/>
              </a:rPr>
              <a:t>今日耶</a:t>
            </a:r>
            <a:r>
              <a:rPr lang="ja-JP" altLang="en-US" sz="3200">
                <a:solidFill>
                  <a:srgbClr val="9DEDF1"/>
                </a:solidFill>
                <a:latin typeface="Arial" charset="0"/>
                <a:ea typeface="宋体" charset="0"/>
                <a:cs typeface="宋体" charset="0"/>
              </a:rPr>
              <a:t>路撒冷</a:t>
            </a:r>
            <a:r>
              <a:rPr lang="zh-CN" altLang="en-US" sz="3200">
                <a:solidFill>
                  <a:srgbClr val="9DEDF1"/>
                </a:solidFill>
                <a:latin typeface="Arial" charset="0"/>
                <a:ea typeface="宋体" charset="0"/>
                <a:cs typeface="宋体" charset="0"/>
              </a:rPr>
              <a:t>圣殿山全貌</a:t>
            </a:r>
            <a:endParaRPr lang="en-US" altLang="zh-CN" sz="3200">
              <a:solidFill>
                <a:srgbClr val="9DEDF1"/>
              </a:solidFill>
              <a:latin typeface="Arial" charset="0"/>
              <a:ea typeface="宋体" charset="0"/>
              <a:cs typeface="宋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612356">
                                            <p:txEl>
                                              <p:pRg st="0" end="0"/>
                                            </p:txEl>
                                          </p:spTgt>
                                        </p:tgtEl>
                                        <p:attrNameLst>
                                          <p:attrName>style.visibility</p:attrName>
                                        </p:attrNameLst>
                                      </p:cBhvr>
                                      <p:to>
                                        <p:strVal val="visible"/>
                                      </p:to>
                                    </p:set>
                                    <p:animEffect transition="in" filter="box(out)">
                                      <p:cBhvr>
                                        <p:cTn id="11" dur="500"/>
                                        <p:tgtEl>
                                          <p:spTgt spid="612356">
                                            <p:txEl>
                                              <p:pRg st="0" end="0"/>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612372"/>
                                        </p:tgtEl>
                                        <p:attrNameLst>
                                          <p:attrName>style.visibility</p:attrName>
                                        </p:attrNameLst>
                                      </p:cBhvr>
                                      <p:to>
                                        <p:strVal val="visible"/>
                                      </p:to>
                                    </p:set>
                                    <p:animEffect transition="in" filter="wipe(left)">
                                      <p:cBhvr>
                                        <p:cTn id="15" dur="500"/>
                                        <p:tgtEl>
                                          <p:spTgt spid="612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2373"/>
                                        </p:tgtEl>
                                        <p:attrNameLst>
                                          <p:attrName>style.visibility</p:attrName>
                                        </p:attrNameLst>
                                      </p:cBhvr>
                                      <p:to>
                                        <p:strVal val="visible"/>
                                      </p:to>
                                    </p:set>
                                    <p:animEffect transition="in" filter="wipe(left)">
                                      <p:cBhvr>
                                        <p:cTn id="20" dur="500"/>
                                        <p:tgtEl>
                                          <p:spTgt spid="612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612364"/>
                                        </p:tgtEl>
                                        <p:attrNameLst>
                                          <p:attrName>style.visibility</p:attrName>
                                        </p:attrNameLst>
                                      </p:cBhvr>
                                      <p:to>
                                        <p:strVal val="visible"/>
                                      </p:to>
                                    </p:set>
                                    <p:animEffect transition="in" filter="wipe(left)">
                                      <p:cBhvr>
                                        <p:cTn id="25" dur="500"/>
                                        <p:tgtEl>
                                          <p:spTgt spid="61236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612357"/>
                                        </p:tgtEl>
                                        <p:attrNameLst>
                                          <p:attrName>style.visibility</p:attrName>
                                        </p:attrNameLst>
                                      </p:cBhvr>
                                      <p:to>
                                        <p:strVal val="visible"/>
                                      </p:to>
                                    </p:set>
                                    <p:animEffect transition="in" filter="wipe(left)">
                                      <p:cBhvr>
                                        <p:cTn id="29" dur="500"/>
                                        <p:tgtEl>
                                          <p:spTgt spid="61235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612509"/>
                                        </p:tgtEl>
                                        <p:attrNameLst>
                                          <p:attrName>style.visibility</p:attrName>
                                        </p:attrNameLst>
                                      </p:cBhvr>
                                      <p:to>
                                        <p:strVal val="visible"/>
                                      </p:to>
                                    </p:set>
                                    <p:anim calcmode="lin" valueType="num">
                                      <p:cBhvr>
                                        <p:cTn id="34" dur="500" fill="hold"/>
                                        <p:tgtEl>
                                          <p:spTgt spid="612509"/>
                                        </p:tgtEl>
                                        <p:attrNameLst>
                                          <p:attrName>ppt_w</p:attrName>
                                        </p:attrNameLst>
                                      </p:cBhvr>
                                      <p:tavLst>
                                        <p:tav tm="0">
                                          <p:val>
                                            <p:fltVal val="0"/>
                                          </p:val>
                                        </p:tav>
                                        <p:tav tm="100000">
                                          <p:val>
                                            <p:strVal val="#ppt_w"/>
                                          </p:val>
                                        </p:tav>
                                      </p:tavLst>
                                    </p:anim>
                                    <p:anim calcmode="lin" valueType="num">
                                      <p:cBhvr>
                                        <p:cTn id="35" dur="500" fill="hold"/>
                                        <p:tgtEl>
                                          <p:spTgt spid="612509"/>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612403"/>
                                        </p:tgtEl>
                                        <p:attrNameLst>
                                          <p:attrName>style.visibility</p:attrName>
                                        </p:attrNameLst>
                                      </p:cBhvr>
                                      <p:to>
                                        <p:strVal val="visible"/>
                                      </p:to>
                                    </p:set>
                                    <p:animEffect transition="in" filter="wipe(left)">
                                      <p:cBhvr>
                                        <p:cTn id="40" dur="500"/>
                                        <p:tgtEl>
                                          <p:spTgt spid="612403"/>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612404"/>
                                        </p:tgtEl>
                                        <p:attrNameLst>
                                          <p:attrName>style.visibility</p:attrName>
                                        </p:attrNameLst>
                                      </p:cBhvr>
                                      <p:to>
                                        <p:strVal val="visible"/>
                                      </p:to>
                                    </p:set>
                                    <p:animEffect transition="in" filter="fade">
                                      <p:cBhvr>
                                        <p:cTn id="44" dur="1000"/>
                                        <p:tgtEl>
                                          <p:spTgt spid="61240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12404"/>
                                        </p:tgtEl>
                                        <p:attrNameLst>
                                          <p:attrName>style.visibility</p:attrName>
                                        </p:attrNameLst>
                                      </p:cBhvr>
                                      <p:to>
                                        <p:strVal val="hidden"/>
                                      </p:to>
                                    </p:set>
                                  </p:childTnLst>
                                </p:cTn>
                              </p:par>
                            </p:childTnLst>
                          </p:cTn>
                        </p:par>
                        <p:par>
                          <p:cTn id="49" fill="hold" nodeType="afterGroup">
                            <p:stCondLst>
                              <p:cond delay="0"/>
                            </p:stCondLst>
                            <p:childTnLst>
                              <p:par>
                                <p:cTn id="50" presetID="22" presetClass="entr" presetSubtype="8" fill="hold" nodeType="afterEffect">
                                  <p:stCondLst>
                                    <p:cond delay="0"/>
                                  </p:stCondLst>
                                  <p:childTnLst>
                                    <p:set>
                                      <p:cBhvr>
                                        <p:cTn id="51" dur="1" fill="hold">
                                          <p:stCondLst>
                                            <p:cond delay="0"/>
                                          </p:stCondLst>
                                        </p:cTn>
                                        <p:tgtEl>
                                          <p:spTgt spid="612514"/>
                                        </p:tgtEl>
                                        <p:attrNameLst>
                                          <p:attrName>style.visibility</p:attrName>
                                        </p:attrNameLst>
                                      </p:cBhvr>
                                      <p:to>
                                        <p:strVal val="visible"/>
                                      </p:to>
                                    </p:set>
                                    <p:animEffect transition="in" filter="wipe(left)">
                                      <p:cBhvr>
                                        <p:cTn id="52" dur="500"/>
                                        <p:tgtEl>
                                          <p:spTgt spid="612514"/>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12515"/>
                                        </p:tgtEl>
                                        <p:attrNameLst>
                                          <p:attrName>style.visibility</p:attrName>
                                        </p:attrNameLst>
                                      </p:cBhvr>
                                      <p:to>
                                        <p:strVal val="visible"/>
                                      </p:to>
                                    </p:set>
                                    <p:animEffect transition="in" filter="fade">
                                      <p:cBhvr>
                                        <p:cTn id="56" dur="1000"/>
                                        <p:tgtEl>
                                          <p:spTgt spid="61251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12515"/>
                                        </p:tgtEl>
                                        <p:attrNameLst>
                                          <p:attrName>style.visibility</p:attrName>
                                        </p:attrNameLst>
                                      </p:cBhvr>
                                      <p:to>
                                        <p:strVal val="hidden"/>
                                      </p:to>
                                    </p:set>
                                  </p:childTnLst>
                                </p:cTn>
                              </p:par>
                            </p:childTnLst>
                          </p:cTn>
                        </p:par>
                        <p:par>
                          <p:cTn id="61" fill="hold" nodeType="afterGroup">
                            <p:stCondLst>
                              <p:cond delay="0"/>
                            </p:stCondLst>
                            <p:childTnLst>
                              <p:par>
                                <p:cTn id="62" presetID="22" presetClass="entr" presetSubtype="8" fill="hold" nodeType="afterEffect">
                                  <p:stCondLst>
                                    <p:cond delay="0"/>
                                  </p:stCondLst>
                                  <p:childTnLst>
                                    <p:set>
                                      <p:cBhvr>
                                        <p:cTn id="63" dur="1" fill="hold">
                                          <p:stCondLst>
                                            <p:cond delay="0"/>
                                          </p:stCondLst>
                                        </p:cTn>
                                        <p:tgtEl>
                                          <p:spTgt spid="612517"/>
                                        </p:tgtEl>
                                        <p:attrNameLst>
                                          <p:attrName>style.visibility</p:attrName>
                                        </p:attrNameLst>
                                      </p:cBhvr>
                                      <p:to>
                                        <p:strVal val="visible"/>
                                      </p:to>
                                    </p:set>
                                    <p:animEffect transition="in" filter="wipe(left)">
                                      <p:cBhvr>
                                        <p:cTn id="64" dur="500"/>
                                        <p:tgtEl>
                                          <p:spTgt spid="612517"/>
                                        </p:tgtEl>
                                      </p:cBhvr>
                                    </p:animEffect>
                                  </p:childTnLst>
                                </p:cTn>
                              </p:par>
                            </p:childTnLst>
                          </p:cTn>
                        </p:par>
                        <p:par>
                          <p:cTn id="65" fill="hold" nodeType="afterGroup">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12518"/>
                                        </p:tgtEl>
                                        <p:attrNameLst>
                                          <p:attrName>style.visibility</p:attrName>
                                        </p:attrNameLst>
                                      </p:cBhvr>
                                      <p:to>
                                        <p:strVal val="visible"/>
                                      </p:to>
                                    </p:set>
                                    <p:animEffect transition="in" filter="fade">
                                      <p:cBhvr>
                                        <p:cTn id="68" dur="1000"/>
                                        <p:tgtEl>
                                          <p:spTgt spid="61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build="p" autoUpdateAnimBg="0" advAuto="100"/>
      <p:bldP spid="612373" grpId="0" animBg="1"/>
      <p:bldP spid="612404" grpId="0"/>
      <p:bldP spid="612404" grpId="1"/>
      <p:bldP spid="612515" grpId="0"/>
      <p:bldP spid="612515" grpId="1"/>
      <p:bldP spid="6125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963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r>
              <a:rPr lang="en-US" sz="2000">
                <a:solidFill>
                  <a:srgbClr val="FFA27C"/>
                </a:solidFill>
                <a:latin typeface="B VAG Rounded Bold" charset="0"/>
              </a:rPr>
              <a:t> </a:t>
            </a:r>
          </a:p>
        </p:txBody>
      </p:sp>
      <p:sp>
        <p:nvSpPr>
          <p:cNvPr id="69635"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r>
              <a:rPr lang="en-US" sz="1600">
                <a:solidFill>
                  <a:srgbClr val="FFFFFF"/>
                </a:solidFill>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32a</a:t>
            </a:r>
          </a:p>
        </p:txBody>
      </p:sp>
      <p:sp>
        <p:nvSpPr>
          <p:cNvPr id="69637"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r>
              <a:rPr lang="en-US" sz="1200">
                <a:solidFill>
                  <a:srgbClr val="FFFFFF"/>
                </a:solidFill>
                <a:latin typeface="Arial" charset="0"/>
              </a:rPr>
              <a:t>Handbook pg. 32-37</a:t>
            </a:r>
          </a:p>
        </p:txBody>
      </p:sp>
      <p:sp>
        <p:nvSpPr>
          <p:cNvPr id="69638"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latin typeface="Matura MT Script Capitals" charset="0"/>
            </a:endParaRPr>
          </a:p>
        </p:txBody>
      </p:sp>
      <p:sp>
        <p:nvSpPr>
          <p:cNvPr id="646182" name="Text Box 38"/>
          <p:cNvSpPr txBox="1">
            <a:spLocks noChangeArrowheads="1"/>
          </p:cNvSpPr>
          <p:nvPr/>
        </p:nvSpPr>
        <p:spPr bwMode="auto">
          <a:xfrm>
            <a:off x="6008688" y="2462213"/>
            <a:ext cx="29352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defRPr/>
            </a:pPr>
            <a:r>
              <a:rPr lang="zh-CN" altLang="en-US" sz="2400" dirty="0">
                <a:solidFill>
                  <a:srgbClr val="FFFF00"/>
                </a:solidFill>
                <a:latin typeface="Comic Sans MS" pitchFamily="-112" charset="0"/>
              </a:rPr>
              <a:t>圆顶清真寺内部</a:t>
            </a:r>
            <a:endParaRPr lang="en-US" sz="2400" dirty="0">
              <a:solidFill>
                <a:srgbClr val="FFFF00"/>
              </a:solidFill>
              <a:latin typeface="Comic Sans MS" pitchFamily="-112" charset="0"/>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defRPr/>
            </a:pPr>
            <a:r>
              <a:rPr lang="zh-CN" altLang="en-US" sz="2400" dirty="0">
                <a:solidFill>
                  <a:srgbClr val="FFFF00"/>
                </a:solidFill>
                <a:latin typeface="Comic Sans MS" pitchFamily="-112" charset="0"/>
              </a:rPr>
              <a:t>圣殿山上的圆顶清真寺</a:t>
            </a:r>
            <a:endParaRPr lang="en-US" sz="2400" dirty="0">
              <a:solidFill>
                <a:srgbClr val="FFFF00"/>
              </a:solidFill>
              <a:latin typeface="Comic Sans MS" pitchFamily="-112" charset="0"/>
            </a:endParaRPr>
          </a:p>
        </p:txBody>
      </p:sp>
      <p:sp>
        <p:nvSpPr>
          <p:cNvPr id="2" name="Title 1"/>
          <p:cNvSpPr>
            <a:spLocks noGrp="1"/>
          </p:cNvSpPr>
          <p:nvPr>
            <p:ph type="title" idx="4294967295"/>
          </p:nvPr>
        </p:nvSpPr>
        <p:spPr>
          <a:xfrm>
            <a:off x="457200" y="220663"/>
            <a:ext cx="8229600" cy="538162"/>
          </a:xfrm>
          <a:prstGeom prst="rect">
            <a:avLst/>
          </a:prstGeom>
        </p:spPr>
        <p:txBody>
          <a:bodyPr/>
          <a:lstStyle/>
          <a:p>
            <a:pPr algn="ctr">
              <a:defRPr/>
            </a:pPr>
            <a:r>
              <a:rPr lang="zh-CN" altLang="en-US" sz="3200" b="1" kern="1200" dirty="0">
                <a:solidFill>
                  <a:srgbClr val="9DEDF1"/>
                </a:solidFill>
                <a:effectLst/>
                <a:latin typeface="Arial"/>
                <a:ea typeface="ＭＳ Ｐゴシック"/>
                <a:cs typeface="ＭＳ Ｐゴシック"/>
              </a:rPr>
              <a:t>耶路撒冷如今的圣殿山</a:t>
            </a:r>
            <a:endParaRPr lang="en-US" dirty="0">
              <a:cs typeface="+mj-cs"/>
            </a:endParaRPr>
          </a:p>
        </p:txBody>
      </p:sp>
    </p:spTree>
    <p:extLst>
      <p:ext uri="{BB962C8B-B14F-4D97-AF65-F5344CB8AC3E}">
        <p14:creationId xmlns:p14="http://schemas.microsoft.com/office/powerpoint/2010/main" val="378084613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50" name="Text Box 42"/>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452709" name="Text Box 101"/>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52712" name="Rectangle 104"/>
          <p:cNvSpPr>
            <a:spLocks noChangeArrowheads="1"/>
          </p:cNvSpPr>
          <p:nvPr/>
        </p:nvSpPr>
        <p:spPr bwMode="auto">
          <a:xfrm>
            <a:off x="8078788" y="654367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33</a:t>
            </a:r>
          </a:p>
        </p:txBody>
      </p:sp>
      <p:sp>
        <p:nvSpPr>
          <p:cNvPr id="452713" name="Text Box 105"/>
          <p:cNvSpPr txBox="1">
            <a:spLocks noChangeArrowheads="1"/>
          </p:cNvSpPr>
          <p:nvPr/>
        </p:nvSpPr>
        <p:spPr bwMode="auto">
          <a:xfrm>
            <a:off x="1770063" y="-28575"/>
            <a:ext cx="5478462" cy="304800"/>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6:14-38</a:t>
            </a:r>
          </a:p>
        </p:txBody>
      </p:sp>
      <p:pic>
        <p:nvPicPr>
          <p:cNvPr id="452715" name="Picture 107" descr="Western Wall at Sukkot2, df 100301"/>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2611" name="Rectangle 3"/>
          <p:cNvSpPr>
            <a:spLocks noChangeArrowheads="1"/>
          </p:cNvSpPr>
          <p:nvPr/>
        </p:nvSpPr>
        <p:spPr bwMode="auto">
          <a:xfrm>
            <a:off x="1258888" y="5502275"/>
            <a:ext cx="6640512" cy="6985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defRPr/>
            </a:pPr>
            <a:r>
              <a:rPr lang="zh-CN" altLang="en-US" sz="4000">
                <a:solidFill>
                  <a:srgbClr val="FFFF00"/>
                </a:solidFill>
                <a:ea typeface="宋体" charset="0"/>
                <a:cs typeface="宋体" charset="0"/>
              </a:rPr>
              <a:t>圣殿山的西墙</a:t>
            </a:r>
          </a:p>
        </p:txBody>
      </p:sp>
      <p:pic>
        <p:nvPicPr>
          <p:cNvPr id="452716" name="Picture 108"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blipFill dpi="0" rotWithShape="0">
                  <a:blip r:embed="rId7"/>
                  <a:srcRect/>
                  <a:stretch>
                    <a:fillRect/>
                  </a:stretch>
                </a:blipFill>
              </a14:hiddenFill>
            </a:ext>
          </a:extLst>
        </p:spPr>
      </p:pic>
      <p:sp>
        <p:nvSpPr>
          <p:cNvPr id="452717" name="Text Box 109"/>
          <p:cNvSpPr txBox="1">
            <a:spLocks noChangeArrowheads="1"/>
          </p:cNvSpPr>
          <p:nvPr/>
        </p:nvSpPr>
        <p:spPr bwMode="auto">
          <a:xfrm>
            <a:off x="8669338" y="6384925"/>
            <a:ext cx="2587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a:solidFill>
                  <a:schemeClr val="tx1"/>
                </a:solidFill>
                <a:ea typeface="宋体" charset="0"/>
                <a:cs typeface="宋体" charset="0"/>
              </a:rPr>
              <a:t>1</a:t>
            </a:r>
          </a:p>
        </p:txBody>
      </p:sp>
      <p:grpSp>
        <p:nvGrpSpPr>
          <p:cNvPr id="71689" name="Group 253"/>
          <p:cNvGrpSpPr>
            <a:grpSpLocks/>
          </p:cNvGrpSpPr>
          <p:nvPr/>
        </p:nvGrpSpPr>
        <p:grpSpPr bwMode="auto">
          <a:xfrm>
            <a:off x="7842250" y="3436938"/>
            <a:ext cx="1200150" cy="2109787"/>
            <a:chOff x="4940" y="2165"/>
            <a:chExt cx="756" cy="1329"/>
          </a:xfrm>
        </p:grpSpPr>
        <p:grpSp>
          <p:nvGrpSpPr>
            <p:cNvPr id="71691" name="Group 254"/>
            <p:cNvGrpSpPr>
              <a:grpSpLocks/>
            </p:cNvGrpSpPr>
            <p:nvPr/>
          </p:nvGrpSpPr>
          <p:grpSpPr bwMode="auto">
            <a:xfrm>
              <a:off x="4940" y="2165"/>
              <a:ext cx="756" cy="1329"/>
              <a:chOff x="4940" y="2165"/>
              <a:chExt cx="756" cy="1329"/>
            </a:xfrm>
          </p:grpSpPr>
          <p:sp>
            <p:nvSpPr>
              <p:cNvPr id="452863" name="AutoShape 25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4" name="Rectangle 25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5" name="Line 25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6" name="Rectangle 25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7" name="Rectangle 25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8" name="Line 26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69" name="Line 26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0" name="Line 26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1" name="Line 26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2" name="Line 26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3" name="Line 26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4" name="Line 26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5" name="Line 26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6" name="Line 26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7" name="Line 26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2878" name="Rectangle 27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452879" name="Rectangle 27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2880" name="Rectangle 27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2881" name="Rectangle 27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2882" name="Rectangle 27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2883" name="Text Box 27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2884" name="Text Box 27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2885" name="Text Box 27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2886" name="Text Box 27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2887" name="Text Box 27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2888" name="Text Box 28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452889" name="Rectangle 28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452890" name="Text Box 28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p:bldP spid="45271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809" name="Picture 177"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3810" name="Rectangle 178"/>
          <p:cNvSpPr>
            <a:spLocks noChangeArrowheads="1"/>
          </p:cNvSpPr>
          <p:nvPr/>
        </p:nvSpPr>
        <p:spPr bwMode="auto">
          <a:xfrm>
            <a:off x="50800" y="1182688"/>
            <a:ext cx="9093200" cy="1241425"/>
          </a:xfrm>
          <a:prstGeom prst="rect">
            <a:avLst/>
          </a:prstGeom>
          <a:solidFill>
            <a:schemeClr val="bg2">
              <a:alpha val="50000"/>
            </a:scheme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720" name="Text Box 88"/>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53726" name="Rectangle 9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34</a:t>
            </a:r>
          </a:p>
        </p:txBody>
      </p:sp>
      <p:sp>
        <p:nvSpPr>
          <p:cNvPr id="453727" name="Text Box 95"/>
          <p:cNvSpPr txBox="1">
            <a:spLocks noChangeArrowheads="1"/>
          </p:cNvSpPr>
          <p:nvPr/>
        </p:nvSpPr>
        <p:spPr bwMode="auto">
          <a:xfrm>
            <a:off x="1755775" y="-14288"/>
            <a:ext cx="5592763" cy="304801"/>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6:14-38</a:t>
            </a:r>
          </a:p>
        </p:txBody>
      </p:sp>
      <p:pic>
        <p:nvPicPr>
          <p:cNvPr id="453724" name="Picture 9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138" y="4308475"/>
            <a:ext cx="1944687"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453734" name="Picture 102"/>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94088" y="4589463"/>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3740" name="Text Box 108"/>
          <p:cNvSpPr txBox="1">
            <a:spLocks noChangeArrowheads="1"/>
          </p:cNvSpPr>
          <p:nvPr/>
        </p:nvSpPr>
        <p:spPr bwMode="auto">
          <a:xfrm>
            <a:off x="8669338" y="6384925"/>
            <a:ext cx="2587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a:solidFill>
                  <a:schemeClr val="tx1"/>
                </a:solidFill>
                <a:ea typeface="宋体" charset="0"/>
                <a:cs typeface="宋体" charset="0"/>
              </a:rPr>
              <a:t>6</a:t>
            </a:r>
          </a:p>
        </p:txBody>
      </p:sp>
      <p:sp>
        <p:nvSpPr>
          <p:cNvPr id="453802" name="Text Box 170"/>
          <p:cNvSpPr txBox="1">
            <a:spLocks noChangeArrowheads="1"/>
          </p:cNvSpPr>
          <p:nvPr/>
        </p:nvSpPr>
        <p:spPr bwMode="auto">
          <a:xfrm>
            <a:off x="2363788" y="461963"/>
            <a:ext cx="5653087"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i="1">
                <a:solidFill>
                  <a:srgbClr val="37F1FA"/>
                </a:solidFill>
                <a:latin typeface="宋体" charset="0"/>
                <a:ea typeface="宋体" charset="0"/>
                <a:cs typeface="宋体" charset="0"/>
              </a:rPr>
              <a:t>圣殿山的重大意义</a:t>
            </a:r>
            <a:r>
              <a:rPr lang="en-US" altLang="zh-CN" sz="3600" i="1">
                <a:solidFill>
                  <a:srgbClr val="37F1FA"/>
                </a:solidFill>
                <a:latin typeface="宋体" charset="0"/>
                <a:ea typeface="宋体" charset="0"/>
                <a:cs typeface="宋体" charset="0"/>
              </a:rPr>
              <a:t>!</a:t>
            </a:r>
            <a:endParaRPr lang="zh-CN" altLang="en-US" sz="3600" i="1">
              <a:solidFill>
                <a:srgbClr val="37F1FA"/>
              </a:solidFill>
              <a:latin typeface="宋体" charset="0"/>
              <a:ea typeface="宋体" charset="0"/>
              <a:cs typeface="宋体" charset="0"/>
            </a:endParaRPr>
          </a:p>
        </p:txBody>
      </p:sp>
      <p:sp>
        <p:nvSpPr>
          <p:cNvPr id="453803" name="AutoShape 171"/>
          <p:cNvSpPr>
            <a:spLocks noChangeArrowheads="1"/>
          </p:cNvSpPr>
          <p:nvPr/>
        </p:nvSpPr>
        <p:spPr bwMode="auto">
          <a:xfrm>
            <a:off x="676275" y="2662238"/>
            <a:ext cx="7600950" cy="1462087"/>
          </a:xfrm>
          <a:prstGeom prst="roundRect">
            <a:avLst>
              <a:gd name="adj" fmla="val 16667"/>
            </a:avLst>
          </a:prstGeom>
          <a:noFill/>
          <a:ln w="7620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53804" name="Text Box 172"/>
          <p:cNvSpPr txBox="1">
            <a:spLocks noChangeArrowheads="1"/>
          </p:cNvSpPr>
          <p:nvPr/>
        </p:nvSpPr>
        <p:spPr bwMode="auto">
          <a:xfrm>
            <a:off x="349250" y="1477963"/>
            <a:ext cx="2790825"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90000"/>
              </a:lnSpc>
              <a:spcBef>
                <a:spcPct val="50000"/>
              </a:spcBef>
              <a:defRPr/>
            </a:pPr>
            <a:r>
              <a:rPr lang="en-US" altLang="zh-CN" sz="3600">
                <a:solidFill>
                  <a:srgbClr val="FFEA18"/>
                </a:solidFill>
                <a:latin typeface="Arial" charset="0"/>
                <a:ea typeface="宋体" charset="0"/>
                <a:cs typeface="宋体" charset="0"/>
              </a:rPr>
              <a:t>• </a:t>
            </a:r>
            <a:r>
              <a:rPr lang="zh-CN" altLang="en-US" sz="3600">
                <a:solidFill>
                  <a:srgbClr val="FFEA18"/>
                </a:solidFill>
                <a:latin typeface="Arial" charset="0"/>
                <a:ea typeface="宋体" charset="0"/>
                <a:cs typeface="宋体" charset="0"/>
              </a:rPr>
              <a:t>属灵的</a:t>
            </a:r>
          </a:p>
        </p:txBody>
      </p:sp>
      <p:sp>
        <p:nvSpPr>
          <p:cNvPr id="453805" name="Text Box 173"/>
          <p:cNvSpPr txBox="1">
            <a:spLocks noChangeArrowheads="1"/>
          </p:cNvSpPr>
          <p:nvPr/>
        </p:nvSpPr>
        <p:spPr bwMode="auto">
          <a:xfrm>
            <a:off x="912813" y="2089150"/>
            <a:ext cx="2790825" cy="5857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90000"/>
              </a:lnSpc>
              <a:spcBef>
                <a:spcPct val="50000"/>
              </a:spcBef>
              <a:defRPr/>
            </a:pPr>
            <a:r>
              <a:rPr lang="en-US" altLang="zh-CN" sz="3600">
                <a:solidFill>
                  <a:srgbClr val="FFEA18"/>
                </a:solidFill>
                <a:latin typeface="Arial" charset="0"/>
                <a:ea typeface="宋体" charset="0"/>
                <a:cs typeface="宋体" charset="0"/>
              </a:rPr>
              <a:t>• </a:t>
            </a:r>
            <a:r>
              <a:rPr lang="zh-CN" altLang="en-US" sz="3600">
                <a:solidFill>
                  <a:srgbClr val="FFEA18"/>
                </a:solidFill>
                <a:latin typeface="Arial" charset="0"/>
                <a:ea typeface="宋体" charset="0"/>
                <a:cs typeface="宋体" charset="0"/>
              </a:rPr>
              <a:t>神学的</a:t>
            </a:r>
          </a:p>
        </p:txBody>
      </p:sp>
      <p:sp>
        <p:nvSpPr>
          <p:cNvPr id="453806" name="Text Box 174"/>
          <p:cNvSpPr txBox="1">
            <a:spLocks noChangeArrowheads="1"/>
          </p:cNvSpPr>
          <p:nvPr/>
        </p:nvSpPr>
        <p:spPr bwMode="auto">
          <a:xfrm>
            <a:off x="1441450" y="2671763"/>
            <a:ext cx="2790825"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90000"/>
              </a:lnSpc>
              <a:spcBef>
                <a:spcPct val="50000"/>
              </a:spcBef>
              <a:defRPr/>
            </a:pPr>
            <a:r>
              <a:rPr lang="en-US" altLang="zh-CN" sz="3600">
                <a:solidFill>
                  <a:srgbClr val="FFEA18"/>
                </a:solidFill>
                <a:latin typeface="Arial" charset="0"/>
                <a:ea typeface="宋体" charset="0"/>
                <a:cs typeface="宋体" charset="0"/>
              </a:rPr>
              <a:t>• </a:t>
            </a:r>
            <a:r>
              <a:rPr lang="zh-CN" altLang="en-US" sz="3600">
                <a:solidFill>
                  <a:srgbClr val="FFEA18"/>
                </a:solidFill>
                <a:latin typeface="Arial" charset="0"/>
                <a:ea typeface="宋体" charset="0"/>
                <a:cs typeface="宋体" charset="0"/>
              </a:rPr>
              <a:t>政治的</a:t>
            </a:r>
          </a:p>
        </p:txBody>
      </p:sp>
      <p:sp>
        <p:nvSpPr>
          <p:cNvPr id="453807" name="Text Box 175"/>
          <p:cNvSpPr txBox="1">
            <a:spLocks noChangeArrowheads="1"/>
          </p:cNvSpPr>
          <p:nvPr/>
        </p:nvSpPr>
        <p:spPr bwMode="auto">
          <a:xfrm>
            <a:off x="2066925" y="3325813"/>
            <a:ext cx="3268663" cy="5857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90000"/>
              </a:lnSpc>
              <a:spcBef>
                <a:spcPct val="50000"/>
              </a:spcBef>
              <a:defRPr/>
            </a:pPr>
            <a:r>
              <a:rPr lang="en-US" altLang="zh-CN" sz="3600">
                <a:solidFill>
                  <a:srgbClr val="FFEA18"/>
                </a:solidFill>
                <a:latin typeface="Arial" charset="0"/>
                <a:ea typeface="宋体" charset="0"/>
                <a:cs typeface="宋体" charset="0"/>
              </a:rPr>
              <a:t>• </a:t>
            </a:r>
            <a:r>
              <a:rPr lang="zh-CN" altLang="en-US" sz="3600">
                <a:solidFill>
                  <a:srgbClr val="FFEA18"/>
                </a:solidFill>
                <a:latin typeface="Arial" charset="0"/>
                <a:ea typeface="宋体" charset="0"/>
                <a:cs typeface="宋体" charset="0"/>
              </a:rPr>
              <a:t>地理的</a:t>
            </a:r>
          </a:p>
        </p:txBody>
      </p:sp>
      <p:sp>
        <p:nvSpPr>
          <p:cNvPr id="453808" name="Text Box 176"/>
          <p:cNvSpPr txBox="1">
            <a:spLocks noChangeArrowheads="1"/>
          </p:cNvSpPr>
          <p:nvPr/>
        </p:nvSpPr>
        <p:spPr bwMode="auto">
          <a:xfrm>
            <a:off x="2857500" y="3984625"/>
            <a:ext cx="3608388" cy="58578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90000"/>
              </a:lnSpc>
              <a:spcBef>
                <a:spcPct val="50000"/>
              </a:spcBef>
              <a:defRPr/>
            </a:pPr>
            <a:r>
              <a:rPr lang="en-US" altLang="zh-CN" sz="3600">
                <a:solidFill>
                  <a:srgbClr val="FFEA18"/>
                </a:solidFill>
                <a:latin typeface="Arial" charset="0"/>
                <a:ea typeface="宋体" charset="0"/>
                <a:cs typeface="宋体" charset="0"/>
              </a:rPr>
              <a:t>• </a:t>
            </a:r>
            <a:r>
              <a:rPr lang="zh-CN" altLang="en-US" sz="3600">
                <a:solidFill>
                  <a:srgbClr val="FFEA18"/>
                </a:solidFill>
                <a:latin typeface="Arial" charset="0"/>
                <a:ea typeface="宋体" charset="0"/>
                <a:cs typeface="宋体" charset="0"/>
              </a:rPr>
              <a:t>末世的</a:t>
            </a:r>
            <a:endParaRPr lang="en-US" altLang="zh-CN" sz="3600">
              <a:solidFill>
                <a:srgbClr val="FFEA18"/>
              </a:solidFill>
              <a:latin typeface="Arial" charset="0"/>
              <a:ea typeface="宋体" charset="0"/>
              <a:cs typeface="宋体" charset="0"/>
            </a:endParaRPr>
          </a:p>
        </p:txBody>
      </p:sp>
      <p:grpSp>
        <p:nvGrpSpPr>
          <p:cNvPr id="73744" name="Group 234"/>
          <p:cNvGrpSpPr>
            <a:grpSpLocks/>
          </p:cNvGrpSpPr>
          <p:nvPr/>
        </p:nvGrpSpPr>
        <p:grpSpPr bwMode="auto">
          <a:xfrm>
            <a:off x="7842250" y="3436938"/>
            <a:ext cx="1200150" cy="2109787"/>
            <a:chOff x="4940" y="2165"/>
            <a:chExt cx="756" cy="1329"/>
          </a:xfrm>
        </p:grpSpPr>
        <p:grpSp>
          <p:nvGrpSpPr>
            <p:cNvPr id="73746" name="Group 235"/>
            <p:cNvGrpSpPr>
              <a:grpSpLocks/>
            </p:cNvGrpSpPr>
            <p:nvPr/>
          </p:nvGrpSpPr>
          <p:grpSpPr bwMode="auto">
            <a:xfrm>
              <a:off x="4940" y="2165"/>
              <a:ext cx="756" cy="1329"/>
              <a:chOff x="4940" y="2165"/>
              <a:chExt cx="756" cy="1329"/>
            </a:xfrm>
          </p:grpSpPr>
          <p:sp>
            <p:nvSpPr>
              <p:cNvPr id="453868" name="AutoShape 236"/>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69" name="Rectangle 237"/>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0" name="Line 238"/>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1" name="Rectangle 239"/>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2" name="Rectangle 240"/>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3" name="Line 241"/>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4" name="Line 242"/>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5" name="Line 243"/>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6" name="Line 244"/>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7" name="Line 245"/>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8" name="Line 246"/>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79" name="Line 247"/>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80" name="Line 248"/>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81" name="Line 249"/>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82" name="Line 250"/>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3883" name="Rectangle 251"/>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453884" name="Rectangle 252"/>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3885" name="Rectangle 253"/>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3886" name="Rectangle 254"/>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3887" name="Rectangle 255"/>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3888" name="Text Box 256"/>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3889" name="Text Box 257"/>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3890" name="Text Box 258"/>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3891" name="Text Box 259"/>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3892" name="Text Box 260"/>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3893" name="Text Box 261"/>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453894" name="Rectangle 262"/>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453895" name="Text Box 26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3802"/>
                                        </p:tgtEl>
                                        <p:attrNameLst>
                                          <p:attrName>style.visibility</p:attrName>
                                        </p:attrNameLst>
                                      </p:cBhvr>
                                      <p:to>
                                        <p:strVal val="visible"/>
                                      </p:to>
                                    </p:set>
                                    <p:animEffect transition="in" filter="wipe(left)">
                                      <p:cBhvr>
                                        <p:cTn id="7" dur="500"/>
                                        <p:tgtEl>
                                          <p:spTgt spid="453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3724"/>
                                        </p:tgtEl>
                                        <p:attrNameLst>
                                          <p:attrName>style.visibility</p:attrName>
                                        </p:attrNameLst>
                                      </p:cBhvr>
                                      <p:to>
                                        <p:strVal val="visible"/>
                                      </p:to>
                                    </p:set>
                                    <p:animEffect transition="in" filter="fade">
                                      <p:cBhvr>
                                        <p:cTn id="12" dur="1000"/>
                                        <p:tgtEl>
                                          <p:spTgt spid="453724"/>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453734"/>
                                        </p:tgtEl>
                                        <p:attrNameLst>
                                          <p:attrName>style.visibility</p:attrName>
                                        </p:attrNameLst>
                                      </p:cBhvr>
                                      <p:to>
                                        <p:strVal val="visible"/>
                                      </p:to>
                                    </p:set>
                                    <p:animEffect transition="in" filter="fade">
                                      <p:cBhvr>
                                        <p:cTn id="16" dur="1000"/>
                                        <p:tgtEl>
                                          <p:spTgt spid="453734"/>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453803"/>
                                        </p:tgtEl>
                                        <p:attrNameLst>
                                          <p:attrName>style.visibility</p:attrName>
                                        </p:attrNameLst>
                                      </p:cBhvr>
                                      <p:to>
                                        <p:strVal val="visible"/>
                                      </p:to>
                                    </p:set>
                                    <p:animEffect transition="in" filter="wipe(left)">
                                      <p:cBhvr>
                                        <p:cTn id="20" dur="500"/>
                                        <p:tgtEl>
                                          <p:spTgt spid="4538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3810"/>
                                        </p:tgtEl>
                                        <p:attrNameLst>
                                          <p:attrName>style.visibility</p:attrName>
                                        </p:attrNameLst>
                                      </p:cBhvr>
                                      <p:to>
                                        <p:strVal val="visible"/>
                                      </p:to>
                                    </p:set>
                                    <p:animEffect transition="in" filter="fade">
                                      <p:cBhvr>
                                        <p:cTn id="25" dur="1000"/>
                                        <p:tgtEl>
                                          <p:spTgt spid="453810"/>
                                        </p:tgtEl>
                                      </p:cBhvr>
                                    </p:animEffect>
                                  </p:childTnLst>
                                </p:cTn>
                              </p:par>
                            </p:childTnLst>
                          </p:cTn>
                        </p:par>
                        <p:par>
                          <p:cTn id="26" fill="hold" nodeType="afterGroup">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53804">
                                            <p:txEl>
                                              <p:pRg st="0" end="0"/>
                                            </p:txEl>
                                          </p:spTgt>
                                        </p:tgtEl>
                                        <p:attrNameLst>
                                          <p:attrName>style.visibility</p:attrName>
                                        </p:attrNameLst>
                                      </p:cBhvr>
                                      <p:to>
                                        <p:strVal val="visible"/>
                                      </p:to>
                                    </p:set>
                                    <p:animEffect transition="in" filter="wipe(left)">
                                      <p:cBhvr>
                                        <p:cTn id="29" dur="500"/>
                                        <p:tgtEl>
                                          <p:spTgt spid="453804">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3805">
                                            <p:txEl>
                                              <p:pRg st="0" end="0"/>
                                            </p:txEl>
                                          </p:spTgt>
                                        </p:tgtEl>
                                        <p:attrNameLst>
                                          <p:attrName>style.visibility</p:attrName>
                                        </p:attrNameLst>
                                      </p:cBhvr>
                                      <p:to>
                                        <p:strVal val="visible"/>
                                      </p:to>
                                    </p:set>
                                    <p:animEffect transition="in" filter="wipe(left)">
                                      <p:cBhvr>
                                        <p:cTn id="34" dur="500"/>
                                        <p:tgtEl>
                                          <p:spTgt spid="453805">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3806">
                                            <p:txEl>
                                              <p:pRg st="0" end="0"/>
                                            </p:txEl>
                                          </p:spTgt>
                                        </p:tgtEl>
                                        <p:attrNameLst>
                                          <p:attrName>style.visibility</p:attrName>
                                        </p:attrNameLst>
                                      </p:cBhvr>
                                      <p:to>
                                        <p:strVal val="visible"/>
                                      </p:to>
                                    </p:set>
                                    <p:animEffect transition="in" filter="wipe(left)">
                                      <p:cBhvr>
                                        <p:cTn id="39" dur="500"/>
                                        <p:tgtEl>
                                          <p:spTgt spid="453806">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3807">
                                            <p:txEl>
                                              <p:pRg st="0" end="0"/>
                                            </p:txEl>
                                          </p:spTgt>
                                        </p:tgtEl>
                                        <p:attrNameLst>
                                          <p:attrName>style.visibility</p:attrName>
                                        </p:attrNameLst>
                                      </p:cBhvr>
                                      <p:to>
                                        <p:strVal val="visible"/>
                                      </p:to>
                                    </p:set>
                                    <p:animEffect transition="in" filter="wipe(left)">
                                      <p:cBhvr>
                                        <p:cTn id="44" dur="500"/>
                                        <p:tgtEl>
                                          <p:spTgt spid="453807">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53808">
                                            <p:txEl>
                                              <p:pRg st="0" end="0"/>
                                            </p:txEl>
                                          </p:spTgt>
                                        </p:tgtEl>
                                        <p:attrNameLst>
                                          <p:attrName>style.visibility</p:attrName>
                                        </p:attrNameLst>
                                      </p:cBhvr>
                                      <p:to>
                                        <p:strVal val="visible"/>
                                      </p:to>
                                    </p:set>
                                    <p:animEffect transition="in" filter="wipe(left)">
                                      <p:cBhvr>
                                        <p:cTn id="49" dur="500"/>
                                        <p:tgtEl>
                                          <p:spTgt spid="453808">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453720"/>
                                        </p:tgtEl>
                                        <p:attrNameLst>
                                          <p:attrName>style.visibility</p:attrName>
                                        </p:attrNameLst>
                                      </p:cBhvr>
                                      <p:to>
                                        <p:strVal val="visible"/>
                                      </p:to>
                                    </p:set>
                                    <p:anim calcmode="lin" valueType="num">
                                      <p:cBhvr additive="base">
                                        <p:cTn id="54" dur="500" fill="hold"/>
                                        <p:tgtEl>
                                          <p:spTgt spid="453720"/>
                                        </p:tgtEl>
                                        <p:attrNameLst>
                                          <p:attrName>ppt_x</p:attrName>
                                        </p:attrNameLst>
                                      </p:cBhvr>
                                      <p:tavLst>
                                        <p:tav tm="0">
                                          <p:val>
                                            <p:strVal val="0-#ppt_w/2"/>
                                          </p:val>
                                        </p:tav>
                                        <p:tav tm="100000">
                                          <p:val>
                                            <p:strVal val="#ppt_x"/>
                                          </p:val>
                                        </p:tav>
                                      </p:tavLst>
                                    </p:anim>
                                    <p:anim calcmode="lin" valueType="num">
                                      <p:cBhvr additive="base">
                                        <p:cTn id="55" dur="500" fill="hold"/>
                                        <p:tgtEl>
                                          <p:spTgt spid="4537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810" grpId="0" animBg="1"/>
      <p:bldP spid="453720" grpId="0" autoUpdateAnimBg="0"/>
      <p:bldP spid="453802" grpId="0" autoUpdateAnimBg="0"/>
      <p:bldP spid="453803" grpId="0" animBg="1"/>
      <p:bldP spid="453804" grpId="0" build="p" autoUpdateAnimBg="0" advAuto="0"/>
      <p:bldP spid="453805" grpId="0" build="p" autoUpdateAnimBg="0"/>
      <p:bldP spid="453806" grpId="0" build="p" autoUpdateAnimBg="0"/>
      <p:bldP spid="453807" grpId="0" build="p" autoUpdateAnimBg="0"/>
      <p:bldP spid="45380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911" name="Text Box 23"/>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549972" name="Text Box 84"/>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549978" name="Text Box 90"/>
          <p:cNvSpPr txBox="1">
            <a:spLocks noChangeArrowheads="1"/>
          </p:cNvSpPr>
          <p:nvPr/>
        </p:nvSpPr>
        <p:spPr bwMode="auto">
          <a:xfrm>
            <a:off x="977900" y="550863"/>
            <a:ext cx="7169150" cy="1555750"/>
          </a:xfrm>
          <a:prstGeom prst="rect">
            <a:avLst/>
          </a:prstGeom>
          <a:noFill/>
          <a:ln>
            <a:noFill/>
          </a:ln>
          <a:effectLst>
            <a:outerShdw blurRad="63500" dist="29783" dir="3885598" algn="ctr" rotWithShape="0">
              <a:srgbClr val="F8131B">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800" i="1">
                <a:solidFill>
                  <a:srgbClr val="114FFB"/>
                </a:solidFill>
                <a:latin typeface="MS PGothic" charset="0"/>
                <a:ea typeface="MS PGothic" charset="0"/>
                <a:cs typeface="MS PGothic" charset="0"/>
              </a:rPr>
              <a:t>今日耶路撒冷的圣殿山: 全球焦点</a:t>
            </a:r>
          </a:p>
        </p:txBody>
      </p:sp>
      <p:sp>
        <p:nvSpPr>
          <p:cNvPr id="549984" name="Oval 96"/>
          <p:cNvSpPr>
            <a:spLocks noChangeArrowheads="1"/>
          </p:cNvSpPr>
          <p:nvPr/>
        </p:nvSpPr>
        <p:spPr bwMode="auto">
          <a:xfrm>
            <a:off x="3067050" y="2603500"/>
            <a:ext cx="1119188" cy="401638"/>
          </a:xfrm>
          <a:prstGeom prst="ellipse">
            <a:avLst/>
          </a:prstGeom>
          <a:noFill/>
          <a:ln w="76200">
            <a:solidFill>
              <a:srgbClr val="F8131B"/>
            </a:solidFill>
            <a:round/>
            <a:headEnd/>
            <a:tailEnd/>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549979" name="Rectangle 91"/>
          <p:cNvSpPr>
            <a:spLocks noChangeArrowheads="1"/>
          </p:cNvSpPr>
          <p:nvPr/>
        </p:nvSpPr>
        <p:spPr bwMode="auto">
          <a:xfrm>
            <a:off x="8078788"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35</a:t>
            </a:r>
          </a:p>
        </p:txBody>
      </p:sp>
      <p:sp>
        <p:nvSpPr>
          <p:cNvPr id="549981" name="Text Box 93"/>
          <p:cNvSpPr txBox="1">
            <a:spLocks noChangeArrowheads="1"/>
          </p:cNvSpPr>
          <p:nvPr/>
        </p:nvSpPr>
        <p:spPr bwMode="auto">
          <a:xfrm>
            <a:off x="7716838" y="6284913"/>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1200">
              <a:solidFill>
                <a:schemeClr val="tx1"/>
              </a:solidFill>
              <a:latin typeface="Arial" charset="0"/>
              <a:ea typeface="宋体" charset="0"/>
              <a:cs typeface="宋体" charset="0"/>
            </a:endParaRPr>
          </a:p>
        </p:txBody>
      </p:sp>
      <p:sp>
        <p:nvSpPr>
          <p:cNvPr id="549986" name="Text Box 98"/>
          <p:cNvSpPr txBox="1">
            <a:spLocks noChangeArrowheads="1"/>
          </p:cNvSpPr>
          <p:nvPr/>
        </p:nvSpPr>
        <p:spPr bwMode="auto">
          <a:xfrm>
            <a:off x="1679575" y="-14288"/>
            <a:ext cx="5668963" cy="336551"/>
          </a:xfrm>
          <a:prstGeom prst="rect">
            <a:avLst/>
          </a:prstGeom>
          <a:noFill/>
          <a:ln>
            <a:noFill/>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sz="1600">
                <a:solidFill>
                  <a:schemeClr val="tx1"/>
                </a:solidFill>
                <a:ea typeface="MS PGothic" charset="0"/>
                <a:cs typeface="MS PGothic" charset="0"/>
              </a:rPr>
              <a:t> </a:t>
            </a: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6:14-38; </a:t>
            </a:r>
            <a:r>
              <a:rPr lang="ja-JP" altLang="en-US" sz="1400">
                <a:solidFill>
                  <a:schemeClr val="tx1"/>
                </a:solidFill>
                <a:latin typeface="宋体" charset="0"/>
                <a:ea typeface="宋体" charset="0"/>
                <a:cs typeface="宋体" charset="0"/>
              </a:rPr>
              <a:t>太</a:t>
            </a:r>
            <a:r>
              <a:rPr lang="ja-JP"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21:12-23</a:t>
            </a:r>
            <a:endParaRPr lang="zh-CN" altLang="en-US" sz="1400">
              <a:solidFill>
                <a:schemeClr val="tx1"/>
              </a:solidFill>
              <a:latin typeface="宋体" charset="0"/>
              <a:ea typeface="宋体" charset="0"/>
              <a:cs typeface="宋体" charset="0"/>
            </a:endParaRPr>
          </a:p>
        </p:txBody>
      </p:sp>
      <p:sp>
        <p:nvSpPr>
          <p:cNvPr id="550015" name="Text Box 12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p:bldP spid="5499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2432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24"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25"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7829" name="Group 6"/>
          <p:cNvGrpSpPr>
            <a:grpSpLocks/>
          </p:cNvGrpSpPr>
          <p:nvPr/>
        </p:nvGrpSpPr>
        <p:grpSpPr bwMode="auto">
          <a:xfrm>
            <a:off x="692150" y="2603500"/>
            <a:ext cx="2601913" cy="2032000"/>
            <a:chOff x="568" y="1640"/>
            <a:chExt cx="1387" cy="1112"/>
          </a:xfrm>
        </p:grpSpPr>
        <p:grpSp>
          <p:nvGrpSpPr>
            <p:cNvPr id="77910" name="Group 7"/>
            <p:cNvGrpSpPr>
              <a:grpSpLocks/>
            </p:cNvGrpSpPr>
            <p:nvPr/>
          </p:nvGrpSpPr>
          <p:grpSpPr bwMode="auto">
            <a:xfrm>
              <a:off x="568" y="1640"/>
              <a:ext cx="1249" cy="1112"/>
              <a:chOff x="568" y="1640"/>
              <a:chExt cx="1249" cy="1112"/>
            </a:xfrm>
          </p:grpSpPr>
          <p:sp>
            <p:nvSpPr>
              <p:cNvPr id="824328"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4329"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4330"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24331"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24332"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3"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4"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5"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6"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7"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8"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39"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40"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24341"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24342"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24343"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24344"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36</a:t>
            </a:r>
          </a:p>
        </p:txBody>
      </p:sp>
      <p:grpSp>
        <p:nvGrpSpPr>
          <p:cNvPr id="77843" name="Group 25"/>
          <p:cNvGrpSpPr>
            <a:grpSpLocks/>
          </p:cNvGrpSpPr>
          <p:nvPr/>
        </p:nvGrpSpPr>
        <p:grpSpPr bwMode="auto">
          <a:xfrm>
            <a:off x="6289675" y="1290638"/>
            <a:ext cx="920750" cy="1009650"/>
            <a:chOff x="1557" y="1008"/>
            <a:chExt cx="2105" cy="1948"/>
          </a:xfrm>
        </p:grpSpPr>
        <p:grpSp>
          <p:nvGrpSpPr>
            <p:cNvPr id="77902" name="Group 27"/>
            <p:cNvGrpSpPr>
              <a:grpSpLocks/>
            </p:cNvGrpSpPr>
            <p:nvPr/>
          </p:nvGrpSpPr>
          <p:grpSpPr bwMode="auto">
            <a:xfrm>
              <a:off x="1557" y="1209"/>
              <a:ext cx="2105" cy="1421"/>
              <a:chOff x="578" y="2316"/>
              <a:chExt cx="2105" cy="1421"/>
            </a:xfrm>
          </p:grpSpPr>
          <p:sp>
            <p:nvSpPr>
              <p:cNvPr id="824348"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49"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4351"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52"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53"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54"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55"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7844" name="Group 36"/>
          <p:cNvGrpSpPr>
            <a:grpSpLocks/>
          </p:cNvGrpSpPr>
          <p:nvPr/>
        </p:nvGrpSpPr>
        <p:grpSpPr bwMode="auto">
          <a:xfrm>
            <a:off x="6283325" y="3405188"/>
            <a:ext cx="920750" cy="1009650"/>
            <a:chOff x="1557" y="1008"/>
            <a:chExt cx="2105" cy="1948"/>
          </a:xfrm>
        </p:grpSpPr>
        <p:grpSp>
          <p:nvGrpSpPr>
            <p:cNvPr id="77894" name="Group 38"/>
            <p:cNvGrpSpPr>
              <a:grpSpLocks/>
            </p:cNvGrpSpPr>
            <p:nvPr/>
          </p:nvGrpSpPr>
          <p:grpSpPr bwMode="auto">
            <a:xfrm>
              <a:off x="1557" y="1209"/>
              <a:ext cx="2105" cy="1421"/>
              <a:chOff x="578" y="2316"/>
              <a:chExt cx="2105" cy="1421"/>
            </a:xfrm>
          </p:grpSpPr>
          <p:sp>
            <p:nvSpPr>
              <p:cNvPr id="824359"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0"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4362"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3"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4"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5"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6"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4367"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8"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69"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70"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71"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72"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373"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24374"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ea typeface="宋体" charset="0"/>
                <a:cs typeface="宋体" charset="0"/>
              </a:rPr>
              <a:t>扫</a:t>
            </a:r>
            <a:r>
              <a:rPr lang="zh-CN" altLang="en-US">
                <a:solidFill>
                  <a:schemeClr val="accent2"/>
                </a:solidFill>
                <a:latin typeface="Times" charset="0"/>
                <a:ea typeface="宋体" charset="0"/>
                <a:cs typeface="宋体" charset="0"/>
              </a:rPr>
              <a:t> </a:t>
            </a:r>
            <a:r>
              <a:rPr lang="en-US" altLang="zh-CN">
                <a:solidFill>
                  <a:schemeClr val="accent2"/>
                </a:solidFill>
                <a:ea typeface="宋体" charset="0"/>
                <a:cs typeface="宋体" charset="0"/>
              </a:rPr>
              <a:t>-</a:t>
            </a:r>
            <a:r>
              <a:rPr lang="zh-CN" altLang="en-US">
                <a:solidFill>
                  <a:schemeClr val="accent2"/>
                </a:solidFill>
                <a:ea typeface="宋体" charset="0"/>
                <a:cs typeface="宋体" charset="0"/>
              </a:rPr>
              <a:t>卫 </a:t>
            </a:r>
            <a:r>
              <a:rPr lang="en-US" altLang="zh-CN">
                <a:solidFill>
                  <a:schemeClr val="accent2"/>
                </a:solidFill>
                <a:ea typeface="宋体" charset="0"/>
                <a:cs typeface="宋体" charset="0"/>
              </a:rPr>
              <a:t>-</a:t>
            </a:r>
            <a:r>
              <a:rPr lang="en-US" altLang="zh-CN">
                <a:solidFill>
                  <a:schemeClr val="accent2"/>
                </a:solidFill>
                <a:latin typeface="Times" charset="0"/>
                <a:ea typeface="宋体" charset="0"/>
                <a:cs typeface="宋体" charset="0"/>
              </a:rPr>
              <a:t> </a:t>
            </a:r>
            <a:r>
              <a:rPr lang="zh-CN" altLang="en-US">
                <a:solidFill>
                  <a:schemeClr val="accent2"/>
                </a:solidFill>
                <a:ea typeface="宋体" charset="0"/>
                <a:cs typeface="宋体" charset="0"/>
              </a:rPr>
              <a:t>罗</a:t>
            </a:r>
            <a:endParaRPr lang="zh-CN" altLang="en-US">
              <a:solidFill>
                <a:schemeClr val="accent2"/>
              </a:solidFill>
              <a:latin typeface="Times" charset="0"/>
              <a:ea typeface="宋体" charset="0"/>
              <a:cs typeface="宋体" charset="0"/>
            </a:endParaRPr>
          </a:p>
        </p:txBody>
      </p:sp>
      <p:sp>
        <p:nvSpPr>
          <p:cNvPr id="824377"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24407" name="Text Box 87"/>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6</a:t>
            </a:r>
            <a:endParaRPr lang="en-US" altLang="zh-CN" sz="2000" b="0">
              <a:solidFill>
                <a:srgbClr val="FFA27C"/>
              </a:solidFill>
              <a:latin typeface="B VAG Rounded Bold" charset="0"/>
              <a:ea typeface="宋体" charset="0"/>
              <a:cs typeface="宋体" charset="0"/>
            </a:endParaRPr>
          </a:p>
        </p:txBody>
      </p:sp>
      <p:sp>
        <p:nvSpPr>
          <p:cNvPr id="824413" name="Text Box 93"/>
          <p:cNvSpPr txBox="1">
            <a:spLocks noChangeArrowheads="1"/>
          </p:cNvSpPr>
          <p:nvPr/>
        </p:nvSpPr>
        <p:spPr bwMode="auto">
          <a:xfrm>
            <a:off x="6118225"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24414" name="Rectangle 94"/>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24416" name="Oval 96"/>
          <p:cNvSpPr>
            <a:spLocks noChangeArrowheads="1"/>
          </p:cNvSpPr>
          <p:nvPr/>
        </p:nvSpPr>
        <p:spPr bwMode="auto">
          <a:xfrm>
            <a:off x="423862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4417" name="Oval 97"/>
          <p:cNvSpPr>
            <a:spLocks noChangeArrowheads="1"/>
          </p:cNvSpPr>
          <p:nvPr/>
        </p:nvSpPr>
        <p:spPr bwMode="auto">
          <a:xfrm>
            <a:off x="4995863" y="1233488"/>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pic>
        <p:nvPicPr>
          <p:cNvPr id="824418" name="Picture 9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ffectLst>
            <a:outerShdw blurRad="63500" dist="83485" dir="307050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24419" name="Text Box 99"/>
          <p:cNvSpPr txBox="1">
            <a:spLocks noChangeArrowheads="1"/>
          </p:cNvSpPr>
          <p:nvPr/>
        </p:nvSpPr>
        <p:spPr bwMode="auto">
          <a:xfrm>
            <a:off x="725488" y="4568825"/>
            <a:ext cx="7681912"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3600">
                <a:solidFill>
                  <a:schemeClr val="tx1"/>
                </a:solidFill>
                <a:latin typeface="宋体" charset="0"/>
                <a:ea typeface="宋体" charset="0"/>
                <a:cs typeface="宋体" charset="0"/>
              </a:rPr>
              <a:t>所罗门</a:t>
            </a:r>
            <a:r>
              <a:rPr lang="en-US" altLang="zh-CN" sz="3600">
                <a:solidFill>
                  <a:schemeClr val="tx1"/>
                </a:solidFill>
                <a:latin typeface="宋体" charset="0"/>
                <a:ea typeface="宋体" charset="0"/>
                <a:cs typeface="宋体" charset="0"/>
              </a:rPr>
              <a:t>: </a:t>
            </a:r>
            <a:r>
              <a:rPr lang="zh-CN" altLang="en-US" sz="3600">
                <a:solidFill>
                  <a:schemeClr val="tx1"/>
                </a:solidFill>
                <a:latin typeface="宋体" charset="0"/>
                <a:ea typeface="宋体" charset="0"/>
                <a:cs typeface="宋体" charset="0"/>
              </a:rPr>
              <a:t>真正重要的构想！</a:t>
            </a:r>
          </a:p>
        </p:txBody>
      </p:sp>
      <p:sp>
        <p:nvSpPr>
          <p:cNvPr id="824420" name="Text Box 100"/>
          <p:cNvSpPr txBox="1">
            <a:spLocks noChangeArrowheads="1"/>
          </p:cNvSpPr>
          <p:nvPr/>
        </p:nvSpPr>
        <p:spPr bwMode="auto">
          <a:xfrm>
            <a:off x="585788" y="5454650"/>
            <a:ext cx="8148637"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chemeClr val="tx1"/>
                </a:solidFill>
                <a:latin typeface="宋体" charset="0"/>
                <a:ea typeface="宋体" charset="0"/>
                <a:cs typeface="宋体" charset="0"/>
              </a:rPr>
              <a:t>重大的</a:t>
            </a:r>
            <a:r>
              <a:rPr lang="ja-JP" altLang="en-US" sz="3600">
                <a:solidFill>
                  <a:schemeClr val="tx1"/>
                </a:solidFill>
                <a:latin typeface="宋体" charset="0"/>
                <a:ea typeface="宋体" charset="0"/>
                <a:cs typeface="宋体" charset="0"/>
              </a:rPr>
              <a:t>问题</a:t>
            </a:r>
            <a:r>
              <a:rPr lang="en-US" altLang="zh-CN" sz="3600">
                <a:solidFill>
                  <a:schemeClr val="tx1"/>
                </a:solidFill>
                <a:latin typeface="宋体" charset="0"/>
                <a:ea typeface="宋体" charset="0"/>
                <a:cs typeface="宋体" charset="0"/>
              </a:rPr>
              <a:t>: </a:t>
            </a:r>
            <a:r>
              <a:rPr lang="zh-CN" altLang="en-US" sz="3600">
                <a:solidFill>
                  <a:schemeClr val="tx1"/>
                </a:solidFill>
                <a:latin typeface="宋体" charset="0"/>
                <a:ea typeface="宋体" charset="0"/>
                <a:cs typeface="宋体" charset="0"/>
              </a:rPr>
              <a:t>随之而来的费用。</a:t>
            </a:r>
          </a:p>
        </p:txBody>
      </p:sp>
      <p:sp>
        <p:nvSpPr>
          <p:cNvPr id="824422" name="Rectangle 102"/>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sp>
        <p:nvSpPr>
          <p:cNvPr id="824415" name="Oval 95"/>
          <p:cNvSpPr>
            <a:spLocks noChangeArrowheads="1"/>
          </p:cNvSpPr>
          <p:nvPr/>
        </p:nvSpPr>
        <p:spPr bwMode="auto">
          <a:xfrm>
            <a:off x="3544888" y="1249363"/>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77864" name="Group 103"/>
          <p:cNvGrpSpPr>
            <a:grpSpLocks/>
          </p:cNvGrpSpPr>
          <p:nvPr/>
        </p:nvGrpSpPr>
        <p:grpSpPr bwMode="auto">
          <a:xfrm>
            <a:off x="7842250" y="3436938"/>
            <a:ext cx="1200150" cy="2109787"/>
            <a:chOff x="4940" y="2165"/>
            <a:chExt cx="756" cy="1329"/>
          </a:xfrm>
        </p:grpSpPr>
        <p:grpSp>
          <p:nvGrpSpPr>
            <p:cNvPr id="77866" name="Group 104"/>
            <p:cNvGrpSpPr>
              <a:grpSpLocks/>
            </p:cNvGrpSpPr>
            <p:nvPr/>
          </p:nvGrpSpPr>
          <p:grpSpPr bwMode="auto">
            <a:xfrm>
              <a:off x="4940" y="2165"/>
              <a:ext cx="756" cy="1329"/>
              <a:chOff x="4940" y="2165"/>
              <a:chExt cx="756" cy="1329"/>
            </a:xfrm>
          </p:grpSpPr>
          <p:sp>
            <p:nvSpPr>
              <p:cNvPr id="824425" name="AutoShape 10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26" name="Rectangle 10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27" name="Line 10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28" name="Rectangle 10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29" name="Rectangle 10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0" name="Line 11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1" name="Line 11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2" name="Line 11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3" name="Line 11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4" name="Line 11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5" name="Line 11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6" name="Line 11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7" name="Line 11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8" name="Line 11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39" name="Line 11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4440" name="Rectangle 12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24441" name="Rectangle 12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4442" name="Rectangle 12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4443" name="Rectangle 12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4444" name="Rectangle 12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4445" name="Text Box 12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4446" name="Text Box 12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4447" name="Text Box 12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4448" name="Text Box 12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4449" name="Text Box 12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4450" name="Text Box 13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24451" name="Rectangle 13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24452" name="Text Box 13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4415"/>
                                        </p:tgtEl>
                                        <p:attrNameLst>
                                          <p:attrName>style.visibility</p:attrName>
                                        </p:attrNameLst>
                                      </p:cBhvr>
                                      <p:to>
                                        <p:strVal val="visible"/>
                                      </p:to>
                                    </p:set>
                                    <p:animEffect transition="in" filter="fade">
                                      <p:cBhvr>
                                        <p:cTn id="7" dur="1000"/>
                                        <p:tgtEl>
                                          <p:spTgt spid="824415"/>
                                        </p:tgtEl>
                                      </p:cBhvr>
                                    </p:animEffect>
                                  </p:childTnLst>
                                  <p:subTnLst>
                                    <p:set>
                                      <p:cBhvr override="childStyle">
                                        <p:cTn dur="1" fill="hold" display="0" masterRel="nextClick" afterEffect="1"/>
                                        <p:tgtEl>
                                          <p:spTgt spid="8244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4416"/>
                                        </p:tgtEl>
                                        <p:attrNameLst>
                                          <p:attrName>style.visibility</p:attrName>
                                        </p:attrNameLst>
                                      </p:cBhvr>
                                      <p:to>
                                        <p:strVal val="visible"/>
                                      </p:to>
                                    </p:set>
                                    <p:animEffect transition="in" filter="fade">
                                      <p:cBhvr>
                                        <p:cTn id="12" dur="1000"/>
                                        <p:tgtEl>
                                          <p:spTgt spid="824416"/>
                                        </p:tgtEl>
                                      </p:cBhvr>
                                    </p:animEffect>
                                  </p:childTnLst>
                                  <p:subTnLst>
                                    <p:set>
                                      <p:cBhvr override="childStyle">
                                        <p:cTn dur="1" fill="hold" display="0" masterRel="nextClick" afterEffect="1"/>
                                        <p:tgtEl>
                                          <p:spTgt spid="82441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4417"/>
                                        </p:tgtEl>
                                        <p:attrNameLst>
                                          <p:attrName>style.visibility</p:attrName>
                                        </p:attrNameLst>
                                      </p:cBhvr>
                                      <p:to>
                                        <p:strVal val="visible"/>
                                      </p:to>
                                    </p:set>
                                    <p:animEffect transition="in" filter="fade">
                                      <p:cBhvr>
                                        <p:cTn id="17" dur="1000"/>
                                        <p:tgtEl>
                                          <p:spTgt spid="8244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24418"/>
                                        </p:tgtEl>
                                        <p:attrNameLst>
                                          <p:attrName>style.visibility</p:attrName>
                                        </p:attrNameLst>
                                      </p:cBhvr>
                                      <p:to>
                                        <p:strVal val="visible"/>
                                      </p:to>
                                    </p:set>
                                    <p:animEffect transition="in" filter="fade">
                                      <p:cBhvr>
                                        <p:cTn id="22" dur="1000"/>
                                        <p:tgtEl>
                                          <p:spTgt spid="8244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24419"/>
                                        </p:tgtEl>
                                        <p:attrNameLst>
                                          <p:attrName>style.visibility</p:attrName>
                                        </p:attrNameLst>
                                      </p:cBhvr>
                                      <p:to>
                                        <p:strVal val="visible"/>
                                      </p:to>
                                    </p:set>
                                    <p:animEffect transition="in" filter="fade">
                                      <p:cBhvr>
                                        <p:cTn id="27" dur="1000"/>
                                        <p:tgtEl>
                                          <p:spTgt spid="8244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24420"/>
                                        </p:tgtEl>
                                        <p:attrNameLst>
                                          <p:attrName>style.visibility</p:attrName>
                                        </p:attrNameLst>
                                      </p:cBhvr>
                                      <p:to>
                                        <p:strVal val="visible"/>
                                      </p:to>
                                    </p:set>
                                    <p:animEffect transition="in" filter="fade">
                                      <p:cBhvr>
                                        <p:cTn id="32" dur="1000"/>
                                        <p:tgtEl>
                                          <p:spTgt spid="824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416" grpId="0" animBg="1"/>
      <p:bldP spid="824417" grpId="0" animBg="1"/>
      <p:bldP spid="824419" grpId="0" autoUpdateAnimBg="0"/>
      <p:bldP spid="824420" grpId="0" autoUpdateAnimBg="0"/>
      <p:bldP spid="8244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69" name="Line 53"/>
          <p:cNvSpPr>
            <a:spLocks noChangeShapeType="1"/>
          </p:cNvSpPr>
          <p:nvPr/>
        </p:nvSpPr>
        <p:spPr bwMode="auto">
          <a:xfrm>
            <a:off x="6615113" y="144780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1271" name="Rectangle 55"/>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Times" charset="0"/>
                <a:ea typeface="宋体" charset="0"/>
                <a:cs typeface="宋体" charset="0"/>
              </a:rPr>
              <a:t> </a:t>
            </a:r>
          </a:p>
        </p:txBody>
      </p:sp>
      <p:sp>
        <p:nvSpPr>
          <p:cNvPr id="521273" name="Rectangle 57"/>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1282" name="Line 6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521283" name="Rectangle 67"/>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521437" name="Text Box 221"/>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521438" name="Text Box 222"/>
          <p:cNvSpPr txBox="1">
            <a:spLocks noChangeArrowheads="1"/>
          </p:cNvSpPr>
          <p:nvPr/>
        </p:nvSpPr>
        <p:spPr bwMode="auto">
          <a:xfrm>
            <a:off x="1778000" y="12700"/>
            <a:ext cx="4760913"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书</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14:5; 24:29; </a:t>
            </a:r>
            <a:r>
              <a:rPr lang="ja-JP" altLang="en-US" sz="1400">
                <a:solidFill>
                  <a:schemeClr val="tx1"/>
                </a:solidFill>
                <a:latin typeface="宋体" charset="0"/>
                <a:ea typeface="宋体" charset="0"/>
                <a:cs typeface="宋体" charset="0"/>
              </a:rPr>
              <a:t>士</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17:6</a:t>
            </a:r>
          </a:p>
        </p:txBody>
      </p:sp>
      <p:sp>
        <p:nvSpPr>
          <p:cNvPr id="521440" name="Text Box 224"/>
          <p:cNvSpPr txBox="1">
            <a:spLocks noChangeArrowheads="1"/>
          </p:cNvSpPr>
          <p:nvPr/>
        </p:nvSpPr>
        <p:spPr bwMode="auto">
          <a:xfrm>
            <a:off x="8710613" y="90488"/>
            <a:ext cx="2746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521441" name="Text Box 225"/>
          <p:cNvSpPr txBox="1">
            <a:spLocks noChangeArrowheads="1"/>
          </p:cNvSpPr>
          <p:nvPr/>
        </p:nvSpPr>
        <p:spPr bwMode="auto">
          <a:xfrm>
            <a:off x="8585200" y="640715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4</a:t>
            </a:r>
            <a:endParaRPr lang="en-US" altLang="zh-CN" sz="2000" b="0">
              <a:solidFill>
                <a:srgbClr val="FFA27C"/>
              </a:solidFill>
              <a:latin typeface="Kosher-Normal" charset="0"/>
              <a:ea typeface="宋体" charset="0"/>
              <a:cs typeface="宋体" charset="0"/>
            </a:endParaRPr>
          </a:p>
        </p:txBody>
      </p:sp>
      <p:sp>
        <p:nvSpPr>
          <p:cNvPr id="521442" name="Rectangle 226"/>
          <p:cNvSpPr>
            <a:spLocks noChangeArrowheads="1"/>
          </p:cNvSpPr>
          <p:nvPr/>
        </p:nvSpPr>
        <p:spPr bwMode="auto">
          <a:xfrm>
            <a:off x="8093075" y="6530975"/>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521433" name="Text Box 217"/>
          <p:cNvSpPr txBox="1">
            <a:spLocks noChangeArrowheads="1"/>
          </p:cNvSpPr>
          <p:nvPr/>
        </p:nvSpPr>
        <p:spPr bwMode="auto">
          <a:xfrm>
            <a:off x="609600" y="1868488"/>
            <a:ext cx="8191500" cy="411956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800">
                <a:solidFill>
                  <a:srgbClr val="FFFF00"/>
                </a:solidFill>
                <a:latin typeface="宋体" charset="0"/>
                <a:ea typeface="宋体" charset="0"/>
                <a:cs typeface="宋体" charset="0"/>
              </a:rPr>
              <a:t>土地</a:t>
            </a:r>
            <a:r>
              <a:rPr lang="zh-CN" altLang="en-US" sz="4800">
                <a:solidFill>
                  <a:srgbClr val="FFFF00"/>
                </a:solidFill>
                <a:latin typeface="宋体" charset="0"/>
                <a:ea typeface="宋体" charset="0"/>
                <a:cs typeface="宋体" charset="0"/>
              </a:rPr>
              <a:t>被</a:t>
            </a:r>
            <a:r>
              <a:rPr lang="ja-JP" altLang="en-US" sz="4800">
                <a:solidFill>
                  <a:srgbClr val="FFFF00"/>
                </a:solidFill>
                <a:latin typeface="宋体" charset="0"/>
                <a:ea typeface="宋体" charset="0"/>
                <a:cs typeface="宋体" charset="0"/>
              </a:rPr>
              <a:t>征服</a:t>
            </a:r>
            <a:endParaRPr lang="zh-CN" altLang="en-US" sz="4800">
              <a:solidFill>
                <a:srgbClr val="FFFF00"/>
              </a:solidFill>
              <a:latin typeface="宋体" charset="0"/>
              <a:ea typeface="宋体" charset="0"/>
              <a:cs typeface="宋体" charset="0"/>
            </a:endParaRPr>
          </a:p>
          <a:p>
            <a:pPr algn="ctr">
              <a:spcBef>
                <a:spcPct val="50000"/>
              </a:spcBef>
              <a:defRPr/>
            </a:pPr>
            <a:r>
              <a:rPr lang="ja-JP" altLang="en-US" sz="4800">
                <a:solidFill>
                  <a:srgbClr val="FFFF00"/>
                </a:solidFill>
                <a:latin typeface="宋体" charset="0"/>
                <a:ea typeface="宋体" charset="0"/>
                <a:cs typeface="宋体" charset="0"/>
              </a:rPr>
              <a:t>土地</a:t>
            </a:r>
            <a:r>
              <a:rPr lang="zh-CN" altLang="en-US" sz="4800">
                <a:solidFill>
                  <a:srgbClr val="FFFF00"/>
                </a:solidFill>
                <a:latin typeface="宋体" charset="0"/>
                <a:ea typeface="宋体" charset="0"/>
                <a:cs typeface="宋体" charset="0"/>
              </a:rPr>
              <a:t>被</a:t>
            </a:r>
            <a:r>
              <a:rPr lang="ja-JP" altLang="en-US" sz="4800">
                <a:solidFill>
                  <a:srgbClr val="FFFF00"/>
                </a:solidFill>
                <a:latin typeface="宋体" charset="0"/>
                <a:ea typeface="宋体" charset="0"/>
                <a:cs typeface="宋体" charset="0"/>
              </a:rPr>
              <a:t>分配</a:t>
            </a:r>
            <a:endParaRPr lang="zh-CN" altLang="en-US" sz="4800">
              <a:solidFill>
                <a:srgbClr val="FFFF00"/>
              </a:solidFill>
              <a:latin typeface="宋体" charset="0"/>
              <a:ea typeface="宋体" charset="0"/>
              <a:cs typeface="宋体" charset="0"/>
            </a:endParaRPr>
          </a:p>
          <a:p>
            <a:pPr algn="ctr">
              <a:spcBef>
                <a:spcPct val="50000"/>
              </a:spcBef>
              <a:defRPr/>
            </a:pPr>
            <a:r>
              <a:rPr lang="ja-JP" altLang="en-US" sz="4800">
                <a:solidFill>
                  <a:srgbClr val="FFFF00"/>
                </a:solidFill>
                <a:latin typeface="宋体" charset="0"/>
                <a:ea typeface="宋体" charset="0"/>
                <a:cs typeface="宋体" charset="0"/>
              </a:rPr>
              <a:t>约书亚去世</a:t>
            </a:r>
            <a:endParaRPr lang="zh-CN" altLang="en-US" sz="4800">
              <a:solidFill>
                <a:srgbClr val="FFFF00"/>
              </a:solidFill>
              <a:latin typeface="宋体" charset="0"/>
              <a:ea typeface="宋体" charset="0"/>
              <a:cs typeface="宋体" charset="0"/>
            </a:endParaRPr>
          </a:p>
          <a:p>
            <a:pPr algn="ctr">
              <a:spcBef>
                <a:spcPct val="50000"/>
              </a:spcBef>
              <a:defRPr/>
            </a:pPr>
            <a:r>
              <a:rPr lang="ja-JP" altLang="en-US" sz="4800" i="1" u="sng">
                <a:solidFill>
                  <a:srgbClr val="25F7FA"/>
                </a:solidFill>
                <a:latin typeface="宋体" charset="0"/>
                <a:ea typeface="宋体" charset="0"/>
                <a:cs typeface="宋体" charset="0"/>
              </a:rPr>
              <a:t>缺少</a:t>
            </a:r>
            <a:r>
              <a:rPr lang="zh-CN" altLang="en-US" sz="4800" i="1" u="sng">
                <a:solidFill>
                  <a:srgbClr val="25F7FA"/>
                </a:solidFill>
                <a:latin typeface="宋体" charset="0"/>
                <a:ea typeface="宋体" charset="0"/>
                <a:cs typeface="宋体" charset="0"/>
              </a:rPr>
              <a:t>伟大的民族</a:t>
            </a:r>
            <a:r>
              <a:rPr lang="ja-JP" altLang="en-US" sz="4800" i="1" u="sng">
                <a:solidFill>
                  <a:srgbClr val="25F7FA"/>
                </a:solidFill>
                <a:latin typeface="宋体" charset="0"/>
                <a:ea typeface="宋体" charset="0"/>
                <a:cs typeface="宋体" charset="0"/>
              </a:rPr>
              <a:t>领</a:t>
            </a:r>
            <a:r>
              <a:rPr lang="zh-CN" altLang="en-US" sz="4800" i="1" u="sng">
                <a:solidFill>
                  <a:srgbClr val="25F7FA"/>
                </a:solidFill>
                <a:latin typeface="宋体" charset="0"/>
                <a:ea typeface="宋体" charset="0"/>
                <a:cs typeface="宋体" charset="0"/>
              </a:rPr>
              <a:t>袖</a:t>
            </a:r>
            <a:r>
              <a:rPr lang="en-US" altLang="zh-CN" sz="4800" i="1" u="sng">
                <a:solidFill>
                  <a:srgbClr val="25F7FA"/>
                </a:solidFill>
                <a:latin typeface="宋体" charset="0"/>
                <a:ea typeface="宋体" charset="0"/>
                <a:cs typeface="宋体" charset="0"/>
              </a:rPr>
              <a:t>!</a:t>
            </a:r>
          </a:p>
        </p:txBody>
      </p:sp>
      <p:sp>
        <p:nvSpPr>
          <p:cNvPr id="521435" name="Text Box 219"/>
          <p:cNvSpPr txBox="1">
            <a:spLocks noChangeArrowheads="1"/>
          </p:cNvSpPr>
          <p:nvPr/>
        </p:nvSpPr>
        <p:spPr bwMode="auto">
          <a:xfrm>
            <a:off x="3187700" y="865188"/>
            <a:ext cx="5573713" cy="823912"/>
          </a:xfrm>
          <a:prstGeom prst="rect">
            <a:avLst/>
          </a:prstGeom>
          <a:noFill/>
          <a:ln>
            <a:noFill/>
          </a:ln>
          <a:effectLst>
            <a:outerShdw blurRad="63500" dist="63500" dir="3187806" algn="ctr" rotWithShape="0">
              <a:schemeClr val="folHlink">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4800">
                <a:solidFill>
                  <a:srgbClr val="0831AD"/>
                </a:solidFill>
                <a:ea typeface="宋体" charset="0"/>
                <a:cs typeface="宋体" charset="0"/>
              </a:rPr>
              <a:t>场景转换</a:t>
            </a:r>
            <a:r>
              <a:rPr lang="en-US" altLang="zh-CN" sz="4800">
                <a:solidFill>
                  <a:srgbClr val="0831AD"/>
                </a:solidFill>
                <a:ea typeface="宋体" charset="0"/>
                <a:cs typeface="宋体"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25"/>
          <p:cNvGrpSpPr>
            <a:grpSpLocks/>
          </p:cNvGrpSpPr>
          <p:nvPr/>
        </p:nvGrpSpPr>
        <p:grpSpPr bwMode="auto">
          <a:xfrm>
            <a:off x="6289675" y="1290638"/>
            <a:ext cx="920750" cy="1009650"/>
            <a:chOff x="1557" y="1008"/>
            <a:chExt cx="2105" cy="1948"/>
          </a:xfrm>
        </p:grpSpPr>
        <p:grpSp>
          <p:nvGrpSpPr>
            <p:cNvPr id="79954" name="Group 27"/>
            <p:cNvGrpSpPr>
              <a:grpSpLocks/>
            </p:cNvGrpSpPr>
            <p:nvPr/>
          </p:nvGrpSpPr>
          <p:grpSpPr bwMode="auto">
            <a:xfrm>
              <a:off x="1557" y="1209"/>
              <a:ext cx="2105" cy="1421"/>
              <a:chOff x="578" y="2316"/>
              <a:chExt cx="2105" cy="1421"/>
            </a:xfrm>
          </p:grpSpPr>
          <p:sp>
            <p:nvSpPr>
              <p:cNvPr id="82"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77"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0"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79874" name="Group 36"/>
          <p:cNvGrpSpPr>
            <a:grpSpLocks/>
          </p:cNvGrpSpPr>
          <p:nvPr/>
        </p:nvGrpSpPr>
        <p:grpSpPr bwMode="auto">
          <a:xfrm>
            <a:off x="6283325" y="3405188"/>
            <a:ext cx="920750" cy="1009650"/>
            <a:chOff x="1557" y="1008"/>
            <a:chExt cx="2105" cy="1948"/>
          </a:xfrm>
        </p:grpSpPr>
        <p:grpSp>
          <p:nvGrpSpPr>
            <p:cNvPr id="79946" name="Group 38"/>
            <p:cNvGrpSpPr>
              <a:grpSpLocks/>
            </p:cNvGrpSpPr>
            <p:nvPr/>
          </p:nvGrpSpPr>
          <p:grpSpPr bwMode="auto">
            <a:xfrm>
              <a:off x="1557" y="1209"/>
              <a:ext cx="2105" cy="1421"/>
              <a:chOff x="578" y="2316"/>
              <a:chExt cx="2105" cy="1421"/>
            </a:xfrm>
          </p:grpSpPr>
          <p:sp>
            <p:nvSpPr>
              <p:cNvPr id="91"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6"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9"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3" name="Text Box 93"/>
          <p:cNvSpPr txBox="1">
            <a:spLocks noChangeArrowheads="1"/>
          </p:cNvSpPr>
          <p:nvPr/>
        </p:nvSpPr>
        <p:spPr bwMode="auto">
          <a:xfrm>
            <a:off x="6118225"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26370" name="Rectangle 2"/>
          <p:cNvSpPr>
            <a:spLocks noChangeArrowheads="1"/>
          </p:cNvSpPr>
          <p:nvPr/>
        </p:nvSpPr>
        <p:spPr bwMode="auto">
          <a:xfrm>
            <a:off x="3130550" y="1377950"/>
            <a:ext cx="3035300" cy="4419600"/>
          </a:xfrm>
          <a:prstGeom prst="rect">
            <a:avLst/>
          </a:prstGeom>
          <a:solidFill>
            <a:srgbClr val="003399"/>
          </a:solidFill>
          <a:ln w="12700">
            <a:solidFill>
              <a:srgbClr val="003399"/>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26371" name="AutoShape 3"/>
          <p:cNvSpPr>
            <a:spLocks noChangeArrowheads="1"/>
          </p:cNvSpPr>
          <p:nvPr/>
        </p:nvSpPr>
        <p:spPr bwMode="auto">
          <a:xfrm>
            <a:off x="3130550" y="996950"/>
            <a:ext cx="1663700" cy="1054100"/>
          </a:xfrm>
          <a:prstGeom prst="roundRect">
            <a:avLst>
              <a:gd name="adj" fmla="val 12495"/>
            </a:avLst>
          </a:prstGeom>
          <a:solidFill>
            <a:srgbClr val="003399"/>
          </a:solidFill>
          <a:ln w="12700">
            <a:solidFill>
              <a:srgbClr val="0033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72"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73" name="Rectangle 5"/>
          <p:cNvSpPr>
            <a:spLocks noChangeArrowheads="1"/>
          </p:cNvSpPr>
          <p:nvPr/>
        </p:nvSpPr>
        <p:spPr bwMode="auto">
          <a:xfrm>
            <a:off x="3276600" y="1600200"/>
            <a:ext cx="152400" cy="4191000"/>
          </a:xfrm>
          <a:prstGeom prst="rect">
            <a:avLst/>
          </a:prstGeom>
          <a:solidFill>
            <a:srgbClr val="003399"/>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9880" name="Group 97"/>
          <p:cNvGrpSpPr>
            <a:grpSpLocks/>
          </p:cNvGrpSpPr>
          <p:nvPr/>
        </p:nvGrpSpPr>
        <p:grpSpPr bwMode="auto">
          <a:xfrm>
            <a:off x="692150" y="2603500"/>
            <a:ext cx="2601913" cy="2032000"/>
            <a:chOff x="436" y="1640"/>
            <a:chExt cx="1639" cy="1280"/>
          </a:xfrm>
        </p:grpSpPr>
        <p:grpSp>
          <p:nvGrpSpPr>
            <p:cNvPr id="79941" name="Group 96"/>
            <p:cNvGrpSpPr>
              <a:grpSpLocks/>
            </p:cNvGrpSpPr>
            <p:nvPr/>
          </p:nvGrpSpPr>
          <p:grpSpPr bwMode="auto">
            <a:xfrm>
              <a:off x="436" y="1640"/>
              <a:ext cx="1476" cy="1280"/>
              <a:chOff x="436" y="1640"/>
              <a:chExt cx="1476" cy="1280"/>
            </a:xfrm>
          </p:grpSpPr>
          <p:sp>
            <p:nvSpPr>
              <p:cNvPr id="826376" name="Oval 8"/>
              <p:cNvSpPr>
                <a:spLocks noChangeArrowheads="1"/>
              </p:cNvSpPr>
              <p:nvPr/>
            </p:nvSpPr>
            <p:spPr bwMode="auto">
              <a:xfrm>
                <a:off x="436" y="1755"/>
                <a:ext cx="1210" cy="1165"/>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6377" name="Freeform 9"/>
              <p:cNvSpPr>
                <a:spLocks/>
              </p:cNvSpPr>
              <p:nvPr/>
            </p:nvSpPr>
            <p:spPr bwMode="auto">
              <a:xfrm>
                <a:off x="975" y="1708"/>
                <a:ext cx="800" cy="657"/>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outerShdw blurRad="63500" dist="38099" dir="2700000" algn="ctr" rotWithShape="0">
                  <a:schemeClr val="bg2">
                    <a:alpha val="74998"/>
                  </a:schemeClr>
                </a:outerShdw>
              </a:effectLst>
            </p:spPr>
            <p:txBody>
              <a:bodyPr/>
              <a:lstStyle/>
              <a:p>
                <a:pPr>
                  <a:defRPr/>
                </a:pPr>
                <a:endParaRPr lang="en-US">
                  <a:cs typeface="+mn-cs"/>
                </a:endParaRPr>
              </a:p>
            </p:txBody>
          </p:sp>
          <p:sp>
            <p:nvSpPr>
              <p:cNvPr id="826378" name="Freeform 10"/>
              <p:cNvSpPr>
                <a:spLocks/>
              </p:cNvSpPr>
              <p:nvPr/>
            </p:nvSpPr>
            <p:spPr bwMode="auto">
              <a:xfrm>
                <a:off x="975" y="1640"/>
                <a:ext cx="937" cy="756"/>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a:defRPr/>
                </a:pPr>
                <a:endParaRPr lang="en-US">
                  <a:cs typeface="+mn-cs"/>
                </a:endParaRPr>
              </a:p>
            </p:txBody>
          </p:sp>
        </p:grpSp>
        <p:sp>
          <p:nvSpPr>
            <p:cNvPr id="826379" name="Rectangle 11"/>
            <p:cNvSpPr>
              <a:spLocks noChangeArrowheads="1"/>
            </p:cNvSpPr>
            <p:nvPr/>
          </p:nvSpPr>
          <p:spPr bwMode="auto">
            <a:xfrm>
              <a:off x="702" y="1757"/>
              <a:ext cx="1373" cy="57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rgbClr val="114FFB"/>
                  </a:solidFill>
                  <a:latin typeface="Times" charset="0"/>
                  <a:ea typeface="宋体" charset="0"/>
                  <a:cs typeface="宋体" charset="0"/>
                </a:rPr>
                <a:t>无</a:t>
              </a:r>
              <a:r>
                <a:rPr lang="en-US" altLang="zh-CN" sz="5400" b="0">
                  <a:solidFill>
                    <a:srgbClr val="114FFB"/>
                  </a:solidFill>
                  <a:latin typeface="Times" charset="0"/>
                  <a:ea typeface="宋体" charset="0"/>
                  <a:cs typeface="宋体" charset="0"/>
                </a:rPr>
                <a:t>王</a:t>
              </a:r>
              <a:r>
                <a:rPr lang="en-US" altLang="zh-CN" sz="3000" b="0">
                  <a:solidFill>
                    <a:srgbClr val="114FFB"/>
                  </a:solidFill>
                  <a:latin typeface="Times" charset="0"/>
                  <a:ea typeface="宋体" charset="0"/>
                  <a:cs typeface="宋体" charset="0"/>
                </a:rPr>
                <a:t>掳</a:t>
              </a:r>
              <a:endParaRPr lang="zh-CN" altLang="en-US" sz="3000" b="0">
                <a:solidFill>
                  <a:srgbClr val="114FFB"/>
                </a:solidFill>
                <a:latin typeface="Times" charset="0"/>
                <a:ea typeface="宋体" charset="0"/>
                <a:cs typeface="宋体" charset="0"/>
              </a:endParaRPr>
            </a:p>
          </p:txBody>
        </p:sp>
      </p:grpSp>
      <p:sp>
        <p:nvSpPr>
          <p:cNvPr id="826380"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1"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2"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3"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4"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5"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6"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7" name="Rectangle 19"/>
          <p:cNvSpPr>
            <a:spLocks noChangeArrowheads="1"/>
          </p:cNvSpPr>
          <p:nvPr/>
        </p:nvSpPr>
        <p:spPr bwMode="auto">
          <a:xfrm>
            <a:off x="4538663" y="2555875"/>
            <a:ext cx="160337" cy="1160463"/>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38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2638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26390" name="Rectangle 22"/>
          <p:cNvSpPr>
            <a:spLocks noChangeArrowheads="1"/>
          </p:cNvSpPr>
          <p:nvPr/>
        </p:nvSpPr>
        <p:spPr bwMode="auto">
          <a:xfrm>
            <a:off x="4786313" y="979488"/>
            <a:ext cx="2038350" cy="363537"/>
          </a:xfrm>
          <a:prstGeom prst="rect">
            <a:avLst/>
          </a:prstGeom>
          <a:noFill/>
          <a:ln>
            <a:noFill/>
          </a:ln>
          <a:effectLst>
            <a:outerShdw blurRad="63500" dist="38099" dir="2700000" algn="ctr" rotWithShape="0">
              <a:srgbClr val="474747">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1039BD"/>
                </a:solidFill>
                <a:latin typeface="宋体" charset="0"/>
                <a:ea typeface="宋体" charset="0"/>
                <a:cs typeface="宋体" charset="0"/>
              </a:rPr>
              <a:t>约</a:t>
            </a:r>
            <a:r>
              <a:rPr lang="en-US" altLang="zh-CN" sz="1800">
                <a:solidFill>
                  <a:srgbClr val="1039BD"/>
                </a:solidFill>
                <a:latin typeface="宋体" charset="0"/>
                <a:ea typeface="宋体" charset="0"/>
                <a:cs typeface="宋体" charset="0"/>
              </a:rPr>
              <a:t>主前1000年</a:t>
            </a:r>
            <a:endParaRPr lang="zh-CN" altLang="en-US" sz="1800">
              <a:solidFill>
                <a:srgbClr val="1039BD"/>
              </a:solidFill>
              <a:latin typeface="宋体" charset="0"/>
              <a:ea typeface="宋体" charset="0"/>
              <a:cs typeface="宋体" charset="0"/>
            </a:endParaRPr>
          </a:p>
        </p:txBody>
      </p:sp>
      <p:sp>
        <p:nvSpPr>
          <p:cNvPr id="826391"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26392"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37</a:t>
            </a:r>
          </a:p>
        </p:txBody>
      </p:sp>
      <p:sp>
        <p:nvSpPr>
          <p:cNvPr id="826399" name="Freeform 31"/>
          <p:cNvSpPr>
            <a:spLocks/>
          </p:cNvSpPr>
          <p:nvPr/>
        </p:nvSpPr>
        <p:spPr bwMode="auto">
          <a:xfrm>
            <a:off x="6315075" y="2141538"/>
            <a:ext cx="39688" cy="142875"/>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15"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16"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17"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18"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19" name="Rectangle 51"/>
          <p:cNvSpPr>
            <a:spLocks noChangeArrowheads="1"/>
          </p:cNvSpPr>
          <p:nvPr/>
        </p:nvSpPr>
        <p:spPr bwMode="auto">
          <a:xfrm>
            <a:off x="5992813" y="3470275"/>
            <a:ext cx="176212" cy="1347788"/>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20" name="Line 52"/>
          <p:cNvSpPr>
            <a:spLocks noChangeShapeType="1"/>
          </p:cNvSpPr>
          <p:nvPr/>
        </p:nvSpPr>
        <p:spPr bwMode="auto">
          <a:xfrm>
            <a:off x="6092825" y="2921000"/>
            <a:ext cx="0" cy="368300"/>
          </a:xfrm>
          <a:prstGeom prst="line">
            <a:avLst/>
          </a:prstGeom>
          <a:noFill/>
          <a:ln w="50800">
            <a:solidFill>
              <a:srgbClr val="0033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21"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26422"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ea typeface="宋体" charset="0"/>
                <a:cs typeface="宋体" charset="0"/>
              </a:rPr>
              <a:t>扫</a:t>
            </a:r>
            <a:r>
              <a:rPr lang="zh-CN" altLang="en-US">
                <a:solidFill>
                  <a:srgbClr val="114FFB"/>
                </a:solidFill>
                <a:latin typeface="Times" charset="0"/>
                <a:ea typeface="宋体" charset="0"/>
                <a:cs typeface="宋体" charset="0"/>
              </a:rPr>
              <a:t> </a:t>
            </a:r>
            <a:r>
              <a:rPr lang="en-US" altLang="zh-CN">
                <a:solidFill>
                  <a:srgbClr val="114FFB"/>
                </a:solidFill>
                <a:ea typeface="宋体" charset="0"/>
                <a:cs typeface="宋体" charset="0"/>
              </a:rPr>
              <a:t>-</a:t>
            </a:r>
            <a:r>
              <a:rPr lang="zh-CN" altLang="en-US">
                <a:solidFill>
                  <a:srgbClr val="114FFB"/>
                </a:solidFill>
                <a:ea typeface="宋体" charset="0"/>
                <a:cs typeface="宋体" charset="0"/>
              </a:rPr>
              <a:t>卫 </a:t>
            </a:r>
            <a:r>
              <a:rPr lang="en-US" altLang="zh-CN">
                <a:solidFill>
                  <a:srgbClr val="114FFB"/>
                </a:solidFill>
                <a:ea typeface="宋体" charset="0"/>
                <a:cs typeface="宋体" charset="0"/>
              </a:rPr>
              <a:t>-</a:t>
            </a:r>
            <a:r>
              <a:rPr lang="en-US" altLang="zh-CN">
                <a:solidFill>
                  <a:srgbClr val="114FFB"/>
                </a:solidFill>
                <a:latin typeface="Times" charset="0"/>
                <a:ea typeface="宋体" charset="0"/>
                <a:cs typeface="宋体" charset="0"/>
              </a:rPr>
              <a:t> </a:t>
            </a:r>
            <a:r>
              <a:rPr lang="zh-CN" altLang="en-US">
                <a:solidFill>
                  <a:srgbClr val="114FFB"/>
                </a:solidFill>
                <a:ea typeface="宋体" charset="0"/>
                <a:cs typeface="宋体" charset="0"/>
              </a:rPr>
              <a:t>罗</a:t>
            </a:r>
            <a:endParaRPr lang="zh-CN" altLang="en-US">
              <a:solidFill>
                <a:srgbClr val="114FFB"/>
              </a:solidFill>
              <a:latin typeface="Times" charset="0"/>
              <a:ea typeface="宋体" charset="0"/>
              <a:cs typeface="宋体" charset="0"/>
            </a:endParaRPr>
          </a:p>
        </p:txBody>
      </p:sp>
      <p:sp>
        <p:nvSpPr>
          <p:cNvPr id="826425"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grpSp>
        <p:nvGrpSpPr>
          <p:cNvPr id="79904" name="Group 133"/>
          <p:cNvGrpSpPr>
            <a:grpSpLocks/>
          </p:cNvGrpSpPr>
          <p:nvPr/>
        </p:nvGrpSpPr>
        <p:grpSpPr bwMode="auto">
          <a:xfrm>
            <a:off x="6103938" y="1298575"/>
            <a:ext cx="1727200" cy="1566863"/>
            <a:chOff x="3845" y="818"/>
            <a:chExt cx="1088" cy="987"/>
          </a:xfrm>
        </p:grpSpPr>
        <p:sp>
          <p:nvSpPr>
            <p:cNvPr id="826456" name="Text Box 88"/>
            <p:cNvSpPr txBox="1">
              <a:spLocks noChangeArrowheads="1"/>
            </p:cNvSpPr>
            <p:nvPr/>
          </p:nvSpPr>
          <p:spPr bwMode="auto">
            <a:xfrm>
              <a:off x="3845" y="818"/>
              <a:ext cx="728" cy="442"/>
            </a:xfrm>
            <a:prstGeom prst="rect">
              <a:avLst/>
            </a:prstGeom>
            <a:noFill/>
            <a:ln>
              <a:noFill/>
            </a:ln>
            <a:effectLst>
              <a:outerShdw blurRad="63500" dist="38099" dir="2700000" algn="ctr" rotWithShape="0">
                <a:srgbClr val="474747">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dirty="0">
                  <a:solidFill>
                    <a:srgbClr val="114FFB"/>
                  </a:solidFill>
                  <a:ea typeface="MS PGothic" charset="0"/>
                  <a:cs typeface="MS PGothic" charset="0"/>
                </a:rPr>
                <a:t> </a:t>
              </a:r>
              <a:r>
                <a:rPr lang="zh-CN" altLang="en-US" dirty="0">
                  <a:solidFill>
                    <a:srgbClr val="114FFB"/>
                  </a:solidFill>
                  <a:ea typeface="宋体" charset="0"/>
                  <a:cs typeface="宋体" charset="0"/>
                </a:rPr>
                <a:t>卫约</a:t>
              </a:r>
              <a:r>
                <a:rPr lang="zh-CN" altLang="en-US" sz="4000" b="0" i="1" dirty="0">
                  <a:solidFill>
                    <a:srgbClr val="114FFB"/>
                  </a:solidFill>
                  <a:latin typeface="Kosher-Normal" charset="0"/>
                  <a:ea typeface="宋体" charset="0"/>
                  <a:cs typeface="宋体" charset="0"/>
                </a:rPr>
                <a:t> </a:t>
              </a:r>
            </a:p>
          </p:txBody>
        </p:sp>
        <p:sp>
          <p:nvSpPr>
            <p:cNvPr id="826457" name="Rectangle 89"/>
            <p:cNvSpPr>
              <a:spLocks noChangeArrowheads="1"/>
            </p:cNvSpPr>
            <p:nvPr/>
          </p:nvSpPr>
          <p:spPr bwMode="auto">
            <a:xfrm>
              <a:off x="3849" y="1365"/>
              <a:ext cx="1084" cy="44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rgbClr val="114FFB"/>
                  </a:solidFill>
                  <a:latin typeface="宋体" charset="0"/>
                  <a:ea typeface="宋体" charset="0"/>
                  <a:cs typeface="宋体" charset="0"/>
                </a:rPr>
                <a:t>撒</a:t>
              </a:r>
              <a:r>
                <a:rPr lang="zh-CN" altLang="en-US" sz="2000" i="1">
                  <a:solidFill>
                    <a:srgbClr val="114FFB"/>
                  </a:solidFill>
                  <a:latin typeface="宋体" charset="0"/>
                  <a:ea typeface="宋体" charset="0"/>
                  <a:cs typeface="宋体" charset="0"/>
                </a:rPr>
                <a:t>下 </a:t>
              </a:r>
              <a:r>
                <a:rPr lang="en-US" altLang="zh-CN" sz="2000" i="1">
                  <a:solidFill>
                    <a:srgbClr val="114FFB"/>
                  </a:solidFill>
                  <a:latin typeface="宋体" charset="0"/>
                  <a:ea typeface="宋体" charset="0"/>
                  <a:cs typeface="宋体" charset="0"/>
                </a:rPr>
                <a:t>7: 4-16</a:t>
              </a:r>
            </a:p>
            <a:p>
              <a:pPr>
                <a:defRPr/>
              </a:pPr>
              <a:r>
                <a:rPr lang="zh-CN" altLang="en-US" sz="2000" i="1">
                  <a:solidFill>
                    <a:srgbClr val="114FFB"/>
                  </a:solidFill>
                  <a:latin typeface="宋体" charset="0"/>
                  <a:ea typeface="宋体" charset="0"/>
                  <a:cs typeface="宋体" charset="0"/>
                </a:rPr>
                <a:t>代</a:t>
              </a:r>
              <a:r>
                <a:rPr lang="ja-JP" altLang="en-US" sz="2000" i="1">
                  <a:solidFill>
                    <a:srgbClr val="114FFB"/>
                  </a:solidFill>
                  <a:latin typeface="宋体" charset="0"/>
                  <a:ea typeface="宋体" charset="0"/>
                  <a:cs typeface="宋体" charset="0"/>
                </a:rPr>
                <a:t>上</a:t>
              </a:r>
              <a:r>
                <a:rPr lang="zh-CN" altLang="en-US" sz="2000" i="1">
                  <a:solidFill>
                    <a:srgbClr val="114FFB"/>
                  </a:solidFill>
                  <a:latin typeface="宋体" charset="0"/>
                  <a:ea typeface="宋体" charset="0"/>
                  <a:cs typeface="宋体" charset="0"/>
                </a:rPr>
                <a:t> </a:t>
              </a:r>
              <a:r>
                <a:rPr lang="en-US" altLang="zh-CN" sz="2000" i="1">
                  <a:solidFill>
                    <a:srgbClr val="114FFB"/>
                  </a:solidFill>
                  <a:latin typeface="宋体" charset="0"/>
                  <a:ea typeface="宋体" charset="0"/>
                  <a:cs typeface="宋体" charset="0"/>
                </a:rPr>
                <a:t>17:3-15</a:t>
              </a:r>
            </a:p>
          </p:txBody>
        </p:sp>
      </p:grpSp>
      <p:sp>
        <p:nvSpPr>
          <p:cNvPr id="826466" name="Text Box 98"/>
          <p:cNvSpPr txBox="1">
            <a:spLocks noChangeArrowheads="1"/>
          </p:cNvSpPr>
          <p:nvPr/>
        </p:nvSpPr>
        <p:spPr bwMode="auto">
          <a:xfrm>
            <a:off x="257175" y="1641475"/>
            <a:ext cx="5659438" cy="3630613"/>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defRPr/>
            </a:pPr>
            <a:r>
              <a:rPr lang="zh-CN" altLang="en-US" sz="5400" i="1">
                <a:solidFill>
                  <a:srgbClr val="FFEA18"/>
                </a:solidFill>
                <a:latin typeface="宋体" charset="0"/>
                <a:ea typeface="宋体" charset="0"/>
                <a:cs typeface="宋体" charset="0"/>
              </a:rPr>
              <a:t>建造圣殿</a:t>
            </a:r>
            <a:r>
              <a:rPr lang="en-US" altLang="zh-CN" sz="5400" i="1">
                <a:solidFill>
                  <a:srgbClr val="FFEA18"/>
                </a:solidFill>
                <a:latin typeface="宋体" charset="0"/>
                <a:ea typeface="宋体" charset="0"/>
                <a:cs typeface="宋体" charset="0"/>
              </a:rPr>
              <a:t>!</a:t>
            </a:r>
          </a:p>
          <a:p>
            <a:pPr algn="ctr">
              <a:lnSpc>
                <a:spcPct val="70000"/>
              </a:lnSpc>
              <a:spcBef>
                <a:spcPct val="50000"/>
              </a:spcBef>
              <a:defRPr/>
            </a:pPr>
            <a:r>
              <a:rPr lang="zh-CN" altLang="en-US" sz="5400" i="1">
                <a:solidFill>
                  <a:srgbClr val="FFEA18"/>
                </a:solidFill>
                <a:latin typeface="宋体" charset="0"/>
                <a:ea typeface="宋体" charset="0"/>
                <a:cs typeface="宋体" charset="0"/>
              </a:rPr>
              <a:t>沉重的</a:t>
            </a:r>
            <a:r>
              <a:rPr lang="ja-JP" altLang="en-US" sz="5400" i="1">
                <a:solidFill>
                  <a:srgbClr val="FFEA18"/>
                </a:solidFill>
                <a:latin typeface="宋体" charset="0"/>
                <a:ea typeface="宋体" charset="0"/>
                <a:cs typeface="宋体" charset="0"/>
              </a:rPr>
              <a:t>税</a:t>
            </a:r>
            <a:r>
              <a:rPr lang="zh-CN" altLang="en-US" sz="5400" i="1">
                <a:solidFill>
                  <a:srgbClr val="FFEA18"/>
                </a:solidFill>
                <a:latin typeface="宋体" charset="0"/>
                <a:ea typeface="宋体" charset="0"/>
                <a:cs typeface="宋体" charset="0"/>
              </a:rPr>
              <a:t>收</a:t>
            </a:r>
            <a:r>
              <a:rPr lang="en-US" altLang="zh-CN" sz="5400" i="1">
                <a:solidFill>
                  <a:srgbClr val="FFEA18"/>
                </a:solidFill>
                <a:latin typeface="宋体" charset="0"/>
                <a:ea typeface="宋体" charset="0"/>
                <a:cs typeface="宋体" charset="0"/>
              </a:rPr>
              <a:t>!</a:t>
            </a:r>
          </a:p>
          <a:p>
            <a:pPr algn="ctr">
              <a:lnSpc>
                <a:spcPct val="70000"/>
              </a:lnSpc>
              <a:spcBef>
                <a:spcPct val="50000"/>
              </a:spcBef>
              <a:defRPr/>
            </a:pPr>
            <a:r>
              <a:rPr lang="zh-CN" altLang="en-US" sz="5400" i="1">
                <a:solidFill>
                  <a:srgbClr val="FFEA18"/>
                </a:solidFill>
                <a:latin typeface="宋体" charset="0"/>
                <a:ea typeface="宋体" charset="0"/>
                <a:cs typeface="宋体" charset="0"/>
              </a:rPr>
              <a:t>国库亏空</a:t>
            </a:r>
            <a:r>
              <a:rPr lang="en-US" altLang="zh-CN" sz="5400" i="1">
                <a:solidFill>
                  <a:srgbClr val="FFEA18"/>
                </a:solidFill>
                <a:latin typeface="宋体" charset="0"/>
                <a:ea typeface="宋体" charset="0"/>
                <a:cs typeface="宋体" charset="0"/>
              </a:rPr>
              <a:t>!</a:t>
            </a:r>
          </a:p>
          <a:p>
            <a:pPr algn="ctr">
              <a:lnSpc>
                <a:spcPct val="70000"/>
              </a:lnSpc>
              <a:spcBef>
                <a:spcPct val="50000"/>
              </a:spcBef>
              <a:defRPr/>
            </a:pPr>
            <a:r>
              <a:rPr lang="ja-JP" altLang="en-US" sz="5400" i="1">
                <a:solidFill>
                  <a:srgbClr val="FFEA18"/>
                </a:solidFill>
                <a:latin typeface="宋体" charset="0"/>
                <a:ea typeface="宋体" charset="0"/>
                <a:cs typeface="宋体" charset="0"/>
              </a:rPr>
              <a:t>偶像崇拜</a:t>
            </a:r>
            <a:r>
              <a:rPr lang="en-US" altLang="zh-CN" sz="5400" i="1">
                <a:solidFill>
                  <a:srgbClr val="FFEA18"/>
                </a:solidFill>
                <a:latin typeface="宋体" charset="0"/>
                <a:ea typeface="宋体" charset="0"/>
                <a:cs typeface="宋体" charset="0"/>
              </a:rPr>
              <a:t>!</a:t>
            </a:r>
          </a:p>
        </p:txBody>
      </p:sp>
      <p:sp>
        <p:nvSpPr>
          <p:cNvPr id="826467" name="Text Box 99"/>
          <p:cNvSpPr txBox="1">
            <a:spLocks noChangeArrowheads="1"/>
          </p:cNvSpPr>
          <p:nvPr/>
        </p:nvSpPr>
        <p:spPr bwMode="auto">
          <a:xfrm>
            <a:off x="1771650" y="-22225"/>
            <a:ext cx="48133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9</a:t>
            </a:r>
            <a:r>
              <a:rPr lang="zh-CN" altLang="en-US" sz="1400">
                <a:solidFill>
                  <a:schemeClr val="tx1"/>
                </a:solidFill>
                <a:latin typeface="宋体" charset="0"/>
                <a:ea typeface="宋体" charset="0"/>
                <a:cs typeface="宋体" charset="0"/>
              </a:rPr>
              <a:t>、</a:t>
            </a:r>
            <a:r>
              <a:rPr lang="en-US" altLang="zh-CN" sz="1400">
                <a:solidFill>
                  <a:schemeClr val="tx1"/>
                </a:solidFill>
                <a:latin typeface="宋体" charset="0"/>
                <a:ea typeface="宋体" charset="0"/>
                <a:cs typeface="宋体" charset="0"/>
              </a:rPr>
              <a:t>10</a:t>
            </a:r>
            <a:r>
              <a:rPr lang="zh-CN" altLang="en-US" sz="1400">
                <a:solidFill>
                  <a:schemeClr val="tx1"/>
                </a:solidFill>
                <a:latin typeface="宋体" charset="0"/>
                <a:ea typeface="宋体" charset="0"/>
                <a:cs typeface="宋体" charset="0"/>
              </a:rPr>
              <a:t>、</a:t>
            </a:r>
            <a:r>
              <a:rPr lang="en-US" altLang="zh-CN" sz="1400">
                <a:solidFill>
                  <a:schemeClr val="tx1"/>
                </a:solidFill>
                <a:latin typeface="宋体" charset="0"/>
                <a:ea typeface="宋体" charset="0"/>
                <a:cs typeface="宋体" charset="0"/>
              </a:rPr>
              <a:t>11</a:t>
            </a:r>
            <a:r>
              <a:rPr lang="zh-CN" altLang="en-US" sz="1400">
                <a:solidFill>
                  <a:schemeClr val="tx1"/>
                </a:solidFill>
                <a:latin typeface="宋体" charset="0"/>
                <a:ea typeface="宋体" charset="0"/>
                <a:cs typeface="宋体" charset="0"/>
              </a:rPr>
              <a:t>章</a:t>
            </a:r>
          </a:p>
        </p:txBody>
      </p:sp>
      <p:sp>
        <p:nvSpPr>
          <p:cNvPr id="826468" name="Text Box 100"/>
          <p:cNvSpPr txBox="1">
            <a:spLocks noChangeArrowheads="1"/>
          </p:cNvSpPr>
          <p:nvPr/>
        </p:nvSpPr>
        <p:spPr bwMode="auto">
          <a:xfrm>
            <a:off x="8594725" y="6424613"/>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4</a:t>
            </a:r>
            <a:endParaRPr lang="en-US" altLang="zh-CN" sz="2000" b="0">
              <a:solidFill>
                <a:srgbClr val="FFA27C"/>
              </a:solidFill>
              <a:latin typeface="B VAG Rounded Bold" charset="0"/>
              <a:ea typeface="宋体" charset="0"/>
              <a:cs typeface="宋体" charset="0"/>
            </a:endParaRPr>
          </a:p>
        </p:txBody>
      </p:sp>
      <p:sp>
        <p:nvSpPr>
          <p:cNvPr id="826469" name="Rectangle 101"/>
          <p:cNvSpPr>
            <a:spLocks noChangeArrowheads="1"/>
          </p:cNvSpPr>
          <p:nvPr/>
        </p:nvSpPr>
        <p:spPr bwMode="auto">
          <a:xfrm>
            <a:off x="3209925" y="947738"/>
            <a:ext cx="1370013"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rgbClr val="114FFB"/>
                </a:solidFill>
                <a:latin typeface="Times" charset="0"/>
                <a:ea typeface="宋体" charset="0"/>
                <a:cs typeface="宋体" charset="0"/>
              </a:rPr>
              <a:t>王 </a:t>
            </a:r>
            <a:r>
              <a:rPr lang="zh-CN" altLang="en-US">
                <a:solidFill>
                  <a:srgbClr val="114FFB"/>
                </a:solidFill>
                <a:latin typeface="Times" charset="0"/>
                <a:ea typeface="宋体" charset="0"/>
                <a:cs typeface="宋体" charset="0"/>
              </a:rPr>
              <a:t>朝</a:t>
            </a:r>
            <a:endParaRPr lang="zh-CN" altLang="en-US" sz="3600">
              <a:solidFill>
                <a:srgbClr val="114FFB"/>
              </a:solidFill>
              <a:latin typeface="Times" charset="0"/>
              <a:ea typeface="宋体" charset="0"/>
              <a:cs typeface="宋体" charset="0"/>
            </a:endParaRPr>
          </a:p>
        </p:txBody>
      </p:sp>
      <p:grpSp>
        <p:nvGrpSpPr>
          <p:cNvPr id="79909" name="Group 102"/>
          <p:cNvGrpSpPr>
            <a:grpSpLocks/>
          </p:cNvGrpSpPr>
          <p:nvPr/>
        </p:nvGrpSpPr>
        <p:grpSpPr bwMode="auto">
          <a:xfrm>
            <a:off x="7842250" y="3436938"/>
            <a:ext cx="1200150" cy="2109787"/>
            <a:chOff x="4940" y="2165"/>
            <a:chExt cx="756" cy="1329"/>
          </a:xfrm>
        </p:grpSpPr>
        <p:grpSp>
          <p:nvGrpSpPr>
            <p:cNvPr id="79911" name="Group 103"/>
            <p:cNvGrpSpPr>
              <a:grpSpLocks/>
            </p:cNvGrpSpPr>
            <p:nvPr/>
          </p:nvGrpSpPr>
          <p:grpSpPr bwMode="auto">
            <a:xfrm>
              <a:off x="4940" y="2165"/>
              <a:ext cx="756" cy="1329"/>
              <a:chOff x="4940" y="2165"/>
              <a:chExt cx="756" cy="1329"/>
            </a:xfrm>
          </p:grpSpPr>
          <p:sp>
            <p:nvSpPr>
              <p:cNvPr id="826472" name="AutoShape 10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3" name="Rectangle 10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4" name="Line 10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5" name="Rectangle 10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6" name="Rectangle 10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7" name="Line 10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8" name="Line 11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79" name="Line 11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0" name="Line 11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1" name="Line 11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2" name="Line 11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3" name="Line 11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4" name="Line 11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5" name="Line 11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6" name="Line 11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6487" name="Rectangle 11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26488" name="Rectangle 12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6489" name="Rectangle 12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6490" name="Rectangle 12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6491" name="Rectangle 12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6492" name="Text Box 12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6493" name="Text Box 12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6494" name="Text Box 12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6495" name="Text Box 12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6496" name="Text Box 12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6497" name="Text Box 12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26498" name="Rectangle 13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26502" name="Text Box 13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26466">
                                            <p:txEl>
                                              <p:pRg st="0" end="0"/>
                                            </p:txEl>
                                          </p:spTgt>
                                        </p:tgtEl>
                                        <p:attrNameLst>
                                          <p:attrName>style.visibility</p:attrName>
                                        </p:attrNameLst>
                                      </p:cBhvr>
                                      <p:to>
                                        <p:strVal val="visible"/>
                                      </p:to>
                                    </p:set>
                                    <p:animEffect transition="in" filter="box(out)">
                                      <p:cBhvr>
                                        <p:cTn id="7" dur="500"/>
                                        <p:tgtEl>
                                          <p:spTgt spid="826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26466">
                                            <p:txEl>
                                              <p:pRg st="1" end="1"/>
                                            </p:txEl>
                                          </p:spTgt>
                                        </p:tgtEl>
                                        <p:attrNameLst>
                                          <p:attrName>style.visibility</p:attrName>
                                        </p:attrNameLst>
                                      </p:cBhvr>
                                      <p:to>
                                        <p:strVal val="visible"/>
                                      </p:to>
                                    </p:set>
                                    <p:animEffect transition="in" filter="box(out)">
                                      <p:cBhvr>
                                        <p:cTn id="12" dur="500"/>
                                        <p:tgtEl>
                                          <p:spTgt spid="8264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26466">
                                            <p:txEl>
                                              <p:pRg st="2" end="2"/>
                                            </p:txEl>
                                          </p:spTgt>
                                        </p:tgtEl>
                                        <p:attrNameLst>
                                          <p:attrName>style.visibility</p:attrName>
                                        </p:attrNameLst>
                                      </p:cBhvr>
                                      <p:to>
                                        <p:strVal val="visible"/>
                                      </p:to>
                                    </p:set>
                                    <p:animEffect transition="in" filter="box(out)">
                                      <p:cBhvr>
                                        <p:cTn id="17" dur="500"/>
                                        <p:tgtEl>
                                          <p:spTgt spid="8264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26466">
                                            <p:txEl>
                                              <p:pRg st="3" end="3"/>
                                            </p:txEl>
                                          </p:spTgt>
                                        </p:tgtEl>
                                        <p:attrNameLst>
                                          <p:attrName>style.visibility</p:attrName>
                                        </p:attrNameLst>
                                      </p:cBhvr>
                                      <p:to>
                                        <p:strVal val="visible"/>
                                      </p:to>
                                    </p:set>
                                    <p:animEffect transition="in" filter="box(out)">
                                      <p:cBhvr>
                                        <p:cTn id="22" dur="500"/>
                                        <p:tgtEl>
                                          <p:spTgt spid="8264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46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ChangeArrowheads="1"/>
          </p:cNvSpPr>
          <p:nvPr/>
        </p:nvSpPr>
        <p:spPr bwMode="auto">
          <a:xfrm>
            <a:off x="3130550" y="1377950"/>
            <a:ext cx="3035300" cy="4419600"/>
          </a:xfrm>
          <a:prstGeom prst="rect">
            <a:avLst/>
          </a:prstGeom>
          <a:solidFill>
            <a:srgbClr val="003399"/>
          </a:solidFill>
          <a:ln w="12700">
            <a:solidFill>
              <a:srgbClr val="003399"/>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28419" name="AutoShape 3"/>
          <p:cNvSpPr>
            <a:spLocks noChangeArrowheads="1"/>
          </p:cNvSpPr>
          <p:nvPr/>
        </p:nvSpPr>
        <p:spPr bwMode="auto">
          <a:xfrm>
            <a:off x="3130550" y="996950"/>
            <a:ext cx="1663700" cy="1054100"/>
          </a:xfrm>
          <a:prstGeom prst="roundRect">
            <a:avLst>
              <a:gd name="adj" fmla="val 12495"/>
            </a:avLst>
          </a:prstGeom>
          <a:solidFill>
            <a:srgbClr val="003399"/>
          </a:solidFill>
          <a:ln w="12700">
            <a:solidFill>
              <a:srgbClr val="0033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2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21" name="Rectangle 5"/>
          <p:cNvSpPr>
            <a:spLocks noChangeArrowheads="1"/>
          </p:cNvSpPr>
          <p:nvPr/>
        </p:nvSpPr>
        <p:spPr bwMode="auto">
          <a:xfrm>
            <a:off x="3276600" y="1600200"/>
            <a:ext cx="152400" cy="4191000"/>
          </a:xfrm>
          <a:prstGeom prst="rect">
            <a:avLst/>
          </a:prstGeom>
          <a:solidFill>
            <a:srgbClr val="003399"/>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1925" name="Group 6"/>
          <p:cNvGrpSpPr>
            <a:grpSpLocks/>
          </p:cNvGrpSpPr>
          <p:nvPr/>
        </p:nvGrpSpPr>
        <p:grpSpPr bwMode="auto">
          <a:xfrm>
            <a:off x="692150" y="2603500"/>
            <a:ext cx="2601913" cy="2032000"/>
            <a:chOff x="436" y="1640"/>
            <a:chExt cx="1639" cy="1280"/>
          </a:xfrm>
        </p:grpSpPr>
        <p:grpSp>
          <p:nvGrpSpPr>
            <p:cNvPr id="82018" name="Group 7"/>
            <p:cNvGrpSpPr>
              <a:grpSpLocks/>
            </p:cNvGrpSpPr>
            <p:nvPr/>
          </p:nvGrpSpPr>
          <p:grpSpPr bwMode="auto">
            <a:xfrm>
              <a:off x="436" y="1640"/>
              <a:ext cx="1476" cy="1280"/>
              <a:chOff x="436" y="1640"/>
              <a:chExt cx="1476" cy="1280"/>
            </a:xfrm>
          </p:grpSpPr>
          <p:sp>
            <p:nvSpPr>
              <p:cNvPr id="828424" name="Oval 8"/>
              <p:cNvSpPr>
                <a:spLocks noChangeArrowheads="1"/>
              </p:cNvSpPr>
              <p:nvPr/>
            </p:nvSpPr>
            <p:spPr bwMode="auto">
              <a:xfrm>
                <a:off x="436" y="1755"/>
                <a:ext cx="1210" cy="1165"/>
              </a:xfrm>
              <a:prstGeom prst="ellipse">
                <a:avLst/>
              </a:prstGeom>
              <a:noFill/>
              <a:ln w="50800">
                <a:solidFill>
                  <a:srgbClr val="003399"/>
                </a:solidFill>
                <a:round/>
                <a:headEnd/>
                <a:tailEnd/>
              </a:ln>
              <a:effectLst>
                <a:outerShdw blurRad="63500" dist="107763"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8425" name="Freeform 9"/>
              <p:cNvSpPr>
                <a:spLocks/>
              </p:cNvSpPr>
              <p:nvPr/>
            </p:nvSpPr>
            <p:spPr bwMode="auto">
              <a:xfrm>
                <a:off x="975" y="1708"/>
                <a:ext cx="800" cy="657"/>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outerShdw blurRad="63500" dist="38099" dir="2700000" algn="ctr" rotWithShape="0">
                  <a:srgbClr val="1A0004">
                    <a:alpha val="74998"/>
                  </a:srgbClr>
                </a:outerShdw>
              </a:effectLst>
            </p:spPr>
            <p:txBody>
              <a:bodyPr/>
              <a:lstStyle/>
              <a:p>
                <a:pPr>
                  <a:defRPr/>
                </a:pPr>
                <a:endParaRPr lang="en-US">
                  <a:cs typeface="+mn-cs"/>
                </a:endParaRPr>
              </a:p>
            </p:txBody>
          </p:sp>
          <p:sp>
            <p:nvSpPr>
              <p:cNvPr id="828426" name="Freeform 10"/>
              <p:cNvSpPr>
                <a:spLocks/>
              </p:cNvSpPr>
              <p:nvPr/>
            </p:nvSpPr>
            <p:spPr bwMode="auto">
              <a:xfrm>
                <a:off x="975" y="1640"/>
                <a:ext cx="937" cy="756"/>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rgbClr val="1A0004">
                    <a:alpha val="74998"/>
                  </a:srgb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a:defRPr/>
                </a:pPr>
                <a:endParaRPr lang="en-US">
                  <a:cs typeface="+mn-cs"/>
                </a:endParaRPr>
              </a:p>
            </p:txBody>
          </p:sp>
        </p:grpSp>
        <p:sp>
          <p:nvSpPr>
            <p:cNvPr id="828427" name="Rectangle 11"/>
            <p:cNvSpPr>
              <a:spLocks noChangeArrowheads="1"/>
            </p:cNvSpPr>
            <p:nvPr/>
          </p:nvSpPr>
          <p:spPr bwMode="auto">
            <a:xfrm>
              <a:off x="702" y="1757"/>
              <a:ext cx="1373" cy="574"/>
            </a:xfrm>
            <a:prstGeom prst="rect">
              <a:avLst/>
            </a:prstGeom>
            <a:noFill/>
            <a:ln>
              <a:noFill/>
            </a:ln>
            <a:effectLst>
              <a:outerShdw blurRad="63500" dist="107763"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rgbClr val="114FFB"/>
                  </a:solidFill>
                  <a:latin typeface="Times" charset="0"/>
                  <a:ea typeface="宋体" charset="0"/>
                  <a:cs typeface="宋体" charset="0"/>
                </a:rPr>
                <a:t>无</a:t>
              </a:r>
              <a:r>
                <a:rPr lang="en-US" altLang="zh-CN" sz="5400" b="0">
                  <a:solidFill>
                    <a:srgbClr val="114FFB"/>
                  </a:solidFill>
                  <a:latin typeface="Times" charset="0"/>
                  <a:ea typeface="宋体" charset="0"/>
                  <a:cs typeface="宋体" charset="0"/>
                </a:rPr>
                <a:t>王</a:t>
              </a:r>
              <a:r>
                <a:rPr lang="en-US" altLang="zh-CN" sz="3000" b="0">
                  <a:solidFill>
                    <a:srgbClr val="114FFB"/>
                  </a:solidFill>
                  <a:latin typeface="Times" charset="0"/>
                  <a:ea typeface="宋体" charset="0"/>
                  <a:cs typeface="宋体" charset="0"/>
                </a:rPr>
                <a:t>掳</a:t>
              </a:r>
              <a:endParaRPr lang="zh-CN" altLang="en-US" sz="3000" b="0">
                <a:solidFill>
                  <a:srgbClr val="114FFB"/>
                </a:solidFill>
                <a:latin typeface="Times" charset="0"/>
                <a:ea typeface="宋体" charset="0"/>
                <a:cs typeface="宋体" charset="0"/>
              </a:endParaRPr>
            </a:p>
          </p:txBody>
        </p:sp>
      </p:grpSp>
      <p:sp>
        <p:nvSpPr>
          <p:cNvPr id="828428"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29"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0"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1"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2"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3"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4"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5" name="Rectangle 19"/>
          <p:cNvSpPr>
            <a:spLocks noChangeArrowheads="1"/>
          </p:cNvSpPr>
          <p:nvPr/>
        </p:nvSpPr>
        <p:spPr bwMode="auto">
          <a:xfrm>
            <a:off x="4538663" y="2555875"/>
            <a:ext cx="160337" cy="1160463"/>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36"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28437"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28438" name="Rectangle 22"/>
          <p:cNvSpPr>
            <a:spLocks noChangeArrowheads="1"/>
          </p:cNvSpPr>
          <p:nvPr/>
        </p:nvSpPr>
        <p:spPr bwMode="auto">
          <a:xfrm>
            <a:off x="4786313" y="979488"/>
            <a:ext cx="2038350" cy="363537"/>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1039BD"/>
                </a:solidFill>
                <a:latin typeface="宋体" charset="0"/>
                <a:ea typeface="宋体" charset="0"/>
                <a:cs typeface="宋体" charset="0"/>
              </a:rPr>
              <a:t>约</a:t>
            </a:r>
            <a:r>
              <a:rPr lang="en-US" altLang="zh-CN" sz="1800">
                <a:solidFill>
                  <a:srgbClr val="1039BD"/>
                </a:solidFill>
                <a:latin typeface="宋体" charset="0"/>
                <a:ea typeface="宋体" charset="0"/>
                <a:cs typeface="宋体" charset="0"/>
              </a:rPr>
              <a:t>主前1000年</a:t>
            </a:r>
            <a:endParaRPr lang="zh-CN" altLang="en-US" sz="1800">
              <a:solidFill>
                <a:srgbClr val="1039BD"/>
              </a:solidFill>
              <a:latin typeface="宋体" charset="0"/>
              <a:ea typeface="宋体" charset="0"/>
              <a:cs typeface="宋体" charset="0"/>
            </a:endParaRPr>
          </a:p>
        </p:txBody>
      </p:sp>
      <p:sp>
        <p:nvSpPr>
          <p:cNvPr id="828439"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28440"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38</a:t>
            </a:r>
          </a:p>
        </p:txBody>
      </p:sp>
      <p:grpSp>
        <p:nvGrpSpPr>
          <p:cNvPr id="81939" name="Group 25"/>
          <p:cNvGrpSpPr>
            <a:grpSpLocks/>
          </p:cNvGrpSpPr>
          <p:nvPr/>
        </p:nvGrpSpPr>
        <p:grpSpPr bwMode="auto">
          <a:xfrm>
            <a:off x="6083300" y="1136650"/>
            <a:ext cx="1289050" cy="1435100"/>
            <a:chOff x="1084" y="711"/>
            <a:chExt cx="2950" cy="2769"/>
          </a:xfrm>
        </p:grpSpPr>
        <p:grpSp>
          <p:nvGrpSpPr>
            <p:cNvPr id="82008" name="Group 26"/>
            <p:cNvGrpSpPr>
              <a:grpSpLocks/>
            </p:cNvGrpSpPr>
            <p:nvPr/>
          </p:nvGrpSpPr>
          <p:grpSpPr bwMode="auto">
            <a:xfrm>
              <a:off x="1084" y="711"/>
              <a:ext cx="2950" cy="2769"/>
              <a:chOff x="2707" y="548"/>
              <a:chExt cx="2950" cy="2769"/>
            </a:xfrm>
          </p:grpSpPr>
          <p:grpSp>
            <p:nvGrpSpPr>
              <p:cNvPr id="82014" name="Group 27"/>
              <p:cNvGrpSpPr>
                <a:grpSpLocks/>
              </p:cNvGrpSpPr>
              <p:nvPr/>
            </p:nvGrpSpPr>
            <p:grpSpPr bwMode="auto">
              <a:xfrm>
                <a:off x="3180" y="1046"/>
                <a:ext cx="2105" cy="1421"/>
                <a:chOff x="578" y="2316"/>
                <a:chExt cx="2105" cy="1421"/>
              </a:xfrm>
            </p:grpSpPr>
            <p:sp>
              <p:nvSpPr>
                <p:cNvPr id="828444" name="Freeform 28" descr="Cork"/>
                <p:cNvSpPr>
                  <a:spLocks/>
                </p:cNvSpPr>
                <p:nvPr/>
              </p:nvSpPr>
              <p:spPr bwMode="auto">
                <a:xfrm>
                  <a:off x="632" y="2317"/>
                  <a:ext cx="2056"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45" name="Freeform 29" descr="Cork"/>
                <p:cNvSpPr>
                  <a:spLocks/>
                </p:cNvSpPr>
                <p:nvPr/>
              </p:nvSpPr>
              <p:spPr bwMode="auto">
                <a:xfrm>
                  <a:off x="577" y="2507"/>
                  <a:ext cx="2074" cy="122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pic>
            <p:nvPicPr>
              <p:cNvPr id="828446" name="Picture 3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ffectLst/>
              <a:extLst>
                <a:ext uri="{909E8E84-426E-40dd-AFC4-6F175D3DCCD1}">
                  <a14:hiddenFill xmlns="" xmlns:a14="http://schemas.microsoft.com/office/drawing/2010/main">
                    <a:solidFill>
                      <a:srgbClr val="BE844A"/>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828447" name="Freeform 31"/>
            <p:cNvSpPr>
              <a:spLocks/>
            </p:cNvSpPr>
            <p:nvPr/>
          </p:nvSpPr>
          <p:spPr bwMode="auto">
            <a:xfrm>
              <a:off x="1614"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48" name="Freeform 32"/>
            <p:cNvSpPr>
              <a:spLocks/>
            </p:cNvSpPr>
            <p:nvPr/>
          </p:nvSpPr>
          <p:spPr bwMode="auto">
            <a:xfrm>
              <a:off x="1636"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49" name="Freeform 33"/>
            <p:cNvSpPr>
              <a:spLocks/>
            </p:cNvSpPr>
            <p:nvPr/>
          </p:nvSpPr>
          <p:spPr bwMode="auto">
            <a:xfrm>
              <a:off x="3009" y="2583"/>
              <a:ext cx="153"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50"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51" name="Freeform 35"/>
            <p:cNvSpPr>
              <a:spLocks/>
            </p:cNvSpPr>
            <p:nvPr/>
          </p:nvSpPr>
          <p:spPr bwMode="auto">
            <a:xfrm>
              <a:off x="3431"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1940" name="Group 36"/>
          <p:cNvGrpSpPr>
            <a:grpSpLocks/>
          </p:cNvGrpSpPr>
          <p:nvPr/>
        </p:nvGrpSpPr>
        <p:grpSpPr bwMode="auto">
          <a:xfrm>
            <a:off x="6076950" y="3251200"/>
            <a:ext cx="1289050" cy="1435100"/>
            <a:chOff x="1084" y="711"/>
            <a:chExt cx="2950" cy="2769"/>
          </a:xfrm>
        </p:grpSpPr>
        <p:grpSp>
          <p:nvGrpSpPr>
            <p:cNvPr id="81998" name="Group 37"/>
            <p:cNvGrpSpPr>
              <a:grpSpLocks/>
            </p:cNvGrpSpPr>
            <p:nvPr/>
          </p:nvGrpSpPr>
          <p:grpSpPr bwMode="auto">
            <a:xfrm>
              <a:off x="1084" y="711"/>
              <a:ext cx="2950" cy="2769"/>
              <a:chOff x="2707" y="548"/>
              <a:chExt cx="2950" cy="2769"/>
            </a:xfrm>
          </p:grpSpPr>
          <p:grpSp>
            <p:nvGrpSpPr>
              <p:cNvPr id="82004" name="Group 38"/>
              <p:cNvGrpSpPr>
                <a:grpSpLocks/>
              </p:cNvGrpSpPr>
              <p:nvPr/>
            </p:nvGrpSpPr>
            <p:grpSpPr bwMode="auto">
              <a:xfrm>
                <a:off x="3180" y="1046"/>
                <a:ext cx="2105" cy="1421"/>
                <a:chOff x="578" y="2316"/>
                <a:chExt cx="2105" cy="1421"/>
              </a:xfrm>
            </p:grpSpPr>
            <p:sp>
              <p:nvSpPr>
                <p:cNvPr id="828455" name="Freeform 39" descr="Cork"/>
                <p:cNvSpPr>
                  <a:spLocks/>
                </p:cNvSpPr>
                <p:nvPr/>
              </p:nvSpPr>
              <p:spPr bwMode="auto">
                <a:xfrm>
                  <a:off x="632" y="2317"/>
                  <a:ext cx="2056"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56" name="Freeform 40" descr="Cork"/>
                <p:cNvSpPr>
                  <a:spLocks/>
                </p:cNvSpPr>
                <p:nvPr/>
              </p:nvSpPr>
              <p:spPr bwMode="auto">
                <a:xfrm>
                  <a:off x="577" y="2507"/>
                  <a:ext cx="2074" cy="122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pic>
            <p:nvPicPr>
              <p:cNvPr id="828457" name="Picture 4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ffectLst/>
              <a:extLst>
                <a:ext uri="{909E8E84-426E-40dd-AFC4-6F175D3DCCD1}">
                  <a14:hiddenFill xmlns="" xmlns:a14="http://schemas.microsoft.com/office/drawing/2010/main">
                    <a:solidFill>
                      <a:srgbClr val="BE844A"/>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828458" name="Freeform 42"/>
            <p:cNvSpPr>
              <a:spLocks/>
            </p:cNvSpPr>
            <p:nvPr/>
          </p:nvSpPr>
          <p:spPr bwMode="auto">
            <a:xfrm>
              <a:off x="1614"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59" name="Freeform 43"/>
            <p:cNvSpPr>
              <a:spLocks/>
            </p:cNvSpPr>
            <p:nvPr/>
          </p:nvSpPr>
          <p:spPr bwMode="auto">
            <a:xfrm>
              <a:off x="1636"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0" name="Freeform 44"/>
            <p:cNvSpPr>
              <a:spLocks/>
            </p:cNvSpPr>
            <p:nvPr/>
          </p:nvSpPr>
          <p:spPr bwMode="auto">
            <a:xfrm>
              <a:off x="3009" y="2583"/>
              <a:ext cx="153"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1"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2" name="Freeform 46"/>
            <p:cNvSpPr>
              <a:spLocks/>
            </p:cNvSpPr>
            <p:nvPr/>
          </p:nvSpPr>
          <p:spPr bwMode="auto">
            <a:xfrm>
              <a:off x="3431"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8463"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4"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5"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6"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7" name="Rectangle 51"/>
          <p:cNvSpPr>
            <a:spLocks noChangeArrowheads="1"/>
          </p:cNvSpPr>
          <p:nvPr/>
        </p:nvSpPr>
        <p:spPr bwMode="auto">
          <a:xfrm>
            <a:off x="5992813" y="3470275"/>
            <a:ext cx="176212" cy="1347788"/>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8" name="Line 52"/>
          <p:cNvSpPr>
            <a:spLocks noChangeShapeType="1"/>
          </p:cNvSpPr>
          <p:nvPr/>
        </p:nvSpPr>
        <p:spPr bwMode="auto">
          <a:xfrm>
            <a:off x="6092825" y="2921000"/>
            <a:ext cx="0" cy="368300"/>
          </a:xfrm>
          <a:prstGeom prst="line">
            <a:avLst/>
          </a:prstGeom>
          <a:noFill/>
          <a:ln w="50800">
            <a:solidFill>
              <a:srgbClr val="0033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469"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28470"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ea typeface="宋体" charset="0"/>
                <a:cs typeface="宋体" charset="0"/>
              </a:rPr>
              <a:t>扫</a:t>
            </a:r>
            <a:r>
              <a:rPr lang="zh-CN" altLang="en-US">
                <a:solidFill>
                  <a:srgbClr val="114FFB"/>
                </a:solidFill>
                <a:latin typeface="Times" charset="0"/>
                <a:ea typeface="宋体" charset="0"/>
                <a:cs typeface="宋体" charset="0"/>
              </a:rPr>
              <a:t> </a:t>
            </a:r>
            <a:r>
              <a:rPr lang="en-US" altLang="zh-CN">
                <a:solidFill>
                  <a:srgbClr val="114FFB"/>
                </a:solidFill>
                <a:ea typeface="宋体" charset="0"/>
                <a:cs typeface="宋体" charset="0"/>
              </a:rPr>
              <a:t>-</a:t>
            </a:r>
            <a:r>
              <a:rPr lang="zh-CN" altLang="en-US">
                <a:solidFill>
                  <a:srgbClr val="114FFB"/>
                </a:solidFill>
                <a:ea typeface="宋体" charset="0"/>
                <a:cs typeface="宋体" charset="0"/>
              </a:rPr>
              <a:t>卫 </a:t>
            </a:r>
            <a:r>
              <a:rPr lang="en-US" altLang="zh-CN">
                <a:solidFill>
                  <a:srgbClr val="114FFB"/>
                </a:solidFill>
                <a:ea typeface="宋体" charset="0"/>
                <a:cs typeface="宋体" charset="0"/>
              </a:rPr>
              <a:t>-</a:t>
            </a:r>
            <a:r>
              <a:rPr lang="en-US" altLang="zh-CN">
                <a:solidFill>
                  <a:srgbClr val="114FFB"/>
                </a:solidFill>
                <a:latin typeface="Times" charset="0"/>
                <a:ea typeface="宋体" charset="0"/>
                <a:cs typeface="宋体" charset="0"/>
              </a:rPr>
              <a:t> </a:t>
            </a:r>
            <a:r>
              <a:rPr lang="zh-CN" altLang="en-US">
                <a:solidFill>
                  <a:srgbClr val="114FFB"/>
                </a:solidFill>
                <a:ea typeface="宋体" charset="0"/>
                <a:cs typeface="宋体" charset="0"/>
              </a:rPr>
              <a:t>罗</a:t>
            </a:r>
            <a:endParaRPr lang="zh-CN" altLang="en-US">
              <a:solidFill>
                <a:srgbClr val="114FFB"/>
              </a:solidFill>
              <a:latin typeface="Times" charset="0"/>
              <a:ea typeface="宋体" charset="0"/>
              <a:cs typeface="宋体" charset="0"/>
            </a:endParaRPr>
          </a:p>
        </p:txBody>
      </p:sp>
      <p:sp>
        <p:nvSpPr>
          <p:cNvPr id="828472" name="Rectangle 56"/>
          <p:cNvSpPr>
            <a:spLocks noChangeArrowheads="1"/>
          </p:cNvSpPr>
          <p:nvPr/>
        </p:nvSpPr>
        <p:spPr bwMode="auto">
          <a:xfrm>
            <a:off x="3595688" y="947738"/>
            <a:ext cx="89535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Times" charset="0"/>
                <a:ea typeface="宋体" charset="0"/>
                <a:cs typeface="宋体" charset="0"/>
              </a:rPr>
              <a:t>王</a:t>
            </a:r>
            <a:r>
              <a:rPr lang="zh-CN" altLang="en-US">
                <a:solidFill>
                  <a:srgbClr val="114FFB"/>
                </a:solidFill>
                <a:latin typeface="Times" charset="0"/>
                <a:ea typeface="宋体" charset="0"/>
                <a:cs typeface="宋体" charset="0"/>
              </a:rPr>
              <a:t>朝</a:t>
            </a:r>
            <a:endParaRPr lang="zh-CN" altLang="en-US" sz="3600">
              <a:solidFill>
                <a:srgbClr val="114FFB"/>
              </a:solidFill>
              <a:latin typeface="Times" charset="0"/>
              <a:ea typeface="宋体" charset="0"/>
              <a:cs typeface="宋体" charset="0"/>
            </a:endParaRPr>
          </a:p>
        </p:txBody>
      </p:sp>
      <p:sp>
        <p:nvSpPr>
          <p:cNvPr id="828473"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28503" name="Text Box 87"/>
          <p:cNvSpPr txBox="1">
            <a:spLocks noChangeArrowheads="1"/>
          </p:cNvSpPr>
          <p:nvPr/>
        </p:nvSpPr>
        <p:spPr bwMode="auto">
          <a:xfrm>
            <a:off x="6118225" y="1312863"/>
            <a:ext cx="1155700" cy="701675"/>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rgbClr val="114FFB"/>
                </a:solidFill>
                <a:ea typeface="MS PGothic" charset="0"/>
                <a:cs typeface="MS PGothic" charset="0"/>
              </a:rPr>
              <a:t> </a:t>
            </a:r>
            <a:r>
              <a:rPr lang="zh-CN" altLang="en-US">
                <a:solidFill>
                  <a:srgbClr val="114FFB"/>
                </a:solidFill>
                <a:ea typeface="宋体" charset="0"/>
                <a:cs typeface="宋体" charset="0"/>
              </a:rPr>
              <a:t>卫约</a:t>
            </a:r>
            <a:r>
              <a:rPr lang="zh-CN" altLang="en-US" sz="4000" b="0" i="1">
                <a:solidFill>
                  <a:srgbClr val="114FFB"/>
                </a:solidFill>
                <a:latin typeface="Kosher-Normal" charset="0"/>
                <a:ea typeface="宋体" charset="0"/>
                <a:cs typeface="宋体" charset="0"/>
              </a:rPr>
              <a:t> </a:t>
            </a:r>
          </a:p>
        </p:txBody>
      </p:sp>
      <p:sp>
        <p:nvSpPr>
          <p:cNvPr id="828504" name="Rectangle 88"/>
          <p:cNvSpPr>
            <a:spLocks noChangeArrowheads="1"/>
          </p:cNvSpPr>
          <p:nvPr/>
        </p:nvSpPr>
        <p:spPr bwMode="auto">
          <a:xfrm>
            <a:off x="6110288" y="2166938"/>
            <a:ext cx="1720850" cy="698500"/>
          </a:xfrm>
          <a:prstGeom prst="rect">
            <a:avLst/>
          </a:prstGeom>
          <a:noFill/>
          <a:ln>
            <a:noFill/>
          </a:ln>
          <a:effectLst>
            <a:outerShdw blurRad="63500" dist="38099" dir="2700000"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rgbClr val="114FFB"/>
                </a:solidFill>
                <a:latin typeface="宋体" charset="0"/>
                <a:ea typeface="宋体" charset="0"/>
                <a:cs typeface="宋体" charset="0"/>
              </a:rPr>
              <a:t>撒</a:t>
            </a:r>
            <a:r>
              <a:rPr lang="zh-CN" altLang="en-US" sz="2000" i="1">
                <a:solidFill>
                  <a:srgbClr val="114FFB"/>
                </a:solidFill>
                <a:latin typeface="宋体" charset="0"/>
                <a:ea typeface="宋体" charset="0"/>
                <a:cs typeface="宋体" charset="0"/>
              </a:rPr>
              <a:t>下 </a:t>
            </a:r>
            <a:r>
              <a:rPr lang="en-US" altLang="zh-CN" sz="2000" i="1">
                <a:solidFill>
                  <a:srgbClr val="114FFB"/>
                </a:solidFill>
                <a:latin typeface="宋体" charset="0"/>
                <a:ea typeface="宋体" charset="0"/>
                <a:cs typeface="宋体" charset="0"/>
              </a:rPr>
              <a:t>7: 4-16</a:t>
            </a:r>
          </a:p>
          <a:p>
            <a:pPr>
              <a:defRPr/>
            </a:pPr>
            <a:r>
              <a:rPr lang="zh-CN" altLang="en-US" sz="2000" i="1">
                <a:solidFill>
                  <a:srgbClr val="114FFB"/>
                </a:solidFill>
                <a:latin typeface="宋体" charset="0"/>
                <a:ea typeface="宋体" charset="0"/>
                <a:cs typeface="宋体" charset="0"/>
              </a:rPr>
              <a:t>代</a:t>
            </a:r>
            <a:r>
              <a:rPr lang="ja-JP" altLang="en-US" sz="2000" i="1">
                <a:solidFill>
                  <a:srgbClr val="114FFB"/>
                </a:solidFill>
                <a:latin typeface="宋体" charset="0"/>
                <a:ea typeface="宋体" charset="0"/>
                <a:cs typeface="宋体" charset="0"/>
              </a:rPr>
              <a:t>上</a:t>
            </a:r>
            <a:r>
              <a:rPr lang="zh-CN" altLang="en-US" sz="2000" i="1">
                <a:solidFill>
                  <a:srgbClr val="114FFB"/>
                </a:solidFill>
                <a:latin typeface="宋体" charset="0"/>
                <a:ea typeface="宋体" charset="0"/>
                <a:cs typeface="宋体" charset="0"/>
              </a:rPr>
              <a:t> </a:t>
            </a:r>
            <a:r>
              <a:rPr lang="en-US" altLang="zh-CN" sz="2000" i="1">
                <a:solidFill>
                  <a:srgbClr val="114FFB"/>
                </a:solidFill>
                <a:latin typeface="宋体" charset="0"/>
                <a:ea typeface="宋体" charset="0"/>
                <a:cs typeface="宋体" charset="0"/>
              </a:rPr>
              <a:t>17:3-15</a:t>
            </a:r>
          </a:p>
        </p:txBody>
      </p:sp>
      <p:sp>
        <p:nvSpPr>
          <p:cNvPr id="828506" name="Text Box 90"/>
          <p:cNvSpPr txBox="1">
            <a:spLocks noChangeArrowheads="1"/>
          </p:cNvSpPr>
          <p:nvPr/>
        </p:nvSpPr>
        <p:spPr bwMode="auto">
          <a:xfrm>
            <a:off x="1757363" y="-22225"/>
            <a:ext cx="48133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11:4-8</a:t>
            </a:r>
            <a:endParaRPr lang="zh-CN" altLang="en-US" sz="1400">
              <a:solidFill>
                <a:schemeClr val="tx1"/>
              </a:solidFill>
              <a:latin typeface="宋体" charset="0"/>
              <a:ea typeface="宋体" charset="0"/>
              <a:cs typeface="宋体" charset="0"/>
            </a:endParaRPr>
          </a:p>
        </p:txBody>
      </p:sp>
      <p:sp>
        <p:nvSpPr>
          <p:cNvPr id="828507" name="Text Box 91"/>
          <p:cNvSpPr txBox="1">
            <a:spLocks noChangeArrowheads="1"/>
          </p:cNvSpPr>
          <p:nvPr/>
        </p:nvSpPr>
        <p:spPr bwMode="auto">
          <a:xfrm>
            <a:off x="8594725" y="6424613"/>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4</a:t>
            </a:r>
            <a:endParaRPr lang="en-US" altLang="zh-CN" sz="2000" b="0">
              <a:solidFill>
                <a:srgbClr val="FFA27C"/>
              </a:solidFill>
              <a:latin typeface="B VAG Rounded Bold" charset="0"/>
              <a:ea typeface="宋体" charset="0"/>
              <a:cs typeface="宋体" charset="0"/>
            </a:endParaRPr>
          </a:p>
        </p:txBody>
      </p:sp>
      <p:sp>
        <p:nvSpPr>
          <p:cNvPr id="828508" name="Text Box 92"/>
          <p:cNvSpPr txBox="1">
            <a:spLocks noChangeArrowheads="1"/>
          </p:cNvSpPr>
          <p:nvPr/>
        </p:nvSpPr>
        <p:spPr bwMode="auto">
          <a:xfrm>
            <a:off x="1566863" y="5270500"/>
            <a:ext cx="5740400" cy="11890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7200" i="1">
                <a:solidFill>
                  <a:srgbClr val="FFEA18"/>
                </a:solidFill>
                <a:latin typeface="宋体" charset="0"/>
                <a:ea typeface="宋体" charset="0"/>
                <a:cs typeface="宋体" charset="0"/>
              </a:rPr>
              <a:t>偶像崇拜</a:t>
            </a:r>
            <a:r>
              <a:rPr lang="en-US" altLang="ja-JP" sz="7200" i="1">
                <a:solidFill>
                  <a:srgbClr val="FFEA18"/>
                </a:solidFill>
                <a:latin typeface="宋体" charset="0"/>
                <a:ea typeface="宋体" charset="0"/>
                <a:cs typeface="宋体" charset="0"/>
              </a:rPr>
              <a:t>!</a:t>
            </a:r>
            <a:endParaRPr lang="en-US" altLang="zh-CN" sz="7200" i="1">
              <a:solidFill>
                <a:srgbClr val="FFEA18"/>
              </a:solidFill>
              <a:latin typeface="宋体" charset="0"/>
              <a:ea typeface="宋体" charset="0"/>
              <a:cs typeface="宋体" charset="0"/>
            </a:endParaRPr>
          </a:p>
        </p:txBody>
      </p:sp>
      <p:pic>
        <p:nvPicPr>
          <p:cNvPr id="828509" name="Picture 9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825" y="808038"/>
            <a:ext cx="7470775"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nvGrpSpPr>
          <p:cNvPr id="828510" name="Group 94"/>
          <p:cNvGrpSpPr>
            <a:grpSpLocks/>
          </p:cNvGrpSpPr>
          <p:nvPr/>
        </p:nvGrpSpPr>
        <p:grpSpPr bwMode="auto">
          <a:xfrm>
            <a:off x="2373313" y="654050"/>
            <a:ext cx="6208712" cy="1246188"/>
            <a:chOff x="1263" y="516"/>
            <a:chExt cx="3911" cy="785"/>
          </a:xfrm>
        </p:grpSpPr>
        <p:sp>
          <p:nvSpPr>
            <p:cNvPr id="828511" name="AutoShape 95"/>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28512" name="Text Box 96"/>
            <p:cNvSpPr txBox="1">
              <a:spLocks noChangeArrowheads="1"/>
            </p:cNvSpPr>
            <p:nvPr/>
          </p:nvSpPr>
          <p:spPr bwMode="auto">
            <a:xfrm>
              <a:off x="2647" y="516"/>
              <a:ext cx="2527"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4000">
                  <a:solidFill>
                    <a:srgbClr val="FFFF00"/>
                  </a:solidFill>
                  <a:ea typeface="宋体" charset="0"/>
                  <a:cs typeface="宋体" charset="0"/>
                </a:rPr>
                <a:t>橄榄山</a:t>
              </a:r>
              <a:endParaRPr lang="zh-CN" altLang="en-US" sz="4000">
                <a:solidFill>
                  <a:srgbClr val="FFFF00"/>
                </a:solidFill>
                <a:ea typeface="宋体" charset="0"/>
                <a:cs typeface="宋体" charset="0"/>
              </a:endParaRPr>
            </a:p>
          </p:txBody>
        </p:sp>
      </p:grpSp>
      <p:grpSp>
        <p:nvGrpSpPr>
          <p:cNvPr id="828513" name="Group 97"/>
          <p:cNvGrpSpPr>
            <a:grpSpLocks/>
          </p:cNvGrpSpPr>
          <p:nvPr/>
        </p:nvGrpSpPr>
        <p:grpSpPr bwMode="auto">
          <a:xfrm>
            <a:off x="1481138" y="795338"/>
            <a:ext cx="1911350" cy="1452562"/>
            <a:chOff x="1960" y="1060"/>
            <a:chExt cx="1204" cy="915"/>
          </a:xfrm>
        </p:grpSpPr>
        <p:sp>
          <p:nvSpPr>
            <p:cNvPr id="828514" name="AutoShape 98"/>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pic>
          <p:nvPicPr>
            <p:cNvPr id="828515" name="Picture 9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grpSp>
        <p:nvGrpSpPr>
          <p:cNvPr id="81959" name="Group 105"/>
          <p:cNvGrpSpPr>
            <a:grpSpLocks/>
          </p:cNvGrpSpPr>
          <p:nvPr/>
        </p:nvGrpSpPr>
        <p:grpSpPr bwMode="auto">
          <a:xfrm>
            <a:off x="7842250" y="3436938"/>
            <a:ext cx="1200150" cy="2109787"/>
            <a:chOff x="4940" y="2165"/>
            <a:chExt cx="756" cy="1329"/>
          </a:xfrm>
        </p:grpSpPr>
        <p:grpSp>
          <p:nvGrpSpPr>
            <p:cNvPr id="81966" name="Group 106"/>
            <p:cNvGrpSpPr>
              <a:grpSpLocks/>
            </p:cNvGrpSpPr>
            <p:nvPr/>
          </p:nvGrpSpPr>
          <p:grpSpPr bwMode="auto">
            <a:xfrm>
              <a:off x="4940" y="2165"/>
              <a:ext cx="756" cy="1329"/>
              <a:chOff x="4940" y="2165"/>
              <a:chExt cx="756" cy="1329"/>
            </a:xfrm>
          </p:grpSpPr>
          <p:sp>
            <p:nvSpPr>
              <p:cNvPr id="828523" name="AutoShape 107"/>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4" name="Rectangle 108"/>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5" name="Line 109"/>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6" name="Rectangle 110"/>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7" name="Rectangle 111"/>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8" name="Line 112"/>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29" name="Line 113"/>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0" name="Line 114"/>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1" name="Line 115"/>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2" name="Line 116"/>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3" name="Line 117"/>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4" name="Line 118"/>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5" name="Line 119"/>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6" name="Line 120"/>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7" name="Line 121"/>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8538" name="Rectangle 122"/>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28539" name="Rectangle 123"/>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8540" name="Rectangle 124"/>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8541" name="Rectangle 125"/>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28542" name="Rectangle 126"/>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28543" name="Text Box 127"/>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8544" name="Text Box 128"/>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8545" name="Text Box 129"/>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8546" name="Text Box 130"/>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8547" name="Text Box 131"/>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28548" name="Text Box 132"/>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28549" name="Rectangle 133"/>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grpSp>
        <p:nvGrpSpPr>
          <p:cNvPr id="828516" name="Group 100"/>
          <p:cNvGrpSpPr>
            <a:grpSpLocks/>
          </p:cNvGrpSpPr>
          <p:nvPr/>
        </p:nvGrpSpPr>
        <p:grpSpPr bwMode="auto">
          <a:xfrm>
            <a:off x="3560763" y="1878013"/>
            <a:ext cx="4610100" cy="1870075"/>
            <a:chOff x="2187" y="1167"/>
            <a:chExt cx="2904" cy="1178"/>
          </a:xfrm>
        </p:grpSpPr>
        <p:grpSp>
          <p:nvGrpSpPr>
            <p:cNvPr id="81962" name="Group 101"/>
            <p:cNvGrpSpPr>
              <a:grpSpLocks/>
            </p:cNvGrpSpPr>
            <p:nvPr/>
          </p:nvGrpSpPr>
          <p:grpSpPr bwMode="auto">
            <a:xfrm>
              <a:off x="2899" y="1167"/>
              <a:ext cx="2192" cy="1178"/>
              <a:chOff x="471" y="2694"/>
              <a:chExt cx="1518" cy="727"/>
            </a:xfrm>
          </p:grpSpPr>
          <p:sp>
            <p:nvSpPr>
              <p:cNvPr id="828518" name="AutoShape 102"/>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cs typeface="+mn-cs"/>
                </a:endParaRPr>
              </a:p>
            </p:txBody>
          </p:sp>
          <p:pic>
            <p:nvPicPr>
              <p:cNvPr id="828519" name="Picture 10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sp>
          <p:nvSpPr>
            <p:cNvPr id="828520" name="Text Box 104"/>
            <p:cNvSpPr txBox="1">
              <a:spLocks noChangeArrowheads="1"/>
            </p:cNvSpPr>
            <p:nvPr/>
          </p:nvSpPr>
          <p:spPr bwMode="auto">
            <a:xfrm>
              <a:off x="2187" y="1784"/>
              <a:ext cx="2143" cy="519"/>
            </a:xfrm>
            <a:prstGeom prst="rect">
              <a:avLst/>
            </a:prstGeom>
            <a:noFill/>
            <a:ln>
              <a:noFill/>
            </a:ln>
            <a:effectLst>
              <a:outerShdw blurRad="63500" dist="29783" dir="1514402" algn="ctr" rotWithShape="0">
                <a:schemeClr val="accent1">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4800">
                  <a:solidFill>
                    <a:schemeClr val="bg2"/>
                  </a:solidFill>
                  <a:ea typeface="宋体" charset="0"/>
                  <a:cs typeface="宋体" charset="0"/>
                </a:rPr>
                <a:t>圣殿山</a:t>
              </a:r>
            </a:p>
          </p:txBody>
        </p:sp>
      </p:grpSp>
      <p:sp>
        <p:nvSpPr>
          <p:cNvPr id="828550" name="Text Box 13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
                                  </p:stCondLst>
                                  <p:childTnLst>
                                    <p:set>
                                      <p:cBhvr>
                                        <p:cTn id="6" dur="1" fill="hold">
                                          <p:stCondLst>
                                            <p:cond delay="0"/>
                                          </p:stCondLst>
                                        </p:cTn>
                                        <p:tgtEl>
                                          <p:spTgt spid="828509"/>
                                        </p:tgtEl>
                                        <p:attrNameLst>
                                          <p:attrName>style.visibility</p:attrName>
                                        </p:attrNameLst>
                                      </p:cBhvr>
                                      <p:to>
                                        <p:strVal val="visible"/>
                                      </p:to>
                                    </p:set>
                                    <p:animEffect transition="in" filter="fade">
                                      <p:cBhvr>
                                        <p:cTn id="7" dur="1000"/>
                                        <p:tgtEl>
                                          <p:spTgt spid="828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8516"/>
                                        </p:tgtEl>
                                        <p:attrNameLst>
                                          <p:attrName>style.visibility</p:attrName>
                                        </p:attrNameLst>
                                      </p:cBhvr>
                                      <p:to>
                                        <p:strVal val="visible"/>
                                      </p:to>
                                    </p:set>
                                    <p:animEffect transition="in" filter="fade">
                                      <p:cBhvr>
                                        <p:cTn id="12" dur="1000"/>
                                        <p:tgtEl>
                                          <p:spTgt spid="828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28508"/>
                                        </p:tgtEl>
                                        <p:attrNameLst>
                                          <p:attrName>style.visibility</p:attrName>
                                        </p:attrNameLst>
                                      </p:cBhvr>
                                      <p:to>
                                        <p:strVal val="visible"/>
                                      </p:to>
                                    </p:set>
                                    <p:anim calcmode="lin" valueType="num">
                                      <p:cBhvr additive="base">
                                        <p:cTn id="17" dur="500" fill="hold"/>
                                        <p:tgtEl>
                                          <p:spTgt spid="828508"/>
                                        </p:tgtEl>
                                        <p:attrNameLst>
                                          <p:attrName>ppt_x</p:attrName>
                                        </p:attrNameLst>
                                      </p:cBhvr>
                                      <p:tavLst>
                                        <p:tav tm="0">
                                          <p:val>
                                            <p:strVal val="0-#ppt_w/2"/>
                                          </p:val>
                                        </p:tav>
                                        <p:tav tm="100000">
                                          <p:val>
                                            <p:strVal val="#ppt_x"/>
                                          </p:val>
                                        </p:tav>
                                      </p:tavLst>
                                    </p:anim>
                                    <p:anim calcmode="lin" valueType="num">
                                      <p:cBhvr additive="base">
                                        <p:cTn id="18" dur="500" fill="hold"/>
                                        <p:tgtEl>
                                          <p:spTgt spid="82850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28510"/>
                                        </p:tgtEl>
                                        <p:attrNameLst>
                                          <p:attrName>style.visibility</p:attrName>
                                        </p:attrNameLst>
                                      </p:cBhvr>
                                      <p:to>
                                        <p:strVal val="visible"/>
                                      </p:to>
                                    </p:set>
                                    <p:animEffect transition="in" filter="fade">
                                      <p:cBhvr>
                                        <p:cTn id="23" dur="1000"/>
                                        <p:tgtEl>
                                          <p:spTgt spid="8285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8513"/>
                                        </p:tgtEl>
                                        <p:attrNameLst>
                                          <p:attrName>style.visibility</p:attrName>
                                        </p:attrNameLst>
                                      </p:cBhvr>
                                      <p:to>
                                        <p:strVal val="visible"/>
                                      </p:to>
                                    </p:set>
                                    <p:animEffect transition="in" filter="wipe(left)">
                                      <p:cBhvr>
                                        <p:cTn id="28" dur="500"/>
                                        <p:tgtEl>
                                          <p:spTgt spid="828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50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3046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68"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69"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3973" name="Group 6"/>
          <p:cNvGrpSpPr>
            <a:grpSpLocks/>
          </p:cNvGrpSpPr>
          <p:nvPr/>
        </p:nvGrpSpPr>
        <p:grpSpPr bwMode="auto">
          <a:xfrm>
            <a:off x="692150" y="2603500"/>
            <a:ext cx="2601913" cy="2032000"/>
            <a:chOff x="568" y="1640"/>
            <a:chExt cx="1387" cy="1112"/>
          </a:xfrm>
        </p:grpSpPr>
        <p:grpSp>
          <p:nvGrpSpPr>
            <p:cNvPr id="84063" name="Group 7"/>
            <p:cNvGrpSpPr>
              <a:grpSpLocks/>
            </p:cNvGrpSpPr>
            <p:nvPr/>
          </p:nvGrpSpPr>
          <p:grpSpPr bwMode="auto">
            <a:xfrm>
              <a:off x="568" y="1640"/>
              <a:ext cx="1249" cy="1112"/>
              <a:chOff x="568" y="1640"/>
              <a:chExt cx="1249" cy="1112"/>
            </a:xfrm>
          </p:grpSpPr>
          <p:sp>
            <p:nvSpPr>
              <p:cNvPr id="830472"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30473"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30474"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30475"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30476"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77"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78"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79"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80"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81"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82"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83"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84"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30485"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0486"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30487"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30488"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39</a:t>
            </a:r>
          </a:p>
        </p:txBody>
      </p:sp>
      <p:grpSp>
        <p:nvGrpSpPr>
          <p:cNvPr id="83987" name="Group 25"/>
          <p:cNvGrpSpPr>
            <a:grpSpLocks/>
          </p:cNvGrpSpPr>
          <p:nvPr/>
        </p:nvGrpSpPr>
        <p:grpSpPr bwMode="auto">
          <a:xfrm>
            <a:off x="6289675" y="1290638"/>
            <a:ext cx="920750" cy="1009650"/>
            <a:chOff x="1557" y="1008"/>
            <a:chExt cx="2105" cy="1948"/>
          </a:xfrm>
        </p:grpSpPr>
        <p:grpSp>
          <p:nvGrpSpPr>
            <p:cNvPr id="84055" name="Group 27"/>
            <p:cNvGrpSpPr>
              <a:grpSpLocks/>
            </p:cNvGrpSpPr>
            <p:nvPr/>
          </p:nvGrpSpPr>
          <p:grpSpPr bwMode="auto">
            <a:xfrm>
              <a:off x="1557" y="1209"/>
              <a:ext cx="2105" cy="1421"/>
              <a:chOff x="578" y="2316"/>
              <a:chExt cx="2105" cy="1421"/>
            </a:xfrm>
          </p:grpSpPr>
          <p:sp>
            <p:nvSpPr>
              <p:cNvPr id="830492"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93"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0495"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96"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97"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98"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99"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3988" name="Group 36"/>
          <p:cNvGrpSpPr>
            <a:grpSpLocks/>
          </p:cNvGrpSpPr>
          <p:nvPr/>
        </p:nvGrpSpPr>
        <p:grpSpPr bwMode="auto">
          <a:xfrm>
            <a:off x="6283325" y="3405188"/>
            <a:ext cx="920750" cy="1009650"/>
            <a:chOff x="1557" y="1008"/>
            <a:chExt cx="2105" cy="1948"/>
          </a:xfrm>
        </p:grpSpPr>
        <p:grpSp>
          <p:nvGrpSpPr>
            <p:cNvPr id="84047" name="Group 38"/>
            <p:cNvGrpSpPr>
              <a:grpSpLocks/>
            </p:cNvGrpSpPr>
            <p:nvPr/>
          </p:nvGrpSpPr>
          <p:grpSpPr bwMode="auto">
            <a:xfrm>
              <a:off x="1557" y="1209"/>
              <a:ext cx="2105" cy="1421"/>
              <a:chOff x="578" y="2316"/>
              <a:chExt cx="2105" cy="1421"/>
            </a:xfrm>
          </p:grpSpPr>
          <p:sp>
            <p:nvSpPr>
              <p:cNvPr id="830503"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04"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0506"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07"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08"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09"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0"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0511"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2"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3"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4"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5"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6"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17"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30518"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30521"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30551" name="Text Box 87"/>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3</a:t>
            </a:r>
            <a:endParaRPr lang="en-US" altLang="zh-CN" sz="2000" b="0">
              <a:solidFill>
                <a:srgbClr val="FFA27C"/>
              </a:solidFill>
              <a:latin typeface="B VAG Rounded Bold" charset="0"/>
              <a:ea typeface="宋体" charset="0"/>
              <a:cs typeface="宋体" charset="0"/>
            </a:endParaRPr>
          </a:p>
        </p:txBody>
      </p:sp>
      <p:sp>
        <p:nvSpPr>
          <p:cNvPr id="830552" name="Text Box 88"/>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30553" name="Rectangle 89"/>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30560" name="Text Box 96"/>
          <p:cNvSpPr txBox="1">
            <a:spLocks noChangeArrowheads="1"/>
          </p:cNvSpPr>
          <p:nvPr/>
        </p:nvSpPr>
        <p:spPr bwMode="auto">
          <a:xfrm>
            <a:off x="1565275" y="-23813"/>
            <a:ext cx="7034213" cy="30480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sz="1400">
                <a:solidFill>
                  <a:schemeClr val="tx1"/>
                </a:solidFill>
                <a:latin typeface="宋体" charset="0"/>
                <a:ea typeface="宋体" charset="0"/>
                <a:cs typeface="宋体" charset="0"/>
              </a:rPr>
              <a:t> </a:t>
            </a:r>
            <a:r>
              <a:rPr lang="ja-JP" altLang="en-US" sz="1400">
                <a:solidFill>
                  <a:schemeClr val="tx1"/>
                </a:solidFill>
                <a:latin typeface="宋体" charset="0"/>
                <a:ea typeface="宋体" charset="0"/>
                <a:cs typeface="宋体" charset="0"/>
              </a:rPr>
              <a:t> 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12:25-14:20; 14:21-31</a:t>
            </a:r>
          </a:p>
        </p:txBody>
      </p:sp>
      <p:sp>
        <p:nvSpPr>
          <p:cNvPr id="830561" name="Rectangle 97"/>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10            2         </a:t>
            </a:r>
          </a:p>
        </p:txBody>
      </p:sp>
      <p:sp>
        <p:nvSpPr>
          <p:cNvPr id="830562" name="Rectangle 98"/>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accent2"/>
                </a:solidFill>
                <a:latin typeface="Times" charset="0"/>
                <a:ea typeface="宋体" charset="0"/>
                <a:cs typeface="宋体" charset="0"/>
              </a:rPr>
              <a:t> </a:t>
            </a:r>
            <a:r>
              <a:rPr lang="ja-JP" altLang="en-US">
                <a:solidFill>
                  <a:schemeClr val="accent2"/>
                </a:solidFill>
                <a:latin typeface="Times" charset="0"/>
                <a:ea typeface="MS PGothic" charset="0"/>
                <a:cs typeface="MS PGothic" charset="0"/>
              </a:rPr>
              <a:t>北</a:t>
            </a:r>
            <a:r>
              <a:rPr lang="zh-CN" altLang="en-US">
                <a:solidFill>
                  <a:schemeClr val="accent2"/>
                </a:solidFill>
                <a:latin typeface="Times" charset="0"/>
                <a:ea typeface="宋体" charset="0"/>
                <a:cs typeface="宋体" charset="0"/>
              </a:rPr>
              <a:t>	      </a:t>
            </a:r>
            <a:r>
              <a:rPr lang="ja-JP" altLang="en-US">
                <a:solidFill>
                  <a:schemeClr val="accent2"/>
                </a:solidFill>
                <a:latin typeface="Times" charset="0"/>
                <a:ea typeface="MS PGothic" charset="0"/>
                <a:cs typeface="MS PGothic" charset="0"/>
              </a:rPr>
              <a:t>南</a:t>
            </a:r>
            <a:endParaRPr lang="zh-CN" altLang="en-US">
              <a:solidFill>
                <a:schemeClr val="accent2"/>
              </a:solidFill>
              <a:latin typeface="Times" charset="0"/>
              <a:ea typeface="宋体" charset="0"/>
              <a:cs typeface="宋体" charset="0"/>
            </a:endParaRPr>
          </a:p>
        </p:txBody>
      </p:sp>
      <p:sp>
        <p:nvSpPr>
          <p:cNvPr id="830563" name="Rectangle 99"/>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accent2"/>
                </a:solidFill>
                <a:latin typeface="Times" charset="0"/>
                <a:ea typeface="MS PGothic" charset="0"/>
                <a:cs typeface="MS PGothic" charset="0"/>
              </a:rPr>
              <a:t>以色列</a:t>
            </a:r>
            <a:r>
              <a:rPr lang="zh-CN" altLang="en-US">
                <a:solidFill>
                  <a:schemeClr val="accent2"/>
                </a:solidFill>
                <a:latin typeface="Times" charset="0"/>
                <a:ea typeface="宋体" charset="0"/>
                <a:cs typeface="宋体" charset="0"/>
              </a:rPr>
              <a:t>      </a:t>
            </a:r>
            <a:r>
              <a:rPr lang="ja-JP" altLang="en-US">
                <a:solidFill>
                  <a:schemeClr val="accent2"/>
                </a:solidFill>
                <a:latin typeface="Times" charset="0"/>
                <a:ea typeface="MS PGothic" charset="0"/>
                <a:cs typeface="MS PGothic" charset="0"/>
              </a:rPr>
              <a:t>犹大</a:t>
            </a:r>
            <a:endParaRPr lang="zh-CN" altLang="en-US">
              <a:solidFill>
                <a:schemeClr val="accent2"/>
              </a:solidFill>
              <a:latin typeface="Times" charset="0"/>
              <a:ea typeface="宋体" charset="0"/>
              <a:cs typeface="宋体" charset="0"/>
            </a:endParaRPr>
          </a:p>
        </p:txBody>
      </p:sp>
      <p:sp>
        <p:nvSpPr>
          <p:cNvPr id="830564" name="Rectangle 100"/>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30566" name="Line 102"/>
          <p:cNvSpPr>
            <a:spLocks noChangeShapeType="1"/>
          </p:cNvSpPr>
          <p:nvPr/>
        </p:nvSpPr>
        <p:spPr bwMode="auto">
          <a:xfrm>
            <a:off x="52482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0565" name="Line 101"/>
          <p:cNvSpPr>
            <a:spLocks noChangeShapeType="1"/>
          </p:cNvSpPr>
          <p:nvPr/>
        </p:nvSpPr>
        <p:spPr bwMode="auto">
          <a:xfrm flipH="1">
            <a:off x="5184775" y="13176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0573" name="Line 109"/>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82" name="Rectangle 118"/>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84010" name="Group 151"/>
          <p:cNvGrpSpPr>
            <a:grpSpLocks/>
          </p:cNvGrpSpPr>
          <p:nvPr/>
        </p:nvGrpSpPr>
        <p:grpSpPr bwMode="auto">
          <a:xfrm>
            <a:off x="7842250" y="3436938"/>
            <a:ext cx="1200150" cy="2109787"/>
            <a:chOff x="4940" y="2165"/>
            <a:chExt cx="756" cy="1329"/>
          </a:xfrm>
        </p:grpSpPr>
        <p:grpSp>
          <p:nvGrpSpPr>
            <p:cNvPr id="84012" name="Group 150"/>
            <p:cNvGrpSpPr>
              <a:grpSpLocks/>
            </p:cNvGrpSpPr>
            <p:nvPr/>
          </p:nvGrpSpPr>
          <p:grpSpPr bwMode="auto">
            <a:xfrm>
              <a:off x="4940" y="2165"/>
              <a:ext cx="756" cy="1329"/>
              <a:chOff x="4940" y="2165"/>
              <a:chExt cx="756" cy="1329"/>
            </a:xfrm>
          </p:grpSpPr>
          <p:grpSp>
            <p:nvGrpSpPr>
              <p:cNvPr id="84014" name="Group 149"/>
              <p:cNvGrpSpPr>
                <a:grpSpLocks/>
              </p:cNvGrpSpPr>
              <p:nvPr/>
            </p:nvGrpSpPr>
            <p:grpSpPr bwMode="auto">
              <a:xfrm>
                <a:off x="4940" y="2165"/>
                <a:ext cx="756" cy="1329"/>
                <a:chOff x="4940" y="2165"/>
                <a:chExt cx="756" cy="1329"/>
              </a:xfrm>
            </p:grpSpPr>
            <p:grpSp>
              <p:nvGrpSpPr>
                <p:cNvPr id="84016" name="Group 119"/>
                <p:cNvGrpSpPr>
                  <a:grpSpLocks/>
                </p:cNvGrpSpPr>
                <p:nvPr/>
              </p:nvGrpSpPr>
              <p:grpSpPr bwMode="auto">
                <a:xfrm>
                  <a:off x="4940" y="2165"/>
                  <a:ext cx="756" cy="1329"/>
                  <a:chOff x="4940" y="2165"/>
                  <a:chExt cx="756" cy="1329"/>
                </a:xfrm>
              </p:grpSpPr>
              <p:grpSp>
                <p:nvGrpSpPr>
                  <p:cNvPr id="84019" name="Group 120"/>
                  <p:cNvGrpSpPr>
                    <a:grpSpLocks/>
                  </p:cNvGrpSpPr>
                  <p:nvPr/>
                </p:nvGrpSpPr>
                <p:grpSpPr bwMode="auto">
                  <a:xfrm>
                    <a:off x="4940" y="2165"/>
                    <a:ext cx="756" cy="1329"/>
                    <a:chOff x="4940" y="2165"/>
                    <a:chExt cx="756" cy="1329"/>
                  </a:xfrm>
                </p:grpSpPr>
                <p:sp>
                  <p:nvSpPr>
                    <p:cNvPr id="830585" name="AutoShape 121"/>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86" name="Rectangle 122"/>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87" name="Line 123"/>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88" name="Rectangle 124"/>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89" name="Rectangle 125"/>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0" name="Line 126"/>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1" name="Line 127"/>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2" name="Line 128"/>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3" name="Line 129"/>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4" name="Line 130"/>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5" name="Line 131"/>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6" name="Line 132"/>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7" name="Line 133"/>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8" name="Line 134"/>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599" name="Line 135"/>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600" name="Rectangle 136"/>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30601" name="Rectangle 137"/>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0602" name="Rectangle 138"/>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0603" name="Rectangle 139"/>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0604" name="Rectangle 140"/>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0605" name="Text Box 141"/>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0606" name="Text Box 142"/>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0607" name="Text Box 143"/>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0608" name="Text Box 144"/>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0609" name="Text Box 145"/>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0610" name="Text Box 146"/>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30611" name="Rectangle 147"/>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30612" name="Rectangle 148"/>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30578" name="Rectangle 114"/>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30576" name="Rectangle 112"/>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30579" name="Text Box 11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30616" name="Text Box 15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830566"/>
                                        </p:tgtEl>
                                        <p:attrNameLst>
                                          <p:attrName>style.visibility</p:attrName>
                                        </p:attrNameLst>
                                      </p:cBhvr>
                                      <p:to>
                                        <p:strVal val="visible"/>
                                      </p:to>
                                    </p:set>
                                    <p:animEffect transition="in" filter="wipe(up)">
                                      <p:cBhvr>
                                        <p:cTn id="7" dur="500"/>
                                        <p:tgtEl>
                                          <p:spTgt spid="830566"/>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830565"/>
                                        </p:tgtEl>
                                        <p:attrNameLst>
                                          <p:attrName>style.visibility</p:attrName>
                                        </p:attrNameLst>
                                      </p:cBhvr>
                                      <p:to>
                                        <p:strVal val="visible"/>
                                      </p:to>
                                    </p:set>
                                    <p:animEffect transition="in" filter="wipe(up)">
                                      <p:cBhvr>
                                        <p:cTn id="11" dur="500"/>
                                        <p:tgtEl>
                                          <p:spTgt spid="8305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830564"/>
                                        </p:tgtEl>
                                        <p:attrNameLst>
                                          <p:attrName>style.visibility</p:attrName>
                                        </p:attrNameLst>
                                      </p:cBhvr>
                                      <p:to>
                                        <p:strVal val="visible"/>
                                      </p:to>
                                    </p:set>
                                    <p:anim calcmode="lin" valueType="num">
                                      <p:cBhvr>
                                        <p:cTn id="16" dur="5000" fill="hold"/>
                                        <p:tgtEl>
                                          <p:spTgt spid="830564"/>
                                        </p:tgtEl>
                                        <p:attrNameLst>
                                          <p:attrName>ppt_w</p:attrName>
                                        </p:attrNameLst>
                                      </p:cBhvr>
                                      <p:tavLst>
                                        <p:tav tm="0" fmla="#ppt_w*sin(2.5*pi*$)">
                                          <p:val>
                                            <p:fltVal val="0"/>
                                          </p:val>
                                        </p:tav>
                                        <p:tav tm="100000">
                                          <p:val>
                                            <p:fltVal val="1"/>
                                          </p:val>
                                        </p:tav>
                                      </p:tavLst>
                                    </p:anim>
                                    <p:anim calcmode="lin" valueType="num">
                                      <p:cBhvr>
                                        <p:cTn id="17" dur="5000" fill="hold"/>
                                        <p:tgtEl>
                                          <p:spTgt spid="830564"/>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nodeType="afterEffect">
                                  <p:stCondLst>
                                    <p:cond delay="0"/>
                                  </p:stCondLst>
                                  <p:childTnLst>
                                    <p:set>
                                      <p:cBhvr>
                                        <p:cTn id="20" dur="1" fill="hold">
                                          <p:stCondLst>
                                            <p:cond delay="0"/>
                                          </p:stCondLst>
                                        </p:cTn>
                                        <p:tgtEl>
                                          <p:spTgt spid="830573"/>
                                        </p:tgtEl>
                                        <p:attrNameLst>
                                          <p:attrName>style.visibility</p:attrName>
                                        </p:attrNameLst>
                                      </p:cBhvr>
                                      <p:to>
                                        <p:strVal val="visible"/>
                                      </p:to>
                                    </p:set>
                                    <p:anim calcmode="lin" valueType="num">
                                      <p:cBhvr>
                                        <p:cTn id="21" dur="500" fill="hold"/>
                                        <p:tgtEl>
                                          <p:spTgt spid="830573"/>
                                        </p:tgtEl>
                                        <p:attrNameLst>
                                          <p:attrName>ppt_w</p:attrName>
                                        </p:attrNameLst>
                                      </p:cBhvr>
                                      <p:tavLst>
                                        <p:tav tm="0">
                                          <p:val>
                                            <p:strVal val="(6*min(max(#ppt_w*#ppt_h,.3),1)-7.4)/-.7*#ppt_w"/>
                                          </p:val>
                                        </p:tav>
                                        <p:tav tm="100000">
                                          <p:val>
                                            <p:strVal val="#ppt_w"/>
                                          </p:val>
                                        </p:tav>
                                      </p:tavLst>
                                    </p:anim>
                                    <p:anim calcmode="lin" valueType="num">
                                      <p:cBhvr>
                                        <p:cTn id="22" dur="500" fill="hold"/>
                                        <p:tgtEl>
                                          <p:spTgt spid="830573"/>
                                        </p:tgtEl>
                                        <p:attrNameLst>
                                          <p:attrName>ppt_h</p:attrName>
                                        </p:attrNameLst>
                                      </p:cBhvr>
                                      <p:tavLst>
                                        <p:tav tm="0">
                                          <p:val>
                                            <p:strVal val="(6*min(max(#ppt_w*#ppt_h,.3),1)-7.4)/-.7*#ppt_h"/>
                                          </p:val>
                                        </p:tav>
                                        <p:tav tm="100000">
                                          <p:val>
                                            <p:strVal val="#ppt_h"/>
                                          </p:val>
                                        </p:tav>
                                      </p:tavLst>
                                    </p:anim>
                                    <p:anim calcmode="lin" valueType="num">
                                      <p:cBhvr>
                                        <p:cTn id="23" dur="500" fill="hold"/>
                                        <p:tgtEl>
                                          <p:spTgt spid="830573"/>
                                        </p:tgtEl>
                                        <p:attrNameLst>
                                          <p:attrName>ppt_x</p:attrName>
                                        </p:attrNameLst>
                                      </p:cBhvr>
                                      <p:tavLst>
                                        <p:tav tm="0">
                                          <p:val>
                                            <p:fltVal val="0.5"/>
                                          </p:val>
                                        </p:tav>
                                        <p:tav tm="100000">
                                          <p:val>
                                            <p:strVal val="#ppt_x"/>
                                          </p:val>
                                        </p:tav>
                                      </p:tavLst>
                                    </p:anim>
                                    <p:anim calcmode="lin" valueType="num">
                                      <p:cBhvr>
                                        <p:cTn id="24" dur="500" fill="hold"/>
                                        <p:tgtEl>
                                          <p:spTgt spid="830573"/>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830562"/>
                                        </p:tgtEl>
                                        <p:attrNameLst>
                                          <p:attrName>style.visibility</p:attrName>
                                        </p:attrNameLst>
                                      </p:cBhvr>
                                      <p:to>
                                        <p:strVal val="visible"/>
                                      </p:to>
                                    </p:set>
                                    <p:anim calcmode="lin" valueType="num">
                                      <p:cBhvr>
                                        <p:cTn id="29" dur="500" fill="hold"/>
                                        <p:tgtEl>
                                          <p:spTgt spid="830562"/>
                                        </p:tgtEl>
                                        <p:attrNameLst>
                                          <p:attrName>ppt_x</p:attrName>
                                        </p:attrNameLst>
                                      </p:cBhvr>
                                      <p:tavLst>
                                        <p:tav tm="0">
                                          <p:val>
                                            <p:strVal val="#ppt_x-#ppt_w/2"/>
                                          </p:val>
                                        </p:tav>
                                        <p:tav tm="100000">
                                          <p:val>
                                            <p:strVal val="#ppt_x"/>
                                          </p:val>
                                        </p:tav>
                                      </p:tavLst>
                                    </p:anim>
                                    <p:anim calcmode="lin" valueType="num">
                                      <p:cBhvr>
                                        <p:cTn id="30" dur="500" fill="hold"/>
                                        <p:tgtEl>
                                          <p:spTgt spid="830562"/>
                                        </p:tgtEl>
                                        <p:attrNameLst>
                                          <p:attrName>ppt_y</p:attrName>
                                        </p:attrNameLst>
                                      </p:cBhvr>
                                      <p:tavLst>
                                        <p:tav tm="0">
                                          <p:val>
                                            <p:strVal val="#ppt_y"/>
                                          </p:val>
                                        </p:tav>
                                        <p:tav tm="100000">
                                          <p:val>
                                            <p:strVal val="#ppt_y"/>
                                          </p:val>
                                        </p:tav>
                                      </p:tavLst>
                                    </p:anim>
                                    <p:anim calcmode="lin" valueType="num">
                                      <p:cBhvr>
                                        <p:cTn id="31" dur="500" fill="hold"/>
                                        <p:tgtEl>
                                          <p:spTgt spid="830562"/>
                                        </p:tgtEl>
                                        <p:attrNameLst>
                                          <p:attrName>ppt_w</p:attrName>
                                        </p:attrNameLst>
                                      </p:cBhvr>
                                      <p:tavLst>
                                        <p:tav tm="0">
                                          <p:val>
                                            <p:fltVal val="0"/>
                                          </p:val>
                                        </p:tav>
                                        <p:tav tm="100000">
                                          <p:val>
                                            <p:strVal val="#ppt_w"/>
                                          </p:val>
                                        </p:tav>
                                      </p:tavLst>
                                    </p:anim>
                                    <p:anim calcmode="lin" valueType="num">
                                      <p:cBhvr>
                                        <p:cTn id="32" dur="500" fill="hold"/>
                                        <p:tgtEl>
                                          <p:spTgt spid="83056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830563"/>
                                        </p:tgtEl>
                                        <p:attrNameLst>
                                          <p:attrName>style.visibility</p:attrName>
                                        </p:attrNameLst>
                                      </p:cBhvr>
                                      <p:to>
                                        <p:strVal val="visible"/>
                                      </p:to>
                                    </p:set>
                                    <p:anim calcmode="lin" valueType="num">
                                      <p:cBhvr>
                                        <p:cTn id="37" dur="500" fill="hold"/>
                                        <p:tgtEl>
                                          <p:spTgt spid="830563"/>
                                        </p:tgtEl>
                                        <p:attrNameLst>
                                          <p:attrName>ppt_x</p:attrName>
                                        </p:attrNameLst>
                                      </p:cBhvr>
                                      <p:tavLst>
                                        <p:tav tm="0">
                                          <p:val>
                                            <p:strVal val="#ppt_x-#ppt_w/2"/>
                                          </p:val>
                                        </p:tav>
                                        <p:tav tm="100000">
                                          <p:val>
                                            <p:strVal val="#ppt_x"/>
                                          </p:val>
                                        </p:tav>
                                      </p:tavLst>
                                    </p:anim>
                                    <p:anim calcmode="lin" valueType="num">
                                      <p:cBhvr>
                                        <p:cTn id="38" dur="500" fill="hold"/>
                                        <p:tgtEl>
                                          <p:spTgt spid="830563"/>
                                        </p:tgtEl>
                                        <p:attrNameLst>
                                          <p:attrName>ppt_y</p:attrName>
                                        </p:attrNameLst>
                                      </p:cBhvr>
                                      <p:tavLst>
                                        <p:tav tm="0">
                                          <p:val>
                                            <p:strVal val="#ppt_y"/>
                                          </p:val>
                                        </p:tav>
                                        <p:tav tm="100000">
                                          <p:val>
                                            <p:strVal val="#ppt_y"/>
                                          </p:val>
                                        </p:tav>
                                      </p:tavLst>
                                    </p:anim>
                                    <p:anim calcmode="lin" valueType="num">
                                      <p:cBhvr>
                                        <p:cTn id="39" dur="500" fill="hold"/>
                                        <p:tgtEl>
                                          <p:spTgt spid="830563"/>
                                        </p:tgtEl>
                                        <p:attrNameLst>
                                          <p:attrName>ppt_w</p:attrName>
                                        </p:attrNameLst>
                                      </p:cBhvr>
                                      <p:tavLst>
                                        <p:tav tm="0">
                                          <p:val>
                                            <p:fltVal val="0"/>
                                          </p:val>
                                        </p:tav>
                                        <p:tav tm="100000">
                                          <p:val>
                                            <p:strVal val="#ppt_w"/>
                                          </p:val>
                                        </p:tav>
                                      </p:tavLst>
                                    </p:anim>
                                    <p:anim calcmode="lin" valueType="num">
                                      <p:cBhvr>
                                        <p:cTn id="40" dur="500" fill="hold"/>
                                        <p:tgtEl>
                                          <p:spTgt spid="830563"/>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830561"/>
                                        </p:tgtEl>
                                        <p:attrNameLst>
                                          <p:attrName>style.visibility</p:attrName>
                                        </p:attrNameLst>
                                      </p:cBhvr>
                                      <p:to>
                                        <p:strVal val="visible"/>
                                      </p:to>
                                    </p:set>
                                    <p:anim calcmode="lin" valueType="num">
                                      <p:cBhvr>
                                        <p:cTn id="44" dur="500" fill="hold"/>
                                        <p:tgtEl>
                                          <p:spTgt spid="830561"/>
                                        </p:tgtEl>
                                        <p:attrNameLst>
                                          <p:attrName>ppt_x</p:attrName>
                                        </p:attrNameLst>
                                      </p:cBhvr>
                                      <p:tavLst>
                                        <p:tav tm="0">
                                          <p:val>
                                            <p:strVal val="#ppt_x-#ppt_w/2"/>
                                          </p:val>
                                        </p:tav>
                                        <p:tav tm="100000">
                                          <p:val>
                                            <p:strVal val="#ppt_x"/>
                                          </p:val>
                                        </p:tav>
                                      </p:tavLst>
                                    </p:anim>
                                    <p:anim calcmode="lin" valueType="num">
                                      <p:cBhvr>
                                        <p:cTn id="45" dur="500" fill="hold"/>
                                        <p:tgtEl>
                                          <p:spTgt spid="830561"/>
                                        </p:tgtEl>
                                        <p:attrNameLst>
                                          <p:attrName>ppt_y</p:attrName>
                                        </p:attrNameLst>
                                      </p:cBhvr>
                                      <p:tavLst>
                                        <p:tav tm="0">
                                          <p:val>
                                            <p:strVal val="#ppt_y"/>
                                          </p:val>
                                        </p:tav>
                                        <p:tav tm="100000">
                                          <p:val>
                                            <p:strVal val="#ppt_y"/>
                                          </p:val>
                                        </p:tav>
                                      </p:tavLst>
                                    </p:anim>
                                    <p:anim calcmode="lin" valueType="num">
                                      <p:cBhvr>
                                        <p:cTn id="46" dur="500" fill="hold"/>
                                        <p:tgtEl>
                                          <p:spTgt spid="830561"/>
                                        </p:tgtEl>
                                        <p:attrNameLst>
                                          <p:attrName>ppt_w</p:attrName>
                                        </p:attrNameLst>
                                      </p:cBhvr>
                                      <p:tavLst>
                                        <p:tav tm="0">
                                          <p:val>
                                            <p:fltVal val="0"/>
                                          </p:val>
                                        </p:tav>
                                        <p:tav tm="100000">
                                          <p:val>
                                            <p:strVal val="#ppt_w"/>
                                          </p:val>
                                        </p:tav>
                                      </p:tavLst>
                                    </p:anim>
                                    <p:anim calcmode="lin" valueType="num">
                                      <p:cBhvr>
                                        <p:cTn id="47" dur="500" fill="hold"/>
                                        <p:tgtEl>
                                          <p:spTgt spid="8305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561" grpId="0" autoUpdateAnimBg="0"/>
      <p:bldP spid="830562" grpId="0" autoUpdateAnimBg="0"/>
      <p:bldP spid="830563" grpId="0" autoUpdateAnimBg="0"/>
      <p:bldP spid="83056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455"/>
          <p:cNvGrpSpPr>
            <a:grpSpLocks/>
          </p:cNvGrpSpPr>
          <p:nvPr/>
        </p:nvGrpSpPr>
        <p:grpSpPr bwMode="auto">
          <a:xfrm>
            <a:off x="2697163" y="715963"/>
            <a:ext cx="3746500" cy="5359400"/>
            <a:chOff x="1681" y="460"/>
            <a:chExt cx="2360" cy="3449"/>
          </a:xfrm>
        </p:grpSpPr>
        <p:grpSp>
          <p:nvGrpSpPr>
            <p:cNvPr id="86081" name="Group 456"/>
            <p:cNvGrpSpPr>
              <a:grpSpLocks/>
            </p:cNvGrpSpPr>
            <p:nvPr/>
          </p:nvGrpSpPr>
          <p:grpSpPr bwMode="auto">
            <a:xfrm>
              <a:off x="1681" y="460"/>
              <a:ext cx="2360" cy="3449"/>
              <a:chOff x="1681" y="460"/>
              <a:chExt cx="2360" cy="3449"/>
            </a:xfrm>
          </p:grpSpPr>
          <p:grpSp>
            <p:nvGrpSpPr>
              <p:cNvPr id="86083" name="Group 457"/>
              <p:cNvGrpSpPr>
                <a:grpSpLocks/>
              </p:cNvGrpSpPr>
              <p:nvPr/>
            </p:nvGrpSpPr>
            <p:grpSpPr bwMode="auto">
              <a:xfrm>
                <a:off x="1681" y="460"/>
                <a:ext cx="2360" cy="3449"/>
                <a:chOff x="1681" y="460"/>
                <a:chExt cx="2360" cy="3449"/>
              </a:xfrm>
            </p:grpSpPr>
            <p:pic>
              <p:nvPicPr>
                <p:cNvPr id="456138" name="Picture 45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1" y="460"/>
                  <a:ext cx="2360" cy="3449"/>
                </a:xfrm>
                <a:prstGeom prst="rect">
                  <a:avLst/>
                </a:prstGeom>
                <a:noFill/>
                <a:ln w="50800">
                  <a:solidFill>
                    <a:srgbClr val="00FF00"/>
                  </a:solidFill>
                  <a:miter lim="800000"/>
                  <a:headEnd/>
                  <a:tailEnd/>
                </a:ln>
                <a:effectLst>
                  <a:outerShdw blurRad="63500" dist="152928" dir="29019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456139" name="Text Box 459"/>
                <p:cNvSpPr txBox="1">
                  <a:spLocks noChangeArrowheads="1"/>
                </p:cNvSpPr>
                <p:nvPr/>
              </p:nvSpPr>
              <p:spPr bwMode="auto">
                <a:xfrm>
                  <a:off x="2811" y="1193"/>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加利利</a:t>
                  </a:r>
                </a:p>
              </p:txBody>
            </p:sp>
            <p:sp>
              <p:nvSpPr>
                <p:cNvPr id="456140" name="Text Box 460"/>
                <p:cNvSpPr txBox="1">
                  <a:spLocks noChangeArrowheads="1"/>
                </p:cNvSpPr>
                <p:nvPr/>
              </p:nvSpPr>
              <p:spPr bwMode="auto">
                <a:xfrm rot="692504">
                  <a:off x="1946" y="504"/>
                  <a:ext cx="407" cy="1704"/>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400" b="0">
                      <a:ea typeface="宋体" charset="0"/>
                      <a:cs typeface="宋体" charset="0"/>
                    </a:rPr>
                    <a:t>          </a:t>
                  </a:r>
                </a:p>
                <a:p>
                  <a:pPr>
                    <a:spcBef>
                      <a:spcPct val="50000"/>
                    </a:spcBef>
                    <a:defRPr/>
                  </a:pPr>
                  <a:r>
                    <a:rPr lang="zh-CN" altLang="en-US" sz="2400" b="0">
                      <a:ea typeface="宋体" charset="0"/>
                      <a:cs typeface="宋体" charset="0"/>
                    </a:rPr>
                    <a:t>       </a:t>
                  </a:r>
                </a:p>
                <a:p>
                  <a:pPr>
                    <a:spcBef>
                      <a:spcPct val="50000"/>
                    </a:spcBef>
                    <a:defRPr/>
                  </a:pPr>
                  <a:r>
                    <a:rPr lang="zh-CN" altLang="en-US" sz="2400" b="0">
                      <a:ea typeface="宋体" charset="0"/>
                      <a:cs typeface="宋体" charset="0"/>
                    </a:rPr>
                    <a:t>      </a:t>
                  </a:r>
                </a:p>
                <a:p>
                  <a:pPr>
                    <a:spcBef>
                      <a:spcPct val="50000"/>
                    </a:spcBef>
                    <a:defRPr/>
                  </a:pPr>
                  <a:r>
                    <a:rPr lang="zh-CN" altLang="en-US" sz="2400" b="0">
                      <a:ea typeface="宋体" charset="0"/>
                      <a:cs typeface="宋体" charset="0"/>
                    </a:rPr>
                    <a:t>     </a:t>
                  </a:r>
                </a:p>
                <a:p>
                  <a:pPr>
                    <a:spcBef>
                      <a:spcPct val="50000"/>
                    </a:spcBef>
                    <a:defRPr/>
                  </a:pPr>
                  <a:endParaRPr lang="zh-CN" altLang="en-US" sz="2400" b="0">
                    <a:ea typeface="宋体" charset="0"/>
                    <a:cs typeface="宋体" charset="0"/>
                  </a:endParaRPr>
                </a:p>
              </p:txBody>
            </p:sp>
            <p:sp>
              <p:nvSpPr>
                <p:cNvPr id="456141" name="Text Box 461"/>
                <p:cNvSpPr txBox="1">
                  <a:spLocks noChangeArrowheads="1"/>
                </p:cNvSpPr>
                <p:nvPr/>
              </p:nvSpPr>
              <p:spPr bwMode="auto">
                <a:xfrm>
                  <a:off x="2448" y="3034"/>
                  <a:ext cx="499" cy="15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犹大</a:t>
                  </a:r>
                </a:p>
              </p:txBody>
            </p:sp>
            <p:sp>
              <p:nvSpPr>
                <p:cNvPr id="456142" name="Text Box 462"/>
                <p:cNvSpPr txBox="1">
                  <a:spLocks noChangeArrowheads="1"/>
                </p:cNvSpPr>
                <p:nvPr/>
              </p:nvSpPr>
              <p:spPr bwMode="auto">
                <a:xfrm>
                  <a:off x="2449" y="2672"/>
                  <a:ext cx="453"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zh-CN" altLang="en-US" sz="1000">
                      <a:solidFill>
                        <a:srgbClr val="FFFF66"/>
                      </a:solidFill>
                      <a:ea typeface="宋体" charset="0"/>
                      <a:cs typeface="宋体" charset="0"/>
                    </a:rPr>
                    <a:t>耶路撒冷</a:t>
                  </a:r>
                </a:p>
              </p:txBody>
            </p:sp>
            <p:sp>
              <p:nvSpPr>
                <p:cNvPr id="456143" name="Text Box 463"/>
                <p:cNvSpPr txBox="1">
                  <a:spLocks noChangeArrowheads="1"/>
                </p:cNvSpPr>
                <p:nvPr/>
              </p:nvSpPr>
              <p:spPr bwMode="auto">
                <a:xfrm>
                  <a:off x="3264" y="2463"/>
                  <a:ext cx="454" cy="15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比利亚</a:t>
                  </a:r>
                </a:p>
              </p:txBody>
            </p:sp>
            <p:sp>
              <p:nvSpPr>
                <p:cNvPr id="456144" name="Text Box 464"/>
                <p:cNvSpPr txBox="1">
                  <a:spLocks noChangeArrowheads="1"/>
                </p:cNvSpPr>
                <p:nvPr/>
              </p:nvSpPr>
              <p:spPr bwMode="auto">
                <a:xfrm>
                  <a:off x="2585" y="2010"/>
                  <a:ext cx="453"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撒马利亚</a:t>
                  </a:r>
                </a:p>
              </p:txBody>
            </p:sp>
            <p:sp>
              <p:nvSpPr>
                <p:cNvPr id="456145" name="Text Box 465"/>
                <p:cNvSpPr txBox="1">
                  <a:spLocks noChangeArrowheads="1"/>
                </p:cNvSpPr>
                <p:nvPr/>
              </p:nvSpPr>
              <p:spPr bwMode="auto">
                <a:xfrm>
                  <a:off x="2947" y="1012"/>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迦百农</a:t>
                  </a:r>
                </a:p>
              </p:txBody>
            </p:sp>
            <p:sp>
              <p:nvSpPr>
                <p:cNvPr id="456146" name="Text Box 466"/>
                <p:cNvSpPr txBox="1">
                  <a:spLocks noChangeArrowheads="1"/>
                </p:cNvSpPr>
                <p:nvPr/>
              </p:nvSpPr>
              <p:spPr bwMode="auto">
                <a:xfrm>
                  <a:off x="2821" y="1402"/>
                  <a:ext cx="408" cy="15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00">
                      <a:solidFill>
                        <a:srgbClr val="FFFF66"/>
                      </a:solidFill>
                      <a:ea typeface="宋体" charset="0"/>
                      <a:cs typeface="宋体" charset="0"/>
                    </a:rPr>
                    <a:t>拿撒勒</a:t>
                  </a:r>
                </a:p>
              </p:txBody>
            </p:sp>
            <p:sp>
              <p:nvSpPr>
                <p:cNvPr id="456147" name="Text Box 467"/>
                <p:cNvSpPr txBox="1">
                  <a:spLocks noChangeArrowheads="1"/>
                </p:cNvSpPr>
                <p:nvPr/>
              </p:nvSpPr>
              <p:spPr bwMode="auto">
                <a:xfrm rot="-25374291">
                  <a:off x="1746" y="1194"/>
                  <a:ext cx="92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000">
                      <a:solidFill>
                        <a:srgbClr val="FFFF66"/>
                      </a:solidFill>
                      <a:ea typeface="宋体" charset="0"/>
                      <a:cs typeface="宋体" charset="0"/>
                    </a:rPr>
                    <a:t>地 中 海</a:t>
                  </a:r>
                </a:p>
              </p:txBody>
            </p:sp>
            <p:sp>
              <p:nvSpPr>
                <p:cNvPr id="456148" name="Text Box 468"/>
                <p:cNvSpPr txBox="1">
                  <a:spLocks noChangeArrowheads="1"/>
                </p:cNvSpPr>
                <p:nvPr/>
              </p:nvSpPr>
              <p:spPr bwMode="auto">
                <a:xfrm rot="342712">
                  <a:off x="3083" y="2910"/>
                  <a:ext cx="136" cy="177"/>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200">
                      <a:solidFill>
                        <a:srgbClr val="FFFF66"/>
                      </a:solidFill>
                      <a:ea typeface="宋体" charset="0"/>
                      <a:cs typeface="宋体" charset="0"/>
                    </a:rPr>
                    <a:t>死</a:t>
                  </a:r>
                </a:p>
              </p:txBody>
            </p:sp>
            <p:sp>
              <p:nvSpPr>
                <p:cNvPr id="456149" name="Text Box 469"/>
                <p:cNvSpPr txBox="1">
                  <a:spLocks noChangeArrowheads="1"/>
                </p:cNvSpPr>
                <p:nvPr/>
              </p:nvSpPr>
              <p:spPr bwMode="auto">
                <a:xfrm rot="382224">
                  <a:off x="3071" y="3100"/>
                  <a:ext cx="116" cy="294"/>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200">
                      <a:solidFill>
                        <a:srgbClr val="FFFF66"/>
                      </a:solidFill>
                      <a:ea typeface="宋体" charset="0"/>
                      <a:cs typeface="宋体" charset="0"/>
                    </a:rPr>
                    <a:t> 海</a:t>
                  </a:r>
                </a:p>
              </p:txBody>
            </p:sp>
          </p:grpSp>
          <p:sp>
            <p:nvSpPr>
              <p:cNvPr id="456150" name="Text Box 470"/>
              <p:cNvSpPr txBox="1">
                <a:spLocks noChangeArrowheads="1"/>
              </p:cNvSpPr>
              <p:nvPr/>
            </p:nvSpPr>
            <p:spPr bwMode="auto">
              <a:xfrm>
                <a:off x="3061" y="1571"/>
                <a:ext cx="589" cy="179"/>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200">
                    <a:solidFill>
                      <a:srgbClr val="FFFF66"/>
                    </a:solidFill>
                    <a:ea typeface="宋体" charset="0"/>
                    <a:cs typeface="宋体" charset="0"/>
                  </a:rPr>
                  <a:t>低加坡里</a:t>
                </a:r>
              </a:p>
            </p:txBody>
          </p:sp>
        </p:grpSp>
        <p:sp>
          <p:nvSpPr>
            <p:cNvPr id="456151" name="Text Box 471"/>
            <p:cNvSpPr txBox="1">
              <a:spLocks noChangeArrowheads="1"/>
            </p:cNvSpPr>
            <p:nvPr/>
          </p:nvSpPr>
          <p:spPr bwMode="auto">
            <a:xfrm rot="-2013585">
              <a:off x="2740" y="710"/>
              <a:ext cx="560" cy="151"/>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a:solidFill>
                    <a:srgbClr val="FFFF66"/>
                  </a:solidFill>
                  <a:ea typeface="宋体" charset="0"/>
                  <a:cs typeface="宋体" charset="0"/>
                </a:rPr>
                <a:t>腓尼基</a:t>
              </a:r>
            </a:p>
          </p:txBody>
        </p:sp>
      </p:grpSp>
      <p:sp>
        <p:nvSpPr>
          <p:cNvPr id="455874" name="Rectangle 194"/>
          <p:cNvSpPr>
            <a:spLocks noChangeArrowheads="1"/>
          </p:cNvSpPr>
          <p:nvPr/>
        </p:nvSpPr>
        <p:spPr bwMode="auto">
          <a:xfrm>
            <a:off x="1752600" y="6350"/>
            <a:ext cx="24955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12:25-14:20; 14:21-31</a:t>
            </a:r>
          </a:p>
        </p:txBody>
      </p:sp>
      <p:sp>
        <p:nvSpPr>
          <p:cNvPr id="455683" name="Rectangle 3"/>
          <p:cNvSpPr>
            <a:spLocks noChangeArrowheads="1"/>
          </p:cNvSpPr>
          <p:nvPr/>
        </p:nvSpPr>
        <p:spPr bwMode="auto">
          <a:xfrm>
            <a:off x="2667000" y="692150"/>
            <a:ext cx="3808413" cy="5402263"/>
          </a:xfrm>
          <a:prstGeom prst="rect">
            <a:avLst/>
          </a:prstGeom>
          <a:noFill/>
          <a:ln w="6350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5684" name="Rectangle 4"/>
          <p:cNvSpPr>
            <a:spLocks noChangeArrowheads="1"/>
          </p:cNvSpPr>
          <p:nvPr/>
        </p:nvSpPr>
        <p:spPr bwMode="auto">
          <a:xfrm>
            <a:off x="5889625" y="3900488"/>
            <a:ext cx="20161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455685"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5686"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55687"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5568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569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55691" name="Rectangle 1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55694" name="Rectangle 14"/>
          <p:cNvSpPr>
            <a:spLocks noChangeArrowheads="1"/>
          </p:cNvSpPr>
          <p:nvPr/>
        </p:nvSpPr>
        <p:spPr bwMode="auto">
          <a:xfrm>
            <a:off x="1608138" y="1677988"/>
            <a:ext cx="2124075"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200" i="1">
                <a:solidFill>
                  <a:srgbClr val="FAFD00"/>
                </a:solidFill>
                <a:latin typeface="宋体" charset="0"/>
                <a:ea typeface="宋体" charset="0"/>
                <a:cs typeface="宋体" charset="0"/>
              </a:rPr>
              <a:t>十个支派</a:t>
            </a:r>
            <a:endParaRPr lang="zh-CN" altLang="en-US" sz="3200" i="1">
              <a:solidFill>
                <a:srgbClr val="FAFD00"/>
              </a:solidFill>
              <a:latin typeface="宋体" charset="0"/>
              <a:ea typeface="宋体" charset="0"/>
              <a:cs typeface="宋体" charset="0"/>
            </a:endParaRPr>
          </a:p>
        </p:txBody>
      </p:sp>
      <p:sp>
        <p:nvSpPr>
          <p:cNvPr id="455699" name="Rectangle 19"/>
          <p:cNvSpPr>
            <a:spLocks noChangeArrowheads="1"/>
          </p:cNvSpPr>
          <p:nvPr/>
        </p:nvSpPr>
        <p:spPr bwMode="auto">
          <a:xfrm>
            <a:off x="555625" y="4275138"/>
            <a:ext cx="2441575"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200" i="1">
                <a:solidFill>
                  <a:srgbClr val="FAFD00"/>
                </a:solidFill>
                <a:latin typeface="宋体" charset="0"/>
                <a:ea typeface="宋体" charset="0"/>
                <a:cs typeface="宋体" charset="0"/>
              </a:rPr>
              <a:t>两个支派</a:t>
            </a:r>
            <a:endParaRPr lang="zh-CN" altLang="en-US" sz="3200" i="1">
              <a:solidFill>
                <a:srgbClr val="FAFD00"/>
              </a:solidFill>
              <a:latin typeface="宋体" charset="0"/>
              <a:ea typeface="宋体" charset="0"/>
              <a:cs typeface="宋体" charset="0"/>
            </a:endParaRPr>
          </a:p>
        </p:txBody>
      </p:sp>
      <p:sp>
        <p:nvSpPr>
          <p:cNvPr id="455733" name="Text Box 53"/>
          <p:cNvSpPr txBox="1">
            <a:spLocks noChangeArrowheads="1"/>
          </p:cNvSpPr>
          <p:nvPr/>
        </p:nvSpPr>
        <p:spPr bwMode="auto">
          <a:xfrm>
            <a:off x="533400" y="2635250"/>
            <a:ext cx="3043238" cy="701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4000">
                <a:solidFill>
                  <a:srgbClr val="FFFFFF"/>
                </a:solidFill>
                <a:latin typeface="宋体" charset="0"/>
                <a:ea typeface="宋体" charset="0"/>
                <a:cs typeface="宋体" charset="0"/>
              </a:rPr>
              <a:t>撒马利亚</a:t>
            </a:r>
            <a:endParaRPr lang="zh-CN" altLang="en-US" sz="4000">
              <a:solidFill>
                <a:srgbClr val="FFFFFF"/>
              </a:solidFill>
              <a:latin typeface="宋体" charset="0"/>
              <a:ea typeface="宋体" charset="0"/>
              <a:cs typeface="宋体" charset="0"/>
            </a:endParaRPr>
          </a:p>
        </p:txBody>
      </p:sp>
      <p:sp>
        <p:nvSpPr>
          <p:cNvPr id="455734" name="Text Box 54"/>
          <p:cNvSpPr txBox="1">
            <a:spLocks noChangeArrowheads="1"/>
          </p:cNvSpPr>
          <p:nvPr/>
        </p:nvSpPr>
        <p:spPr bwMode="auto">
          <a:xfrm>
            <a:off x="4764088" y="3959225"/>
            <a:ext cx="2846387" cy="701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4000">
                <a:solidFill>
                  <a:srgbClr val="FFFFFF"/>
                </a:solidFill>
                <a:ea typeface="宋体" charset="0"/>
                <a:cs typeface="宋体" charset="0"/>
              </a:rPr>
              <a:t>耶路撒冷</a:t>
            </a:r>
            <a:endParaRPr lang="zh-CN" altLang="en-US" sz="4000">
              <a:solidFill>
                <a:srgbClr val="FFFFFF"/>
              </a:solidFill>
              <a:ea typeface="宋体" charset="0"/>
              <a:cs typeface="宋体" charset="0"/>
            </a:endParaRPr>
          </a:p>
        </p:txBody>
      </p:sp>
      <p:grpSp>
        <p:nvGrpSpPr>
          <p:cNvPr id="455978" name="Group 298"/>
          <p:cNvGrpSpPr>
            <a:grpSpLocks/>
          </p:cNvGrpSpPr>
          <p:nvPr/>
        </p:nvGrpSpPr>
        <p:grpSpPr bwMode="auto">
          <a:xfrm>
            <a:off x="1574800" y="322263"/>
            <a:ext cx="5397500" cy="1320800"/>
            <a:chOff x="992" y="104"/>
            <a:chExt cx="3400" cy="832"/>
          </a:xfrm>
        </p:grpSpPr>
        <p:sp>
          <p:nvSpPr>
            <p:cNvPr id="455696" name="Rectangle 16"/>
            <p:cNvSpPr>
              <a:spLocks noChangeArrowheads="1"/>
            </p:cNvSpPr>
            <p:nvPr/>
          </p:nvSpPr>
          <p:spPr bwMode="auto">
            <a:xfrm>
              <a:off x="992" y="104"/>
              <a:ext cx="3400" cy="832"/>
            </a:xfrm>
            <a:prstGeom prst="rect">
              <a:avLst/>
            </a:prstGeom>
            <a:gradFill rotWithShape="0">
              <a:gsLst>
                <a:gs pos="0">
                  <a:srgbClr val="14C2F8">
                    <a:gamma/>
                    <a:shade val="46275"/>
                    <a:invGamma/>
                  </a:srgbClr>
                </a:gs>
                <a:gs pos="50000">
                  <a:srgbClr val="14C2F8"/>
                </a:gs>
                <a:gs pos="100000">
                  <a:srgbClr val="14C2F8">
                    <a:gamma/>
                    <a:shade val="46275"/>
                    <a:invGamma/>
                  </a:srgbClr>
                </a:gs>
              </a:gsLst>
              <a:lin ang="5400000" scaled="1"/>
            </a:gradFill>
            <a:ln>
              <a:noFill/>
            </a:ln>
            <a:effectLst>
              <a:outerShdw blurRad="63500" dist="179605"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455697" name="Rectangle 17"/>
            <p:cNvSpPr>
              <a:spLocks noChangeArrowheads="1"/>
            </p:cNvSpPr>
            <p:nvPr/>
          </p:nvSpPr>
          <p:spPr bwMode="auto">
            <a:xfrm>
              <a:off x="1261" y="149"/>
              <a:ext cx="2871" cy="78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12700">
                  <a:solidFill>
                    <a:schemeClr val="bg2"/>
                  </a:solidFill>
                  <a:miter lim="800000"/>
                  <a:headEnd/>
                  <a:tailEnd/>
                </a14:hiddenLine>
              </a:ext>
            </a:extLst>
          </p:spPr>
          <p:txBody>
            <a:bodyPr lIns="90487" tIns="44450" rIns="90487" bIns="44450">
              <a:spAutoFit/>
            </a:bodyPr>
            <a:lstStyle/>
            <a:p>
              <a:pPr>
                <a:defRPr/>
              </a:pPr>
              <a:r>
                <a:rPr lang="ja-JP" altLang="en-US" sz="3600">
                  <a:solidFill>
                    <a:srgbClr val="FF5008"/>
                  </a:solidFill>
                  <a:latin typeface="宋体" charset="0"/>
                  <a:ea typeface="宋体" charset="0"/>
                  <a:cs typeface="宋体" charset="0"/>
                </a:rPr>
                <a:t>北部的王国</a:t>
              </a:r>
              <a:r>
                <a:rPr lang="en-US" altLang="zh-CN" sz="3600">
                  <a:solidFill>
                    <a:srgbClr val="FF5008"/>
                  </a:solidFill>
                  <a:latin typeface="宋体" charset="0"/>
                  <a:ea typeface="宋体" charset="0"/>
                  <a:cs typeface="宋体" charset="0"/>
                </a:rPr>
                <a:t>:</a:t>
              </a:r>
            </a:p>
            <a:p>
              <a:pPr>
                <a:defRPr/>
              </a:pPr>
              <a:r>
                <a:rPr lang="en-US" altLang="zh-CN" sz="3600">
                  <a:solidFill>
                    <a:srgbClr val="FF5008"/>
                  </a:solidFill>
                  <a:latin typeface="宋体" charset="0"/>
                  <a:ea typeface="宋体" charset="0"/>
                  <a:cs typeface="宋体" charset="0"/>
                </a:rPr>
                <a:t>           </a:t>
              </a:r>
              <a:r>
                <a:rPr lang="ja-JP" altLang="en-US" sz="4000">
                  <a:solidFill>
                    <a:schemeClr val="tx2"/>
                  </a:solidFill>
                  <a:latin typeface="宋体" charset="0"/>
                  <a:ea typeface="宋体" charset="0"/>
                  <a:cs typeface="宋体" charset="0"/>
                </a:rPr>
                <a:t>以色列</a:t>
              </a:r>
              <a:endParaRPr lang="zh-CN" altLang="en-US" sz="3600">
                <a:solidFill>
                  <a:schemeClr val="tx2"/>
                </a:solidFill>
                <a:latin typeface="宋体" charset="0"/>
                <a:ea typeface="宋体" charset="0"/>
                <a:cs typeface="宋体" charset="0"/>
              </a:endParaRPr>
            </a:p>
          </p:txBody>
        </p:sp>
      </p:grpSp>
      <p:sp>
        <p:nvSpPr>
          <p:cNvPr id="455735" name="Oval 55"/>
          <p:cNvSpPr>
            <a:spLocks noChangeArrowheads="1"/>
          </p:cNvSpPr>
          <p:nvPr/>
        </p:nvSpPr>
        <p:spPr bwMode="auto">
          <a:xfrm>
            <a:off x="3994150" y="858838"/>
            <a:ext cx="2589213" cy="8651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455981" name="Group 301"/>
          <p:cNvGrpSpPr>
            <a:grpSpLocks/>
          </p:cNvGrpSpPr>
          <p:nvPr/>
        </p:nvGrpSpPr>
        <p:grpSpPr bwMode="auto">
          <a:xfrm>
            <a:off x="266700" y="5054600"/>
            <a:ext cx="5500688" cy="1320800"/>
            <a:chOff x="168" y="3184"/>
            <a:chExt cx="3465" cy="832"/>
          </a:xfrm>
        </p:grpSpPr>
        <p:sp>
          <p:nvSpPr>
            <p:cNvPr id="455701" name="Rectangle 21"/>
            <p:cNvSpPr>
              <a:spLocks noChangeArrowheads="1"/>
            </p:cNvSpPr>
            <p:nvPr/>
          </p:nvSpPr>
          <p:spPr bwMode="auto">
            <a:xfrm>
              <a:off x="168" y="3184"/>
              <a:ext cx="3465" cy="832"/>
            </a:xfrm>
            <a:prstGeom prst="rect">
              <a:avLst/>
            </a:prstGeom>
            <a:gradFill rotWithShape="0">
              <a:gsLst>
                <a:gs pos="0">
                  <a:srgbClr val="14C2F8">
                    <a:gamma/>
                    <a:shade val="46275"/>
                    <a:invGamma/>
                  </a:srgbClr>
                </a:gs>
                <a:gs pos="50000">
                  <a:srgbClr val="14C2F8"/>
                </a:gs>
                <a:gs pos="100000">
                  <a:srgbClr val="14C2F8">
                    <a:gamma/>
                    <a:shade val="46275"/>
                    <a:invGamma/>
                  </a:srgbClr>
                </a:gs>
              </a:gsLst>
              <a:lin ang="5400000" scaled="1"/>
            </a:gradFill>
            <a:ln>
              <a:noFill/>
            </a:ln>
            <a:effectLst>
              <a:outerShdw blurRad="63500" dist="179605"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455702" name="Rectangle 22"/>
            <p:cNvSpPr>
              <a:spLocks noChangeArrowheads="1"/>
            </p:cNvSpPr>
            <p:nvPr/>
          </p:nvSpPr>
          <p:spPr bwMode="auto">
            <a:xfrm>
              <a:off x="437" y="3229"/>
              <a:ext cx="3048" cy="78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600">
                  <a:solidFill>
                    <a:srgbClr val="FF5008"/>
                  </a:solidFill>
                  <a:latin typeface="宋体" charset="0"/>
                  <a:ea typeface="宋体" charset="0"/>
                  <a:cs typeface="宋体" charset="0"/>
                </a:rPr>
                <a:t>南部的王国</a:t>
              </a:r>
              <a:r>
                <a:rPr lang="en-US" altLang="zh-CN" sz="3600">
                  <a:solidFill>
                    <a:srgbClr val="FF5008"/>
                  </a:solidFill>
                  <a:latin typeface="宋体" charset="0"/>
                  <a:ea typeface="宋体" charset="0"/>
                  <a:cs typeface="宋体" charset="0"/>
                </a:rPr>
                <a:t>:</a:t>
              </a:r>
            </a:p>
            <a:p>
              <a:pPr algn="ctr">
                <a:defRPr/>
              </a:pPr>
              <a:r>
                <a:rPr lang="en-US" altLang="zh-CN" sz="4000">
                  <a:solidFill>
                    <a:schemeClr val="tx2"/>
                  </a:solidFill>
                  <a:latin typeface="宋体" charset="0"/>
                  <a:ea typeface="宋体" charset="0"/>
                  <a:cs typeface="宋体" charset="0"/>
                </a:rPr>
                <a:t>    </a:t>
              </a:r>
              <a:r>
                <a:rPr lang="ja-JP" altLang="en-US" sz="4000">
                  <a:solidFill>
                    <a:schemeClr val="tx2"/>
                  </a:solidFill>
                  <a:latin typeface="宋体" charset="0"/>
                  <a:ea typeface="宋体" charset="0"/>
                  <a:cs typeface="宋体" charset="0"/>
                </a:rPr>
                <a:t>犹大</a:t>
              </a:r>
              <a:endParaRPr lang="zh-CN" altLang="en-US" sz="4000">
                <a:solidFill>
                  <a:schemeClr val="tx2"/>
                </a:solidFill>
                <a:latin typeface="宋体" charset="0"/>
                <a:ea typeface="宋体" charset="0"/>
                <a:cs typeface="宋体" charset="0"/>
              </a:endParaRPr>
            </a:p>
          </p:txBody>
        </p:sp>
      </p:grpSp>
      <p:sp>
        <p:nvSpPr>
          <p:cNvPr id="455736" name="Oval 56"/>
          <p:cNvSpPr>
            <a:spLocks noChangeArrowheads="1"/>
          </p:cNvSpPr>
          <p:nvPr/>
        </p:nvSpPr>
        <p:spPr bwMode="auto">
          <a:xfrm>
            <a:off x="2501900" y="5595938"/>
            <a:ext cx="2274888" cy="80486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55825" name="Text Box 145"/>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55826" name="Text Box 146"/>
          <p:cNvSpPr txBox="1">
            <a:spLocks noChangeArrowheads="1"/>
          </p:cNvSpPr>
          <p:nvPr/>
        </p:nvSpPr>
        <p:spPr bwMode="auto">
          <a:xfrm>
            <a:off x="8591550" y="642937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p>
        </p:txBody>
      </p:sp>
      <p:sp>
        <p:nvSpPr>
          <p:cNvPr id="455831" name="Rectangle 151"/>
          <p:cNvSpPr>
            <a:spLocks noChangeArrowheads="1"/>
          </p:cNvSpPr>
          <p:nvPr/>
        </p:nvSpPr>
        <p:spPr bwMode="auto">
          <a:xfrm>
            <a:off x="8075613"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40</a:t>
            </a:r>
          </a:p>
        </p:txBody>
      </p:sp>
      <p:grpSp>
        <p:nvGrpSpPr>
          <p:cNvPr id="86037" name="Group 419"/>
          <p:cNvGrpSpPr>
            <a:grpSpLocks/>
          </p:cNvGrpSpPr>
          <p:nvPr/>
        </p:nvGrpSpPr>
        <p:grpSpPr bwMode="auto">
          <a:xfrm>
            <a:off x="7842250" y="3436938"/>
            <a:ext cx="1200150" cy="2109787"/>
            <a:chOff x="4940" y="2165"/>
            <a:chExt cx="756" cy="1329"/>
          </a:xfrm>
        </p:grpSpPr>
        <p:grpSp>
          <p:nvGrpSpPr>
            <p:cNvPr id="86039" name="Group 420"/>
            <p:cNvGrpSpPr>
              <a:grpSpLocks/>
            </p:cNvGrpSpPr>
            <p:nvPr/>
          </p:nvGrpSpPr>
          <p:grpSpPr bwMode="auto">
            <a:xfrm>
              <a:off x="4940" y="2165"/>
              <a:ext cx="756" cy="1329"/>
              <a:chOff x="4940" y="2165"/>
              <a:chExt cx="756" cy="1329"/>
            </a:xfrm>
          </p:grpSpPr>
          <p:grpSp>
            <p:nvGrpSpPr>
              <p:cNvPr id="86041" name="Group 421"/>
              <p:cNvGrpSpPr>
                <a:grpSpLocks/>
              </p:cNvGrpSpPr>
              <p:nvPr/>
            </p:nvGrpSpPr>
            <p:grpSpPr bwMode="auto">
              <a:xfrm>
                <a:off x="4940" y="2165"/>
                <a:ext cx="756" cy="1329"/>
                <a:chOff x="4940" y="2165"/>
                <a:chExt cx="756" cy="1329"/>
              </a:xfrm>
            </p:grpSpPr>
            <p:grpSp>
              <p:nvGrpSpPr>
                <p:cNvPr id="86043" name="Group 422"/>
                <p:cNvGrpSpPr>
                  <a:grpSpLocks/>
                </p:cNvGrpSpPr>
                <p:nvPr/>
              </p:nvGrpSpPr>
              <p:grpSpPr bwMode="auto">
                <a:xfrm>
                  <a:off x="4940" y="2165"/>
                  <a:ext cx="756" cy="1329"/>
                  <a:chOff x="4940" y="2165"/>
                  <a:chExt cx="756" cy="1329"/>
                </a:xfrm>
              </p:grpSpPr>
              <p:grpSp>
                <p:nvGrpSpPr>
                  <p:cNvPr id="86046" name="Group 423"/>
                  <p:cNvGrpSpPr>
                    <a:grpSpLocks/>
                  </p:cNvGrpSpPr>
                  <p:nvPr/>
                </p:nvGrpSpPr>
                <p:grpSpPr bwMode="auto">
                  <a:xfrm>
                    <a:off x="4940" y="2165"/>
                    <a:ext cx="756" cy="1329"/>
                    <a:chOff x="4940" y="2165"/>
                    <a:chExt cx="756" cy="1329"/>
                  </a:xfrm>
                </p:grpSpPr>
                <p:sp>
                  <p:nvSpPr>
                    <p:cNvPr id="456104" name="AutoShape 424"/>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05" name="Rectangle 425"/>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06" name="Line 426"/>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07" name="Rectangle 427"/>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08" name="Rectangle 428"/>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09" name="Line 429"/>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0" name="Line 430"/>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1" name="Line 431"/>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2" name="Line 432"/>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3" name="Line 433"/>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4" name="Line 434"/>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5" name="Line 435"/>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6" name="Line 436"/>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7" name="Line 437"/>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8" name="Line 438"/>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6119" name="Rectangle 439"/>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456120" name="Rectangle 440"/>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6121" name="Rectangle 441"/>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6122" name="Rectangle 442"/>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456123" name="Rectangle 443"/>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456124" name="Text Box 444"/>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6125" name="Text Box 445"/>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6126" name="Text Box 446"/>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6127" name="Text Box 447"/>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6128" name="Text Box 448"/>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456129" name="Text Box 449"/>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456130" name="Rectangle 450"/>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456131" name="Rectangle 451"/>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456132" name="Rectangle 452"/>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456133" name="Rectangle 453"/>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456134" name="Text Box 454"/>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456152" name="Text Box 47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455687"/>
                                        </p:tgtEl>
                                        <p:attrNameLst>
                                          <p:attrName>style.visibility</p:attrName>
                                        </p:attrNameLst>
                                      </p:cBhvr>
                                      <p:to>
                                        <p:strVal val="visible"/>
                                      </p:to>
                                    </p:set>
                                    <p:animEffect transition="in" filter="barn(outVertical)">
                                      <p:cBhvr>
                                        <p:cTn id="7" dur="1000"/>
                                        <p:tgtEl>
                                          <p:spTgt spid="455687"/>
                                        </p:tgtEl>
                                      </p:cBhvr>
                                    </p:animEffect>
                                  </p:childTnLst>
                                </p:cTn>
                              </p:par>
                            </p:childTnLst>
                          </p:cTn>
                        </p:par>
                        <p:par>
                          <p:cTn id="8" fill="hold" nodeType="afterGroup">
                            <p:stCondLst>
                              <p:cond delay="1000"/>
                            </p:stCondLst>
                            <p:childTnLst>
                              <p:par>
                                <p:cTn id="9" presetID="23" presetClass="entr" presetSubtype="36" fill="hold" grpId="0" nodeType="afterEffect">
                                  <p:stCondLst>
                                    <p:cond delay="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455978"/>
                                        </p:tgtEl>
                                        <p:attrNameLst>
                                          <p:attrName>style.visibility</p:attrName>
                                        </p:attrNameLst>
                                      </p:cBhvr>
                                      <p:to>
                                        <p:strVal val="visible"/>
                                      </p:to>
                                    </p:set>
                                    <p:animEffect transition="in" filter="wipe(left)">
                                      <p:cBhvr>
                                        <p:cTn id="18" dur="500"/>
                                        <p:tgtEl>
                                          <p:spTgt spid="455978"/>
                                        </p:tgtEl>
                                      </p:cBhvr>
                                    </p:animEffect>
                                  </p:childTnLst>
                                </p:cTn>
                              </p:par>
                            </p:childTnLst>
                          </p:cTn>
                        </p:par>
                        <p:par>
                          <p:cTn id="19" fill="hold" nodeType="afterGroup">
                            <p:stCondLst>
                              <p:cond delay="2000"/>
                            </p:stCondLst>
                            <p:childTnLst>
                              <p:par>
                                <p:cTn id="20" presetID="23" presetClass="entr" presetSubtype="272" fill="hold" grpId="0" nodeType="afterEffect">
                                  <p:stCondLst>
                                    <p:cond delay="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5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0"/>
                                  </p:stCondLst>
                                  <p:childTnLst>
                                    <p:set>
                                      <p:cBhvr>
                                        <p:cTn id="39" dur="1" fill="hold">
                                          <p:stCondLst>
                                            <p:cond delay="0"/>
                                          </p:stCondLst>
                                        </p:cTn>
                                        <p:tgtEl>
                                          <p:spTgt spid="455981"/>
                                        </p:tgtEl>
                                        <p:attrNameLst>
                                          <p:attrName>style.visibility</p:attrName>
                                        </p:attrNameLst>
                                      </p:cBhvr>
                                      <p:to>
                                        <p:strVal val="visible"/>
                                      </p:to>
                                    </p:set>
                                    <p:anim calcmode="lin" valueType="num">
                                      <p:cBhvr additive="base">
                                        <p:cTn id="40" dur="500" fill="hold"/>
                                        <p:tgtEl>
                                          <p:spTgt spid="455981"/>
                                        </p:tgtEl>
                                        <p:attrNameLst>
                                          <p:attrName>ppt_x</p:attrName>
                                        </p:attrNameLst>
                                      </p:cBhvr>
                                      <p:tavLst>
                                        <p:tav tm="0">
                                          <p:val>
                                            <p:strVal val="0-#ppt_w/2"/>
                                          </p:val>
                                        </p:tav>
                                        <p:tav tm="100000">
                                          <p:val>
                                            <p:strVal val="#ppt_x"/>
                                          </p:val>
                                        </p:tav>
                                      </p:tavLst>
                                    </p:anim>
                                    <p:anim calcmode="lin" valueType="num">
                                      <p:cBhvr additive="base">
                                        <p:cTn id="41" dur="500" fill="hold"/>
                                        <p:tgtEl>
                                          <p:spTgt spid="455981"/>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000"/>
                            </p:stCondLst>
                            <p:childTnLst>
                              <p:par>
                                <p:cTn id="43" presetID="23" presetClass="entr" presetSubtype="272" fill="hold" grpId="0" nodeType="afterEffect">
                                  <p:stCondLst>
                                    <p:cond delay="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par>
                                <p:cTn id="47" presetID="2" presetClass="entr" presetSubtype="6" fill="hold" grpId="0" nodeType="withEffect">
                                  <p:stCondLst>
                                    <p:cond delay="0"/>
                                  </p:stCondLst>
                                  <p:childTnLst>
                                    <p:set>
                                      <p:cBhvr>
                                        <p:cTn id="48" dur="1" fill="hold">
                                          <p:stCondLst>
                                            <p:cond delay="0"/>
                                          </p:stCondLst>
                                        </p:cTn>
                                        <p:tgtEl>
                                          <p:spTgt spid="455736"/>
                                        </p:tgtEl>
                                        <p:attrNameLst>
                                          <p:attrName>style.visibility</p:attrName>
                                        </p:attrNameLst>
                                      </p:cBhvr>
                                      <p:to>
                                        <p:strVal val="visible"/>
                                      </p:to>
                                    </p:set>
                                    <p:anim calcmode="lin" valueType="num">
                                      <p:cBhvr additive="base">
                                        <p:cTn id="49" dur="500" fill="hold"/>
                                        <p:tgtEl>
                                          <p:spTgt spid="455736"/>
                                        </p:tgtEl>
                                        <p:attrNameLst>
                                          <p:attrName>ppt_x</p:attrName>
                                        </p:attrNameLst>
                                      </p:cBhvr>
                                      <p:tavLst>
                                        <p:tav tm="0">
                                          <p:val>
                                            <p:strVal val="1+#ppt_w/2"/>
                                          </p:val>
                                        </p:tav>
                                        <p:tav tm="100000">
                                          <p:val>
                                            <p:strVal val="#ppt_x"/>
                                          </p:val>
                                        </p:tav>
                                      </p:tavLst>
                                    </p:anim>
                                    <p:anim calcmode="lin" valueType="num">
                                      <p:cBhvr additive="base">
                                        <p:cTn id="50"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p:bldP spid="455699" grpId="0"/>
      <p:bldP spid="455733" grpId="0"/>
      <p:bldP spid="455734" grpId="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3456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64"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65"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8069" name="Group 6"/>
          <p:cNvGrpSpPr>
            <a:grpSpLocks/>
          </p:cNvGrpSpPr>
          <p:nvPr/>
        </p:nvGrpSpPr>
        <p:grpSpPr bwMode="auto">
          <a:xfrm>
            <a:off x="692150" y="2603500"/>
            <a:ext cx="2601913" cy="2032000"/>
            <a:chOff x="568" y="1640"/>
            <a:chExt cx="1387" cy="1112"/>
          </a:xfrm>
        </p:grpSpPr>
        <p:grpSp>
          <p:nvGrpSpPr>
            <p:cNvPr id="88160" name="Group 7"/>
            <p:cNvGrpSpPr>
              <a:grpSpLocks/>
            </p:cNvGrpSpPr>
            <p:nvPr/>
          </p:nvGrpSpPr>
          <p:grpSpPr bwMode="auto">
            <a:xfrm>
              <a:off x="568" y="1640"/>
              <a:ext cx="1249" cy="1112"/>
              <a:chOff x="568" y="1640"/>
              <a:chExt cx="1249" cy="1112"/>
            </a:xfrm>
          </p:grpSpPr>
          <p:sp>
            <p:nvSpPr>
              <p:cNvPr id="834568"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34569"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34570"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34571"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34572"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3"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4"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5"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6"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7"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8"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79"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80"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34581"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4582"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34583"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34584"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41</a:t>
            </a:r>
          </a:p>
        </p:txBody>
      </p:sp>
      <p:grpSp>
        <p:nvGrpSpPr>
          <p:cNvPr id="88083" name="Group 25"/>
          <p:cNvGrpSpPr>
            <a:grpSpLocks/>
          </p:cNvGrpSpPr>
          <p:nvPr/>
        </p:nvGrpSpPr>
        <p:grpSpPr bwMode="auto">
          <a:xfrm>
            <a:off x="6289675" y="1290638"/>
            <a:ext cx="920750" cy="1009650"/>
            <a:chOff x="1557" y="1008"/>
            <a:chExt cx="2105" cy="1948"/>
          </a:xfrm>
        </p:grpSpPr>
        <p:grpSp>
          <p:nvGrpSpPr>
            <p:cNvPr id="88152" name="Group 27"/>
            <p:cNvGrpSpPr>
              <a:grpSpLocks/>
            </p:cNvGrpSpPr>
            <p:nvPr/>
          </p:nvGrpSpPr>
          <p:grpSpPr bwMode="auto">
            <a:xfrm>
              <a:off x="1557" y="1209"/>
              <a:ext cx="2105" cy="1421"/>
              <a:chOff x="578" y="2316"/>
              <a:chExt cx="2105" cy="1421"/>
            </a:xfrm>
          </p:grpSpPr>
          <p:sp>
            <p:nvSpPr>
              <p:cNvPr id="834588"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89"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4591"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92"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93"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94"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595"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8084" name="Group 36"/>
          <p:cNvGrpSpPr>
            <a:grpSpLocks/>
          </p:cNvGrpSpPr>
          <p:nvPr/>
        </p:nvGrpSpPr>
        <p:grpSpPr bwMode="auto">
          <a:xfrm>
            <a:off x="6283325" y="3405188"/>
            <a:ext cx="920750" cy="1009650"/>
            <a:chOff x="1557" y="1008"/>
            <a:chExt cx="2105" cy="1948"/>
          </a:xfrm>
        </p:grpSpPr>
        <p:grpSp>
          <p:nvGrpSpPr>
            <p:cNvPr id="88144" name="Group 38"/>
            <p:cNvGrpSpPr>
              <a:grpSpLocks/>
            </p:cNvGrpSpPr>
            <p:nvPr/>
          </p:nvGrpSpPr>
          <p:grpSpPr bwMode="auto">
            <a:xfrm>
              <a:off x="1557" y="1209"/>
              <a:ext cx="2105" cy="1421"/>
              <a:chOff x="578" y="2316"/>
              <a:chExt cx="2105" cy="1421"/>
            </a:xfrm>
          </p:grpSpPr>
          <p:sp>
            <p:nvSpPr>
              <p:cNvPr id="834599"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0"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4602"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3"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4"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5"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6"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4607"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8"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09"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10"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11"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12"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13"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34614"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34617"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34619" name="Text Box 59"/>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34620" name="Rectangle 60"/>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34621" name="Text Box 61"/>
          <p:cNvSpPr txBox="1">
            <a:spLocks noChangeArrowheads="1"/>
          </p:cNvSpPr>
          <p:nvPr/>
        </p:nvSpPr>
        <p:spPr bwMode="auto">
          <a:xfrm>
            <a:off x="1751013" y="-9525"/>
            <a:ext cx="3529012"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王上</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17-22; </a:t>
            </a:r>
            <a:r>
              <a:rPr lang="ja-JP" altLang="en-US" sz="1400">
                <a:solidFill>
                  <a:schemeClr val="tx1"/>
                </a:solidFill>
                <a:latin typeface="宋体" charset="0"/>
                <a:ea typeface="宋体" charset="0"/>
                <a:cs typeface="宋体" charset="0"/>
              </a:rPr>
              <a:t>以赛亚 </a:t>
            </a:r>
            <a:r>
              <a:rPr lang="en-US" altLang="zh-CN" sz="1400">
                <a:solidFill>
                  <a:schemeClr val="tx1"/>
                </a:solidFill>
                <a:latin typeface="宋体" charset="0"/>
                <a:ea typeface="宋体" charset="0"/>
                <a:cs typeface="宋体" charset="0"/>
              </a:rPr>
              <a:t>— </a:t>
            </a:r>
            <a:r>
              <a:rPr lang="ja-JP" altLang="en-US" sz="1400">
                <a:solidFill>
                  <a:schemeClr val="tx1"/>
                </a:solidFill>
                <a:latin typeface="宋体" charset="0"/>
                <a:ea typeface="宋体" charset="0"/>
                <a:cs typeface="宋体" charset="0"/>
              </a:rPr>
              <a:t>玛拉基</a:t>
            </a:r>
            <a:endParaRPr lang="en-US" altLang="zh-CN" sz="1400">
              <a:solidFill>
                <a:schemeClr val="tx1"/>
              </a:solidFill>
              <a:latin typeface="宋体" charset="0"/>
              <a:ea typeface="宋体" charset="0"/>
              <a:cs typeface="宋体" charset="0"/>
            </a:endParaRPr>
          </a:p>
        </p:txBody>
      </p:sp>
      <p:sp>
        <p:nvSpPr>
          <p:cNvPr id="834622" name="Rectangle 62"/>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10            2         </a:t>
            </a:r>
          </a:p>
        </p:txBody>
      </p:sp>
      <p:sp>
        <p:nvSpPr>
          <p:cNvPr id="834623" name="Rectangle 63"/>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南</a:t>
            </a:r>
            <a:endParaRPr lang="zh-CN" altLang="en-US">
              <a:solidFill>
                <a:schemeClr val="bg2"/>
              </a:solidFill>
              <a:latin typeface="Times" charset="0"/>
              <a:ea typeface="宋体" charset="0"/>
              <a:cs typeface="宋体" charset="0"/>
            </a:endParaRPr>
          </a:p>
        </p:txBody>
      </p:sp>
      <p:sp>
        <p:nvSpPr>
          <p:cNvPr id="834624" name="Rectangle 64"/>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2"/>
                </a:solidFill>
                <a:latin typeface="Times" charset="0"/>
                <a:ea typeface="MS PGothic" charset="0"/>
                <a:cs typeface="MS PGothic" charset="0"/>
              </a:rPr>
              <a:t>以色列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犹大</a:t>
            </a:r>
            <a:endParaRPr lang="zh-CN" altLang="en-US">
              <a:solidFill>
                <a:schemeClr val="bg2"/>
              </a:solidFill>
              <a:latin typeface="Times" charset="0"/>
              <a:ea typeface="宋体" charset="0"/>
              <a:cs typeface="宋体" charset="0"/>
            </a:endParaRPr>
          </a:p>
        </p:txBody>
      </p:sp>
      <p:sp>
        <p:nvSpPr>
          <p:cNvPr id="834625" name="Rectangle 65"/>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34628" name="Line 68"/>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65" name="Text Box 105"/>
          <p:cNvSpPr txBox="1">
            <a:spLocks noChangeArrowheads="1"/>
          </p:cNvSpPr>
          <p:nvPr/>
        </p:nvSpPr>
        <p:spPr bwMode="auto">
          <a:xfrm>
            <a:off x="3829050" y="3532188"/>
            <a:ext cx="1758950" cy="64135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先</a:t>
            </a: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知</a:t>
            </a:r>
            <a:endParaRPr lang="zh-CN" altLang="en-US" sz="3600">
              <a:solidFill>
                <a:schemeClr val="accent1"/>
              </a:solidFill>
              <a:latin typeface="MS PGothic" charset="0"/>
              <a:ea typeface="MS PGothic" charset="0"/>
              <a:cs typeface="MS PGothic" charset="0"/>
            </a:endParaRPr>
          </a:p>
        </p:txBody>
      </p:sp>
      <p:sp>
        <p:nvSpPr>
          <p:cNvPr id="834666" name="Oval 106"/>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34669" name="Rectangle 109"/>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88105" name="Group 147"/>
          <p:cNvGrpSpPr>
            <a:grpSpLocks/>
          </p:cNvGrpSpPr>
          <p:nvPr/>
        </p:nvGrpSpPr>
        <p:grpSpPr bwMode="auto">
          <a:xfrm>
            <a:off x="7842250" y="3436938"/>
            <a:ext cx="1200150" cy="2109787"/>
            <a:chOff x="4940" y="2165"/>
            <a:chExt cx="756" cy="1329"/>
          </a:xfrm>
        </p:grpSpPr>
        <p:grpSp>
          <p:nvGrpSpPr>
            <p:cNvPr id="88107" name="Group 110"/>
            <p:cNvGrpSpPr>
              <a:grpSpLocks/>
            </p:cNvGrpSpPr>
            <p:nvPr/>
          </p:nvGrpSpPr>
          <p:grpSpPr bwMode="auto">
            <a:xfrm>
              <a:off x="4940" y="2165"/>
              <a:ext cx="756" cy="1329"/>
              <a:chOff x="4940" y="2165"/>
              <a:chExt cx="756" cy="1329"/>
            </a:xfrm>
          </p:grpSpPr>
          <p:grpSp>
            <p:nvGrpSpPr>
              <p:cNvPr id="88109" name="Group 111"/>
              <p:cNvGrpSpPr>
                <a:grpSpLocks/>
              </p:cNvGrpSpPr>
              <p:nvPr/>
            </p:nvGrpSpPr>
            <p:grpSpPr bwMode="auto">
              <a:xfrm>
                <a:off x="4940" y="2165"/>
                <a:ext cx="756" cy="1329"/>
                <a:chOff x="4940" y="2165"/>
                <a:chExt cx="756" cy="1329"/>
              </a:xfrm>
            </p:grpSpPr>
            <p:grpSp>
              <p:nvGrpSpPr>
                <p:cNvPr id="88111" name="Group 112"/>
                <p:cNvGrpSpPr>
                  <a:grpSpLocks/>
                </p:cNvGrpSpPr>
                <p:nvPr/>
              </p:nvGrpSpPr>
              <p:grpSpPr bwMode="auto">
                <a:xfrm>
                  <a:off x="4940" y="2165"/>
                  <a:ext cx="756" cy="1329"/>
                  <a:chOff x="4940" y="2165"/>
                  <a:chExt cx="756" cy="1329"/>
                </a:xfrm>
              </p:grpSpPr>
              <p:grpSp>
                <p:nvGrpSpPr>
                  <p:cNvPr id="88113" name="Group 113"/>
                  <p:cNvGrpSpPr>
                    <a:grpSpLocks/>
                  </p:cNvGrpSpPr>
                  <p:nvPr/>
                </p:nvGrpSpPr>
                <p:grpSpPr bwMode="auto">
                  <a:xfrm>
                    <a:off x="4940" y="2165"/>
                    <a:ext cx="756" cy="1329"/>
                    <a:chOff x="4940" y="2165"/>
                    <a:chExt cx="756" cy="1329"/>
                  </a:xfrm>
                </p:grpSpPr>
                <p:grpSp>
                  <p:nvGrpSpPr>
                    <p:cNvPr id="88116" name="Group 114"/>
                    <p:cNvGrpSpPr>
                      <a:grpSpLocks/>
                    </p:cNvGrpSpPr>
                    <p:nvPr/>
                  </p:nvGrpSpPr>
                  <p:grpSpPr bwMode="auto">
                    <a:xfrm>
                      <a:off x="4940" y="2165"/>
                      <a:ext cx="756" cy="1329"/>
                      <a:chOff x="4940" y="2165"/>
                      <a:chExt cx="756" cy="1329"/>
                    </a:xfrm>
                  </p:grpSpPr>
                  <p:sp>
                    <p:nvSpPr>
                      <p:cNvPr id="834675" name="AutoShape 11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76" name="Rectangle 11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77" name="Line 11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78" name="Rectangle 11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79" name="Rectangle 11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0" name="Line 12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1" name="Line 12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2" name="Line 12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3" name="Line 12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4" name="Line 12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5" name="Line 12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6" name="Line 12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7" name="Line 12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8" name="Line 12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89" name="Line 12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4690" name="Rectangle 13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34691" name="Rectangle 13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4692" name="Rectangle 13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4693" name="Rectangle 13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4694" name="Rectangle 13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4695" name="Text Box 13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4696" name="Text Box 13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4697" name="Text Box 13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4698" name="Text Box 13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4699" name="Text Box 13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4700" name="Text Box 14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34701" name="Rectangle 14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34702" name="Rectangle 142"/>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34703" name="Rectangle 143"/>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34704" name="Rectangle 144"/>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34705" name="Text Box 14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34706" name="Rectangle 146"/>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34708" name="Text Box 14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34665"/>
                                        </p:tgtEl>
                                        <p:attrNameLst>
                                          <p:attrName>style.visibility</p:attrName>
                                        </p:attrNameLst>
                                      </p:cBhvr>
                                      <p:to>
                                        <p:strVal val="visible"/>
                                      </p:to>
                                    </p:set>
                                    <p:anim calcmode="lin" valueType="num">
                                      <p:cBhvr>
                                        <p:cTn id="7" dur="500" fill="hold"/>
                                        <p:tgtEl>
                                          <p:spTgt spid="834665"/>
                                        </p:tgtEl>
                                        <p:attrNameLst>
                                          <p:attrName>ppt_x</p:attrName>
                                        </p:attrNameLst>
                                      </p:cBhvr>
                                      <p:tavLst>
                                        <p:tav tm="0">
                                          <p:val>
                                            <p:strVal val="#ppt_x-#ppt_w/2"/>
                                          </p:val>
                                        </p:tav>
                                        <p:tav tm="100000">
                                          <p:val>
                                            <p:strVal val="#ppt_x"/>
                                          </p:val>
                                        </p:tav>
                                      </p:tavLst>
                                    </p:anim>
                                    <p:anim calcmode="lin" valueType="num">
                                      <p:cBhvr>
                                        <p:cTn id="8" dur="500" fill="hold"/>
                                        <p:tgtEl>
                                          <p:spTgt spid="834665"/>
                                        </p:tgtEl>
                                        <p:attrNameLst>
                                          <p:attrName>ppt_y</p:attrName>
                                        </p:attrNameLst>
                                      </p:cBhvr>
                                      <p:tavLst>
                                        <p:tav tm="0">
                                          <p:val>
                                            <p:strVal val="#ppt_y"/>
                                          </p:val>
                                        </p:tav>
                                        <p:tav tm="100000">
                                          <p:val>
                                            <p:strVal val="#ppt_y"/>
                                          </p:val>
                                        </p:tav>
                                      </p:tavLst>
                                    </p:anim>
                                    <p:anim calcmode="lin" valueType="num">
                                      <p:cBhvr>
                                        <p:cTn id="9" dur="500" fill="hold"/>
                                        <p:tgtEl>
                                          <p:spTgt spid="834665"/>
                                        </p:tgtEl>
                                        <p:attrNameLst>
                                          <p:attrName>ppt_w</p:attrName>
                                        </p:attrNameLst>
                                      </p:cBhvr>
                                      <p:tavLst>
                                        <p:tav tm="0">
                                          <p:val>
                                            <p:fltVal val="0"/>
                                          </p:val>
                                        </p:tav>
                                        <p:tav tm="100000">
                                          <p:val>
                                            <p:strVal val="#ppt_w"/>
                                          </p:val>
                                        </p:tav>
                                      </p:tavLst>
                                    </p:anim>
                                    <p:anim calcmode="lin" valueType="num">
                                      <p:cBhvr>
                                        <p:cTn id="10" dur="500" fill="hold"/>
                                        <p:tgtEl>
                                          <p:spTgt spid="83466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834666"/>
                                        </p:tgtEl>
                                        <p:attrNameLst>
                                          <p:attrName>style.visibility</p:attrName>
                                        </p:attrNameLst>
                                      </p:cBhvr>
                                      <p:to>
                                        <p:strVal val="visible"/>
                                      </p:to>
                                    </p:set>
                                    <p:anim calcmode="lin" valueType="num">
                                      <p:cBhvr>
                                        <p:cTn id="14" dur="500" fill="hold"/>
                                        <p:tgtEl>
                                          <p:spTgt spid="834666"/>
                                        </p:tgtEl>
                                        <p:attrNameLst>
                                          <p:attrName>ppt_w</p:attrName>
                                        </p:attrNameLst>
                                      </p:cBhvr>
                                      <p:tavLst>
                                        <p:tav tm="0">
                                          <p:val>
                                            <p:fltVal val="0"/>
                                          </p:val>
                                        </p:tav>
                                        <p:tav tm="100000">
                                          <p:val>
                                            <p:strVal val="#ppt_w"/>
                                          </p:val>
                                        </p:tav>
                                      </p:tavLst>
                                    </p:anim>
                                    <p:anim calcmode="lin" valueType="num">
                                      <p:cBhvr>
                                        <p:cTn id="15" dur="500" fill="hold"/>
                                        <p:tgtEl>
                                          <p:spTgt spid="834666"/>
                                        </p:tgtEl>
                                        <p:attrNameLst>
                                          <p:attrName>ppt_h</p:attrName>
                                        </p:attrNameLst>
                                      </p:cBhvr>
                                      <p:tavLst>
                                        <p:tav tm="0">
                                          <p:val>
                                            <p:fltVal val="0"/>
                                          </p:val>
                                        </p:tav>
                                        <p:tav tm="100000">
                                          <p:val>
                                            <p:strVal val="#ppt_h"/>
                                          </p:val>
                                        </p:tav>
                                      </p:tavLst>
                                    </p:anim>
                                    <p:anim calcmode="lin" valueType="num">
                                      <p:cBhvr>
                                        <p:cTn id="16" dur="500" fill="hold"/>
                                        <p:tgtEl>
                                          <p:spTgt spid="834666"/>
                                        </p:tgtEl>
                                        <p:attrNameLst>
                                          <p:attrName>ppt_x</p:attrName>
                                        </p:attrNameLst>
                                      </p:cBhvr>
                                      <p:tavLst>
                                        <p:tav tm="0">
                                          <p:val>
                                            <p:fltVal val="0.5"/>
                                          </p:val>
                                        </p:tav>
                                        <p:tav tm="100000">
                                          <p:val>
                                            <p:strVal val="#ppt_x"/>
                                          </p:val>
                                        </p:tav>
                                      </p:tavLst>
                                    </p:anim>
                                    <p:anim calcmode="lin" valueType="num">
                                      <p:cBhvr>
                                        <p:cTn id="17" dur="500" fill="hold"/>
                                        <p:tgtEl>
                                          <p:spTgt spid="8346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665" grpId="0"/>
      <p:bldP spid="8346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ChangeArrowheads="1"/>
          </p:cNvSpPr>
          <p:nvPr/>
        </p:nvSpPr>
        <p:spPr bwMode="auto">
          <a:xfrm>
            <a:off x="3130550" y="1377950"/>
            <a:ext cx="3035300" cy="4419600"/>
          </a:xfrm>
          <a:prstGeom prst="rect">
            <a:avLst/>
          </a:prstGeom>
          <a:solidFill>
            <a:srgbClr val="003399"/>
          </a:solidFill>
          <a:ln w="12700">
            <a:solidFill>
              <a:srgbClr val="003399"/>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36611" name="AutoShape 3"/>
          <p:cNvSpPr>
            <a:spLocks noChangeArrowheads="1"/>
          </p:cNvSpPr>
          <p:nvPr/>
        </p:nvSpPr>
        <p:spPr bwMode="auto">
          <a:xfrm>
            <a:off x="3130550" y="996950"/>
            <a:ext cx="1663700" cy="1054100"/>
          </a:xfrm>
          <a:prstGeom prst="roundRect">
            <a:avLst>
              <a:gd name="adj" fmla="val 12495"/>
            </a:avLst>
          </a:prstGeom>
          <a:solidFill>
            <a:srgbClr val="003399"/>
          </a:solidFill>
          <a:ln w="12700">
            <a:solidFill>
              <a:srgbClr val="003399"/>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12"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13"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0"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1"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2"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3"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4"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5"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6"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7" name="Rectangle 19"/>
          <p:cNvSpPr>
            <a:spLocks noChangeArrowheads="1"/>
          </p:cNvSpPr>
          <p:nvPr/>
        </p:nvSpPr>
        <p:spPr bwMode="auto">
          <a:xfrm>
            <a:off x="4538663" y="2555875"/>
            <a:ext cx="160337" cy="1160463"/>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2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3662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6630"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114FFB"/>
                </a:solidFill>
                <a:latin typeface="Times" charset="0"/>
                <a:ea typeface="MS PGothic" charset="0"/>
                <a:cs typeface="MS PGothic" charset="0"/>
              </a:rPr>
              <a:t>约</a:t>
            </a:r>
            <a:r>
              <a:rPr lang="en-US" altLang="zh-CN" sz="1800">
                <a:solidFill>
                  <a:srgbClr val="114FFB"/>
                </a:solidFill>
                <a:latin typeface="Times" charset="0"/>
                <a:ea typeface="宋体" charset="0"/>
                <a:cs typeface="宋体" charset="0"/>
              </a:rPr>
              <a:t>主前1000年</a:t>
            </a:r>
            <a:endParaRPr lang="zh-CN" altLang="en-US" sz="1800">
              <a:solidFill>
                <a:srgbClr val="114FFB"/>
              </a:solidFill>
              <a:latin typeface="Times" charset="0"/>
              <a:ea typeface="宋体" charset="0"/>
              <a:cs typeface="宋体" charset="0"/>
            </a:endParaRPr>
          </a:p>
        </p:txBody>
      </p:sp>
      <p:sp>
        <p:nvSpPr>
          <p:cNvPr id="836631"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36632"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42</a:t>
            </a:r>
          </a:p>
        </p:txBody>
      </p:sp>
      <p:sp>
        <p:nvSpPr>
          <p:cNvPr id="836655"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56"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57"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58"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59" name="Rectangle 51"/>
          <p:cNvSpPr>
            <a:spLocks noChangeArrowheads="1"/>
          </p:cNvSpPr>
          <p:nvPr/>
        </p:nvSpPr>
        <p:spPr bwMode="auto">
          <a:xfrm>
            <a:off x="5992813" y="3470275"/>
            <a:ext cx="176212" cy="1347788"/>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60" name="Line 52"/>
          <p:cNvSpPr>
            <a:spLocks noChangeShapeType="1"/>
          </p:cNvSpPr>
          <p:nvPr/>
        </p:nvSpPr>
        <p:spPr bwMode="auto">
          <a:xfrm>
            <a:off x="6092825" y="2921000"/>
            <a:ext cx="0" cy="368300"/>
          </a:xfrm>
          <a:prstGeom prst="line">
            <a:avLst/>
          </a:prstGeom>
          <a:noFill/>
          <a:ln w="50800">
            <a:solidFill>
              <a:srgbClr val="003399"/>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661"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36662"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ea typeface="宋体" charset="0"/>
                <a:cs typeface="宋体" charset="0"/>
              </a:rPr>
              <a:t>扫</a:t>
            </a:r>
            <a:r>
              <a:rPr lang="zh-CN" altLang="en-US">
                <a:solidFill>
                  <a:srgbClr val="114FFB"/>
                </a:solidFill>
                <a:latin typeface="Times" charset="0"/>
                <a:ea typeface="宋体" charset="0"/>
                <a:cs typeface="宋体" charset="0"/>
              </a:rPr>
              <a:t> </a:t>
            </a:r>
            <a:r>
              <a:rPr lang="en-US" altLang="zh-CN">
                <a:solidFill>
                  <a:srgbClr val="114FFB"/>
                </a:solidFill>
                <a:ea typeface="宋体" charset="0"/>
                <a:cs typeface="宋体" charset="0"/>
              </a:rPr>
              <a:t>-</a:t>
            </a:r>
            <a:r>
              <a:rPr lang="zh-CN" altLang="en-US">
                <a:solidFill>
                  <a:srgbClr val="114FFB"/>
                </a:solidFill>
                <a:ea typeface="宋体" charset="0"/>
                <a:cs typeface="宋体" charset="0"/>
              </a:rPr>
              <a:t>卫 </a:t>
            </a:r>
            <a:r>
              <a:rPr lang="en-US" altLang="zh-CN">
                <a:solidFill>
                  <a:srgbClr val="114FFB"/>
                </a:solidFill>
                <a:ea typeface="宋体" charset="0"/>
                <a:cs typeface="宋体" charset="0"/>
              </a:rPr>
              <a:t>-</a:t>
            </a:r>
            <a:r>
              <a:rPr lang="en-US" altLang="zh-CN">
                <a:solidFill>
                  <a:srgbClr val="114FFB"/>
                </a:solidFill>
                <a:latin typeface="Times" charset="0"/>
                <a:ea typeface="宋体" charset="0"/>
                <a:cs typeface="宋体" charset="0"/>
              </a:rPr>
              <a:t> </a:t>
            </a:r>
            <a:r>
              <a:rPr lang="zh-CN" altLang="en-US">
                <a:solidFill>
                  <a:srgbClr val="114FFB"/>
                </a:solidFill>
                <a:ea typeface="宋体" charset="0"/>
                <a:cs typeface="宋体" charset="0"/>
              </a:rPr>
              <a:t>罗</a:t>
            </a:r>
            <a:endParaRPr lang="zh-CN" altLang="en-US">
              <a:solidFill>
                <a:srgbClr val="114FFB"/>
              </a:solidFill>
              <a:latin typeface="Times" charset="0"/>
              <a:ea typeface="宋体" charset="0"/>
              <a:cs typeface="宋体" charset="0"/>
            </a:endParaRPr>
          </a:p>
        </p:txBody>
      </p:sp>
      <p:sp>
        <p:nvSpPr>
          <p:cNvPr id="836665"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36668" name="Text Box 60"/>
          <p:cNvSpPr txBox="1">
            <a:spLocks noChangeArrowheads="1"/>
          </p:cNvSpPr>
          <p:nvPr/>
        </p:nvSpPr>
        <p:spPr bwMode="auto">
          <a:xfrm>
            <a:off x="1751013" y="-9525"/>
            <a:ext cx="3529012"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以赛亚 </a:t>
            </a:r>
            <a:r>
              <a:rPr lang="en-US" altLang="zh-CN" sz="1400">
                <a:solidFill>
                  <a:schemeClr val="tx1"/>
                </a:solidFill>
                <a:latin typeface="宋体" charset="0"/>
                <a:ea typeface="宋体" charset="0"/>
                <a:cs typeface="宋体" charset="0"/>
              </a:rPr>
              <a:t>— </a:t>
            </a:r>
            <a:r>
              <a:rPr lang="ja-JP" altLang="en-US" sz="1400">
                <a:solidFill>
                  <a:schemeClr val="tx1"/>
                </a:solidFill>
                <a:latin typeface="宋体" charset="0"/>
                <a:ea typeface="宋体" charset="0"/>
                <a:cs typeface="宋体" charset="0"/>
              </a:rPr>
              <a:t>玛拉基</a:t>
            </a:r>
            <a:endParaRPr lang="en-US" altLang="zh-CN" sz="1400">
              <a:solidFill>
                <a:schemeClr val="tx1"/>
              </a:solidFill>
              <a:latin typeface="宋体" charset="0"/>
              <a:ea typeface="宋体" charset="0"/>
              <a:cs typeface="宋体" charset="0"/>
            </a:endParaRPr>
          </a:p>
        </p:txBody>
      </p:sp>
      <p:sp>
        <p:nvSpPr>
          <p:cNvPr id="836669" name="Rectangle 61"/>
          <p:cNvSpPr>
            <a:spLocks noChangeArrowheads="1"/>
          </p:cNvSpPr>
          <p:nvPr/>
        </p:nvSpPr>
        <p:spPr bwMode="auto">
          <a:xfrm>
            <a:off x="3629025"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Times" charset="0"/>
                <a:ea typeface="宋体" charset="0"/>
                <a:cs typeface="宋体" charset="0"/>
              </a:rPr>
              <a:t>10            2         </a:t>
            </a:r>
          </a:p>
        </p:txBody>
      </p:sp>
      <p:sp>
        <p:nvSpPr>
          <p:cNvPr id="836670" name="Rectangle 62"/>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rgbClr val="114FFB"/>
                </a:solidFill>
                <a:latin typeface="Times" charset="0"/>
                <a:ea typeface="宋体" charset="0"/>
                <a:cs typeface="宋体" charset="0"/>
              </a:rPr>
              <a:t> </a:t>
            </a:r>
            <a:r>
              <a:rPr lang="ja-JP" altLang="en-US">
                <a:solidFill>
                  <a:srgbClr val="114FFB"/>
                </a:solidFill>
                <a:latin typeface="Times" charset="0"/>
                <a:ea typeface="MS PGothic" charset="0"/>
                <a:cs typeface="MS PGothic" charset="0"/>
              </a:rPr>
              <a:t>北</a:t>
            </a:r>
            <a:r>
              <a:rPr lang="zh-CN" altLang="en-US">
                <a:solidFill>
                  <a:srgbClr val="114FFB"/>
                </a:solidFill>
                <a:latin typeface="Times" charset="0"/>
                <a:ea typeface="宋体" charset="0"/>
                <a:cs typeface="宋体" charset="0"/>
              </a:rPr>
              <a:t>	      </a:t>
            </a:r>
            <a:r>
              <a:rPr lang="ja-JP" altLang="en-US">
                <a:solidFill>
                  <a:srgbClr val="114FFB"/>
                </a:solidFill>
                <a:latin typeface="Times" charset="0"/>
                <a:ea typeface="MS PGothic" charset="0"/>
                <a:cs typeface="MS PGothic" charset="0"/>
              </a:rPr>
              <a:t>南</a:t>
            </a:r>
            <a:endParaRPr lang="zh-CN" altLang="en-US">
              <a:solidFill>
                <a:srgbClr val="114FFB"/>
              </a:solidFill>
              <a:latin typeface="Times" charset="0"/>
              <a:ea typeface="宋体" charset="0"/>
              <a:cs typeface="宋体" charset="0"/>
            </a:endParaRPr>
          </a:p>
        </p:txBody>
      </p:sp>
      <p:sp>
        <p:nvSpPr>
          <p:cNvPr id="836671" name="Rectangle 63"/>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rgbClr val="114FFB"/>
                </a:solidFill>
                <a:latin typeface="Times" charset="0"/>
                <a:ea typeface="MS PGothic" charset="0"/>
                <a:cs typeface="MS PGothic" charset="0"/>
              </a:rPr>
              <a:t>以色列</a:t>
            </a:r>
            <a:r>
              <a:rPr lang="zh-CN" altLang="en-US">
                <a:solidFill>
                  <a:srgbClr val="114FFB"/>
                </a:solidFill>
                <a:latin typeface="Times" charset="0"/>
                <a:ea typeface="宋体" charset="0"/>
                <a:cs typeface="宋体" charset="0"/>
              </a:rPr>
              <a:t>      </a:t>
            </a:r>
            <a:r>
              <a:rPr lang="ja-JP" altLang="en-US">
                <a:solidFill>
                  <a:srgbClr val="114FFB"/>
                </a:solidFill>
                <a:latin typeface="Times" charset="0"/>
                <a:ea typeface="MS PGothic" charset="0"/>
                <a:cs typeface="MS PGothic" charset="0"/>
              </a:rPr>
              <a:t>犹大</a:t>
            </a:r>
            <a:endParaRPr lang="zh-CN" altLang="en-US">
              <a:solidFill>
                <a:srgbClr val="114FFB"/>
              </a:solidFill>
              <a:latin typeface="Times" charset="0"/>
              <a:ea typeface="宋体" charset="0"/>
              <a:cs typeface="宋体" charset="0"/>
            </a:endParaRPr>
          </a:p>
        </p:txBody>
      </p:sp>
      <p:sp>
        <p:nvSpPr>
          <p:cNvPr id="836672" name="Rectangle 64"/>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effectLst>
                  <a:outerShdw blurRad="38100" dist="38100" dir="2700000" algn="tl">
                    <a:srgbClr val="000000"/>
                  </a:outerShdw>
                </a:effectLst>
                <a:latin typeface="Times" charset="0"/>
                <a:ea typeface="宋体" charset="0"/>
                <a:cs typeface="宋体" charset="0"/>
              </a:rPr>
              <a:t>&lt;&lt;&lt;&lt; </a:t>
            </a:r>
            <a:r>
              <a:rPr lang="ja-JP" altLang="en-US">
                <a:solidFill>
                  <a:srgbClr val="114FFB"/>
                </a:solidFill>
                <a:effectLst>
                  <a:outerShdw blurRad="38100" dist="38100" dir="2700000" algn="tl">
                    <a:srgbClr val="000000"/>
                  </a:outerShdw>
                </a:effectLst>
                <a:latin typeface="Times" charset="0"/>
                <a:ea typeface="MS PGothic" charset="0"/>
                <a:cs typeface="MS PGothic" charset="0"/>
              </a:rPr>
              <a:t>分</a:t>
            </a:r>
            <a:r>
              <a:rPr lang="zh-CN" altLang="en-US">
                <a:solidFill>
                  <a:srgbClr val="114FFB"/>
                </a:solidFill>
                <a:effectLst>
                  <a:outerShdw blurRad="38100" dist="38100" dir="2700000" algn="tl">
                    <a:srgbClr val="000000"/>
                  </a:outerShdw>
                </a:effectLst>
                <a:latin typeface="Times" charset="0"/>
                <a:ea typeface="宋体" charset="0"/>
                <a:cs typeface="宋体" charset="0"/>
              </a:rPr>
              <a:t>裂</a:t>
            </a:r>
            <a:r>
              <a:rPr lang="en-US" altLang="zh-CN">
                <a:solidFill>
                  <a:srgbClr val="114FFB"/>
                </a:solidFill>
                <a:effectLst>
                  <a:outerShdw blurRad="38100" dist="38100" dir="2700000" algn="tl">
                    <a:srgbClr val="000000"/>
                  </a:outerShdw>
                </a:effectLst>
                <a:latin typeface="Times" charset="0"/>
                <a:ea typeface="宋体" charset="0"/>
                <a:cs typeface="宋体" charset="0"/>
              </a:rPr>
              <a:t>&gt;&gt;&gt;&gt;</a:t>
            </a:r>
          </a:p>
        </p:txBody>
      </p:sp>
      <p:sp>
        <p:nvSpPr>
          <p:cNvPr id="836714" name="Rectangle 106"/>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17" name="Rectangle 109"/>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rgbClr val="114FFB"/>
                </a:solidFill>
                <a:latin typeface="Times" charset="0"/>
                <a:ea typeface="MS PGothic" charset="0"/>
                <a:cs typeface="MS PGothic" charset="0"/>
              </a:rPr>
              <a:t>以色列</a:t>
            </a:r>
            <a:r>
              <a:rPr lang="zh-CN" altLang="en-US">
                <a:solidFill>
                  <a:srgbClr val="114FFB"/>
                </a:solidFill>
                <a:latin typeface="Times" charset="0"/>
                <a:ea typeface="宋体" charset="0"/>
                <a:cs typeface="宋体" charset="0"/>
              </a:rPr>
              <a:t>      </a:t>
            </a:r>
            <a:r>
              <a:rPr lang="ja-JP" altLang="en-US">
                <a:solidFill>
                  <a:srgbClr val="114FFB"/>
                </a:solidFill>
                <a:latin typeface="Times" charset="0"/>
                <a:ea typeface="MS PGothic" charset="0"/>
                <a:cs typeface="MS PGothic" charset="0"/>
              </a:rPr>
              <a:t>犹大</a:t>
            </a:r>
            <a:endParaRPr lang="zh-CN" altLang="en-US">
              <a:solidFill>
                <a:srgbClr val="114FFB"/>
              </a:solidFill>
              <a:latin typeface="Times" charset="0"/>
              <a:ea typeface="宋体" charset="0"/>
              <a:cs typeface="宋体" charset="0"/>
            </a:endParaRPr>
          </a:p>
        </p:txBody>
      </p:sp>
      <p:sp>
        <p:nvSpPr>
          <p:cNvPr id="836719" name="Text Box 111"/>
          <p:cNvSpPr txBox="1">
            <a:spLocks noChangeArrowheads="1"/>
          </p:cNvSpPr>
          <p:nvPr/>
        </p:nvSpPr>
        <p:spPr bwMode="auto">
          <a:xfrm>
            <a:off x="417513" y="5365750"/>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以赛亚</a:t>
            </a:r>
            <a:endParaRPr lang="zh-CN" altLang="en-US" sz="3200" i="1">
              <a:solidFill>
                <a:srgbClr val="FFFF00"/>
              </a:solidFill>
              <a:latin typeface="黑体" charset="0"/>
              <a:ea typeface="黑体" charset="0"/>
              <a:cs typeface="黑体" charset="0"/>
            </a:endParaRPr>
          </a:p>
        </p:txBody>
      </p:sp>
      <p:sp>
        <p:nvSpPr>
          <p:cNvPr id="836720" name="Text Box 112"/>
          <p:cNvSpPr txBox="1">
            <a:spLocks noChangeArrowheads="1"/>
          </p:cNvSpPr>
          <p:nvPr/>
        </p:nvSpPr>
        <p:spPr bwMode="auto">
          <a:xfrm>
            <a:off x="2028825" y="2225675"/>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耶利米</a:t>
            </a:r>
            <a:endParaRPr lang="zh-CN" altLang="en-US" sz="3200" i="1">
              <a:solidFill>
                <a:srgbClr val="FFFF00"/>
              </a:solidFill>
              <a:latin typeface="黑体" charset="0"/>
              <a:ea typeface="黑体" charset="0"/>
              <a:cs typeface="黑体" charset="0"/>
            </a:endParaRPr>
          </a:p>
        </p:txBody>
      </p:sp>
      <p:sp>
        <p:nvSpPr>
          <p:cNvPr id="836721" name="Text Box 113"/>
          <p:cNvSpPr txBox="1">
            <a:spLocks noChangeArrowheads="1"/>
          </p:cNvSpPr>
          <p:nvPr/>
        </p:nvSpPr>
        <p:spPr bwMode="auto">
          <a:xfrm>
            <a:off x="3411538" y="1431925"/>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但以理</a:t>
            </a:r>
            <a:endParaRPr lang="zh-CN" altLang="en-US" sz="3200" i="1">
              <a:solidFill>
                <a:schemeClr val="accent1"/>
              </a:solidFill>
              <a:latin typeface="黑体" charset="0"/>
              <a:ea typeface="黑体" charset="0"/>
              <a:cs typeface="黑体" charset="0"/>
            </a:endParaRPr>
          </a:p>
        </p:txBody>
      </p:sp>
      <p:sp>
        <p:nvSpPr>
          <p:cNvPr id="836722" name="Text Box 114"/>
          <p:cNvSpPr txBox="1">
            <a:spLocks noChangeArrowheads="1"/>
          </p:cNvSpPr>
          <p:nvPr/>
        </p:nvSpPr>
        <p:spPr bwMode="auto">
          <a:xfrm>
            <a:off x="5332413" y="990600"/>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以西结</a:t>
            </a:r>
            <a:endParaRPr lang="zh-CN" altLang="en-US" sz="3200" i="1">
              <a:solidFill>
                <a:srgbClr val="FFFF00"/>
              </a:solidFill>
              <a:latin typeface="黑体" charset="0"/>
              <a:ea typeface="黑体" charset="0"/>
              <a:cs typeface="黑体" charset="0"/>
            </a:endParaRPr>
          </a:p>
        </p:txBody>
      </p:sp>
      <p:sp>
        <p:nvSpPr>
          <p:cNvPr id="836723" name="Text Box 115"/>
          <p:cNvSpPr txBox="1">
            <a:spLocks noChangeArrowheads="1"/>
          </p:cNvSpPr>
          <p:nvPr/>
        </p:nvSpPr>
        <p:spPr bwMode="auto">
          <a:xfrm>
            <a:off x="4845050" y="5346700"/>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何西阿</a:t>
            </a:r>
            <a:endParaRPr lang="zh-CN" altLang="en-US" sz="3200" i="1">
              <a:solidFill>
                <a:srgbClr val="FFFF00"/>
              </a:solidFill>
              <a:latin typeface="黑体" charset="0"/>
              <a:ea typeface="黑体" charset="0"/>
              <a:cs typeface="黑体" charset="0"/>
            </a:endParaRPr>
          </a:p>
        </p:txBody>
      </p:sp>
      <p:sp>
        <p:nvSpPr>
          <p:cNvPr id="836724" name="Text Box 116"/>
          <p:cNvSpPr txBox="1">
            <a:spLocks noChangeArrowheads="1"/>
          </p:cNvSpPr>
          <p:nvPr/>
        </p:nvSpPr>
        <p:spPr bwMode="auto">
          <a:xfrm>
            <a:off x="803275" y="3162300"/>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约珥</a:t>
            </a:r>
            <a:endParaRPr lang="zh-CN" altLang="en-US" sz="3200" i="1">
              <a:solidFill>
                <a:srgbClr val="FFFF00"/>
              </a:solidFill>
              <a:latin typeface="黑体" charset="0"/>
              <a:ea typeface="黑体" charset="0"/>
              <a:cs typeface="黑体" charset="0"/>
            </a:endParaRPr>
          </a:p>
        </p:txBody>
      </p:sp>
      <p:sp>
        <p:nvSpPr>
          <p:cNvPr id="836725" name="Text Box 117"/>
          <p:cNvSpPr txBox="1">
            <a:spLocks noChangeArrowheads="1"/>
          </p:cNvSpPr>
          <p:nvPr/>
        </p:nvSpPr>
        <p:spPr bwMode="auto">
          <a:xfrm>
            <a:off x="6673850" y="2843213"/>
            <a:ext cx="1738313"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阿摩司</a:t>
            </a:r>
            <a:endParaRPr lang="zh-CN" altLang="en-US" sz="3200" i="1">
              <a:solidFill>
                <a:srgbClr val="FFFF00"/>
              </a:solidFill>
              <a:latin typeface="黑体" charset="0"/>
              <a:ea typeface="黑体" charset="0"/>
              <a:cs typeface="黑体" charset="0"/>
            </a:endParaRPr>
          </a:p>
        </p:txBody>
      </p:sp>
      <p:sp>
        <p:nvSpPr>
          <p:cNvPr id="836726" name="Text Box 118"/>
          <p:cNvSpPr txBox="1">
            <a:spLocks noChangeArrowheads="1"/>
          </p:cNvSpPr>
          <p:nvPr/>
        </p:nvSpPr>
        <p:spPr bwMode="auto">
          <a:xfrm>
            <a:off x="4597400" y="4246563"/>
            <a:ext cx="22606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俄巴底亚</a:t>
            </a:r>
            <a:endParaRPr lang="zh-CN" altLang="en-US" sz="3200" i="1">
              <a:solidFill>
                <a:srgbClr val="FFFF00"/>
              </a:solidFill>
              <a:latin typeface="黑体" charset="0"/>
              <a:ea typeface="黑体" charset="0"/>
              <a:cs typeface="黑体" charset="0"/>
            </a:endParaRPr>
          </a:p>
        </p:txBody>
      </p:sp>
      <p:sp>
        <p:nvSpPr>
          <p:cNvPr id="836727" name="Text Box 119"/>
          <p:cNvSpPr txBox="1">
            <a:spLocks noChangeArrowheads="1"/>
          </p:cNvSpPr>
          <p:nvPr/>
        </p:nvSpPr>
        <p:spPr bwMode="auto">
          <a:xfrm>
            <a:off x="6672263" y="5613400"/>
            <a:ext cx="19050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spcBef>
                <a:spcPct val="50000"/>
              </a:spcBef>
              <a:defRPr/>
            </a:pPr>
            <a:r>
              <a:rPr lang="ja-JP" altLang="en-US" sz="3200" i="1">
                <a:solidFill>
                  <a:srgbClr val="FFFF00"/>
                </a:solidFill>
                <a:latin typeface="黑体" charset="0"/>
                <a:ea typeface="黑体" charset="0"/>
                <a:cs typeface="黑体" charset="0"/>
              </a:rPr>
              <a:t>约拿</a:t>
            </a:r>
            <a:r>
              <a:rPr lang="en-US" altLang="zh-CN" sz="3200" i="1">
                <a:solidFill>
                  <a:srgbClr val="FFFF00"/>
                </a:solidFill>
                <a:latin typeface="宋体" charset="0"/>
                <a:ea typeface="黑体" charset="0"/>
                <a:cs typeface="黑体" charset="0"/>
              </a:rPr>
              <a:t>…</a:t>
            </a:r>
            <a:r>
              <a:rPr lang="en-US" altLang="zh-CN" sz="3200" i="1">
                <a:solidFill>
                  <a:srgbClr val="FFFF00"/>
                </a:solidFill>
                <a:latin typeface="黑体" charset="0"/>
                <a:ea typeface="黑体" charset="0"/>
                <a:cs typeface="黑体" charset="0"/>
              </a:rPr>
              <a:t> </a:t>
            </a:r>
          </a:p>
        </p:txBody>
      </p:sp>
      <p:sp>
        <p:nvSpPr>
          <p:cNvPr id="836728" name="Text Box 120"/>
          <p:cNvSpPr txBox="1">
            <a:spLocks noChangeArrowheads="1"/>
          </p:cNvSpPr>
          <p:nvPr/>
        </p:nvSpPr>
        <p:spPr bwMode="auto">
          <a:xfrm>
            <a:off x="1519238" y="720725"/>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弥迦</a:t>
            </a:r>
            <a:r>
              <a:rPr lang="zh-CN" altLang="en-US" sz="3200" i="1">
                <a:solidFill>
                  <a:srgbClr val="FFFF00"/>
                </a:solidFill>
                <a:latin typeface="黑体" charset="0"/>
                <a:ea typeface="黑体" charset="0"/>
                <a:cs typeface="黑体" charset="0"/>
              </a:rPr>
              <a:t> </a:t>
            </a:r>
          </a:p>
        </p:txBody>
      </p:sp>
      <p:sp>
        <p:nvSpPr>
          <p:cNvPr id="836729" name="Text Box 121"/>
          <p:cNvSpPr txBox="1">
            <a:spLocks noChangeArrowheads="1"/>
          </p:cNvSpPr>
          <p:nvPr/>
        </p:nvSpPr>
        <p:spPr bwMode="auto">
          <a:xfrm>
            <a:off x="2784475" y="5626100"/>
            <a:ext cx="22606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那鸿</a:t>
            </a:r>
            <a:endParaRPr lang="zh-CN" altLang="en-US" sz="3200" i="1">
              <a:solidFill>
                <a:srgbClr val="FFFF00"/>
              </a:solidFill>
              <a:latin typeface="黑体" charset="0"/>
              <a:ea typeface="黑体" charset="0"/>
              <a:cs typeface="黑体" charset="0"/>
            </a:endParaRPr>
          </a:p>
        </p:txBody>
      </p:sp>
      <p:sp>
        <p:nvSpPr>
          <p:cNvPr id="836730" name="Text Box 122"/>
          <p:cNvSpPr txBox="1">
            <a:spLocks noChangeArrowheads="1"/>
          </p:cNvSpPr>
          <p:nvPr/>
        </p:nvSpPr>
        <p:spPr bwMode="auto">
          <a:xfrm>
            <a:off x="3806825" y="2830513"/>
            <a:ext cx="22606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哈巴谷</a:t>
            </a:r>
            <a:endParaRPr lang="zh-CN" altLang="en-US" sz="3200" i="1">
              <a:solidFill>
                <a:srgbClr val="FFFF00"/>
              </a:solidFill>
              <a:latin typeface="黑体" charset="0"/>
              <a:ea typeface="黑体" charset="0"/>
              <a:cs typeface="黑体" charset="0"/>
            </a:endParaRPr>
          </a:p>
        </p:txBody>
      </p:sp>
      <p:sp>
        <p:nvSpPr>
          <p:cNvPr id="836731" name="Text Box 123"/>
          <p:cNvSpPr txBox="1">
            <a:spLocks noChangeArrowheads="1"/>
          </p:cNvSpPr>
          <p:nvPr/>
        </p:nvSpPr>
        <p:spPr bwMode="auto">
          <a:xfrm>
            <a:off x="933450" y="1571625"/>
            <a:ext cx="259080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西番雅</a:t>
            </a:r>
            <a:endParaRPr lang="zh-CN" altLang="en-US" sz="3200" i="1">
              <a:solidFill>
                <a:srgbClr val="FFFF00"/>
              </a:solidFill>
              <a:latin typeface="黑体" charset="0"/>
              <a:ea typeface="黑体" charset="0"/>
              <a:cs typeface="黑体" charset="0"/>
            </a:endParaRPr>
          </a:p>
        </p:txBody>
      </p:sp>
      <p:sp>
        <p:nvSpPr>
          <p:cNvPr id="836732" name="Text Box 124"/>
          <p:cNvSpPr txBox="1">
            <a:spLocks noChangeArrowheads="1"/>
          </p:cNvSpPr>
          <p:nvPr/>
        </p:nvSpPr>
        <p:spPr bwMode="auto">
          <a:xfrm>
            <a:off x="890588" y="4000500"/>
            <a:ext cx="1809750"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spcBef>
                <a:spcPct val="50000"/>
              </a:spcBef>
              <a:defRPr/>
            </a:pPr>
            <a:r>
              <a:rPr lang="ja-JP" altLang="en-US" sz="3200" i="1">
                <a:solidFill>
                  <a:srgbClr val="FFFF00"/>
                </a:solidFill>
                <a:latin typeface="黑体" charset="0"/>
                <a:ea typeface="黑体" charset="0"/>
                <a:cs typeface="黑体" charset="0"/>
              </a:rPr>
              <a:t>哈该</a:t>
            </a:r>
            <a:endParaRPr lang="zh-CN" altLang="en-US" sz="3200" i="1">
              <a:solidFill>
                <a:srgbClr val="FFFF00"/>
              </a:solidFill>
              <a:latin typeface="黑体" charset="0"/>
              <a:ea typeface="黑体" charset="0"/>
              <a:cs typeface="黑体" charset="0"/>
            </a:endParaRPr>
          </a:p>
        </p:txBody>
      </p:sp>
      <p:sp>
        <p:nvSpPr>
          <p:cNvPr id="836733" name="Text Box 125"/>
          <p:cNvSpPr txBox="1">
            <a:spLocks noChangeArrowheads="1"/>
          </p:cNvSpPr>
          <p:nvPr/>
        </p:nvSpPr>
        <p:spPr bwMode="auto">
          <a:xfrm>
            <a:off x="5283200" y="2146300"/>
            <a:ext cx="2379663" cy="5794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撒迦利</a:t>
            </a:r>
            <a:r>
              <a:rPr lang="zh-CN" altLang="en-US" sz="3200" i="1">
                <a:solidFill>
                  <a:srgbClr val="FFFF00"/>
                </a:solidFill>
                <a:latin typeface="黑体" charset="0"/>
                <a:ea typeface="黑体" charset="0"/>
                <a:cs typeface="黑体" charset="0"/>
              </a:rPr>
              <a:t>亚</a:t>
            </a:r>
          </a:p>
        </p:txBody>
      </p:sp>
      <p:sp>
        <p:nvSpPr>
          <p:cNvPr id="836734" name="Text Box 126"/>
          <p:cNvSpPr txBox="1">
            <a:spLocks noChangeArrowheads="1"/>
          </p:cNvSpPr>
          <p:nvPr/>
        </p:nvSpPr>
        <p:spPr bwMode="auto">
          <a:xfrm>
            <a:off x="3765550" y="417513"/>
            <a:ext cx="22606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3200" i="1">
                <a:solidFill>
                  <a:srgbClr val="FFFF00"/>
                </a:solidFill>
                <a:latin typeface="黑体" charset="0"/>
                <a:ea typeface="黑体" charset="0"/>
                <a:cs typeface="黑体" charset="0"/>
              </a:rPr>
              <a:t>玛拉基</a:t>
            </a:r>
            <a:endParaRPr lang="zh-CN" altLang="en-US" sz="3200" i="1">
              <a:solidFill>
                <a:srgbClr val="FFFF00"/>
              </a:solidFill>
              <a:latin typeface="黑体" charset="0"/>
              <a:ea typeface="黑体" charset="0"/>
              <a:cs typeface="黑体" charset="0"/>
            </a:endParaRPr>
          </a:p>
        </p:txBody>
      </p:sp>
      <p:sp>
        <p:nvSpPr>
          <p:cNvPr id="836735" name="Text Box 127"/>
          <p:cNvSpPr txBox="1">
            <a:spLocks noChangeArrowheads="1"/>
          </p:cNvSpPr>
          <p:nvPr/>
        </p:nvSpPr>
        <p:spPr bwMode="auto">
          <a:xfrm>
            <a:off x="5943600" y="4805363"/>
            <a:ext cx="15748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r">
              <a:spcBef>
                <a:spcPct val="50000"/>
              </a:spcBef>
              <a:defRPr/>
            </a:pPr>
            <a:r>
              <a:rPr lang="ja-JP" altLang="en-US" sz="3200" i="1">
                <a:solidFill>
                  <a:srgbClr val="FFFF00"/>
                </a:solidFill>
                <a:latin typeface="黑体" charset="0"/>
                <a:ea typeface="黑体" charset="0"/>
                <a:cs typeface="黑体" charset="0"/>
              </a:rPr>
              <a:t>以利亚</a:t>
            </a:r>
            <a:endParaRPr lang="zh-CN" altLang="en-US" sz="3200" i="1">
              <a:solidFill>
                <a:srgbClr val="FFFF00"/>
              </a:solidFill>
              <a:latin typeface="黑体" charset="0"/>
              <a:ea typeface="黑体" charset="0"/>
              <a:cs typeface="黑体" charset="0"/>
            </a:endParaRPr>
          </a:p>
        </p:txBody>
      </p:sp>
      <p:sp>
        <p:nvSpPr>
          <p:cNvPr id="836736" name="Text Box 128"/>
          <p:cNvSpPr txBox="1">
            <a:spLocks noChangeArrowheads="1"/>
          </p:cNvSpPr>
          <p:nvPr/>
        </p:nvSpPr>
        <p:spPr bwMode="auto">
          <a:xfrm>
            <a:off x="2511425" y="4452938"/>
            <a:ext cx="22606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spcBef>
                <a:spcPct val="50000"/>
              </a:spcBef>
              <a:defRPr/>
            </a:pPr>
            <a:r>
              <a:rPr lang="ja-JP" altLang="en-US" sz="3200" i="1">
                <a:solidFill>
                  <a:srgbClr val="FFFF00"/>
                </a:solidFill>
                <a:latin typeface="黑体" charset="0"/>
                <a:ea typeface="黑体" charset="0"/>
                <a:cs typeface="黑体" charset="0"/>
              </a:rPr>
              <a:t>以利沙</a:t>
            </a:r>
            <a:endParaRPr lang="zh-CN" altLang="en-US" sz="3200" i="1">
              <a:solidFill>
                <a:srgbClr val="FFFF00"/>
              </a:solidFill>
              <a:latin typeface="黑体" charset="0"/>
              <a:ea typeface="黑体" charset="0"/>
              <a:cs typeface="黑体" charset="0"/>
            </a:endParaRPr>
          </a:p>
        </p:txBody>
      </p:sp>
      <p:sp>
        <p:nvSpPr>
          <p:cNvPr id="836739" name="Rectangle 131"/>
          <p:cNvSpPr>
            <a:spLocks noChangeArrowheads="1"/>
          </p:cNvSpPr>
          <p:nvPr/>
        </p:nvSpPr>
        <p:spPr bwMode="auto">
          <a:xfrm>
            <a:off x="3763963" y="3659188"/>
            <a:ext cx="3101975" cy="557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70000"/>
              </a:lnSpc>
              <a:defRPr/>
            </a:pPr>
            <a:r>
              <a:rPr lang="ja-JP" altLang="en-US" sz="4400" i="1">
                <a:solidFill>
                  <a:srgbClr val="20DDEC"/>
                </a:solidFill>
                <a:ea typeface="宋体" charset="0"/>
                <a:cs typeface="宋体" charset="0"/>
              </a:rPr>
              <a:t>先</a:t>
            </a:r>
            <a:r>
              <a:rPr lang="ja-JP" sz="4400" i="1">
                <a:solidFill>
                  <a:srgbClr val="20DDEC"/>
                </a:solidFill>
                <a:ea typeface="宋体" charset="0"/>
                <a:cs typeface="宋体" charset="0"/>
              </a:rPr>
              <a:t>  </a:t>
            </a:r>
            <a:r>
              <a:rPr lang="ja-JP" altLang="en-US" sz="4400" i="1">
                <a:solidFill>
                  <a:srgbClr val="20DDEC"/>
                </a:solidFill>
                <a:ea typeface="宋体" charset="0"/>
                <a:cs typeface="宋体" charset="0"/>
              </a:rPr>
              <a:t>知</a:t>
            </a:r>
            <a:endParaRPr lang="zh-CN" altLang="en-US" sz="4400" i="1">
              <a:solidFill>
                <a:srgbClr val="20DDEC"/>
              </a:solidFill>
              <a:ea typeface="宋体" charset="0"/>
              <a:cs typeface="宋体" charset="0"/>
            </a:endParaRPr>
          </a:p>
        </p:txBody>
      </p:sp>
      <p:sp>
        <p:nvSpPr>
          <p:cNvPr id="836740" name="Rectangle 132"/>
          <p:cNvSpPr>
            <a:spLocks noChangeArrowheads="1"/>
          </p:cNvSpPr>
          <p:nvPr/>
        </p:nvSpPr>
        <p:spPr bwMode="auto">
          <a:xfrm>
            <a:off x="3452813" y="947738"/>
            <a:ext cx="13700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rgbClr val="114FFB"/>
                </a:solidFill>
                <a:latin typeface="Times" charset="0"/>
                <a:ea typeface="宋体" charset="0"/>
                <a:cs typeface="宋体" charset="0"/>
              </a:rPr>
              <a:t>王 </a:t>
            </a:r>
            <a:r>
              <a:rPr lang="zh-CN" altLang="en-US">
                <a:solidFill>
                  <a:srgbClr val="114FFB"/>
                </a:solidFill>
                <a:latin typeface="Times" charset="0"/>
                <a:ea typeface="宋体" charset="0"/>
                <a:cs typeface="宋体" charset="0"/>
              </a:rPr>
              <a:t>朝</a:t>
            </a:r>
            <a:endParaRPr lang="zh-CN" altLang="en-US" sz="3600">
              <a:solidFill>
                <a:srgbClr val="114FFB"/>
              </a:solidFill>
              <a:latin typeface="Times" charset="0"/>
              <a:ea typeface="宋体" charset="0"/>
              <a:cs typeface="宋体" charset="0"/>
            </a:endParaRPr>
          </a:p>
        </p:txBody>
      </p:sp>
      <p:grpSp>
        <p:nvGrpSpPr>
          <p:cNvPr id="90166" name="Group 133"/>
          <p:cNvGrpSpPr>
            <a:grpSpLocks/>
          </p:cNvGrpSpPr>
          <p:nvPr/>
        </p:nvGrpSpPr>
        <p:grpSpPr bwMode="auto">
          <a:xfrm>
            <a:off x="7842250" y="3436938"/>
            <a:ext cx="1200150" cy="2109787"/>
            <a:chOff x="4940" y="2165"/>
            <a:chExt cx="756" cy="1329"/>
          </a:xfrm>
        </p:grpSpPr>
        <p:grpSp>
          <p:nvGrpSpPr>
            <p:cNvPr id="90168" name="Group 134"/>
            <p:cNvGrpSpPr>
              <a:grpSpLocks/>
            </p:cNvGrpSpPr>
            <p:nvPr/>
          </p:nvGrpSpPr>
          <p:grpSpPr bwMode="auto">
            <a:xfrm>
              <a:off x="4940" y="2165"/>
              <a:ext cx="756" cy="1329"/>
              <a:chOff x="4940" y="2165"/>
              <a:chExt cx="756" cy="1329"/>
            </a:xfrm>
          </p:grpSpPr>
          <p:grpSp>
            <p:nvGrpSpPr>
              <p:cNvPr id="90170" name="Group 135"/>
              <p:cNvGrpSpPr>
                <a:grpSpLocks/>
              </p:cNvGrpSpPr>
              <p:nvPr/>
            </p:nvGrpSpPr>
            <p:grpSpPr bwMode="auto">
              <a:xfrm>
                <a:off x="4940" y="2165"/>
                <a:ext cx="756" cy="1329"/>
                <a:chOff x="4940" y="2165"/>
                <a:chExt cx="756" cy="1329"/>
              </a:xfrm>
            </p:grpSpPr>
            <p:grpSp>
              <p:nvGrpSpPr>
                <p:cNvPr id="90172" name="Group 136"/>
                <p:cNvGrpSpPr>
                  <a:grpSpLocks/>
                </p:cNvGrpSpPr>
                <p:nvPr/>
              </p:nvGrpSpPr>
              <p:grpSpPr bwMode="auto">
                <a:xfrm>
                  <a:off x="4940" y="2165"/>
                  <a:ext cx="756" cy="1329"/>
                  <a:chOff x="4940" y="2165"/>
                  <a:chExt cx="756" cy="1329"/>
                </a:xfrm>
              </p:grpSpPr>
              <p:grpSp>
                <p:nvGrpSpPr>
                  <p:cNvPr id="90174" name="Group 137"/>
                  <p:cNvGrpSpPr>
                    <a:grpSpLocks/>
                  </p:cNvGrpSpPr>
                  <p:nvPr/>
                </p:nvGrpSpPr>
                <p:grpSpPr bwMode="auto">
                  <a:xfrm>
                    <a:off x="4940" y="2165"/>
                    <a:ext cx="756" cy="1329"/>
                    <a:chOff x="4940" y="2165"/>
                    <a:chExt cx="756" cy="1329"/>
                  </a:xfrm>
                </p:grpSpPr>
                <p:grpSp>
                  <p:nvGrpSpPr>
                    <p:cNvPr id="90177" name="Group 138"/>
                    <p:cNvGrpSpPr>
                      <a:grpSpLocks/>
                    </p:cNvGrpSpPr>
                    <p:nvPr/>
                  </p:nvGrpSpPr>
                  <p:grpSpPr bwMode="auto">
                    <a:xfrm>
                      <a:off x="4940" y="2165"/>
                      <a:ext cx="756" cy="1329"/>
                      <a:chOff x="4940" y="2165"/>
                      <a:chExt cx="756" cy="1329"/>
                    </a:xfrm>
                  </p:grpSpPr>
                  <p:sp>
                    <p:nvSpPr>
                      <p:cNvPr id="836747" name="AutoShape 139"/>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48" name="Rectangle 140"/>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49" name="Line 141"/>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0" name="Rectangle 142"/>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1" name="Rectangle 143"/>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2" name="Line 144"/>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3" name="Line 145"/>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4" name="Line 146"/>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5" name="Line 147"/>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6" name="Line 148"/>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7" name="Line 149"/>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8" name="Line 150"/>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59" name="Line 151"/>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60" name="Line 152"/>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61" name="Line 153"/>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6762" name="Rectangle 154"/>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36763" name="Rectangle 155"/>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6764" name="Rectangle 156"/>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6765" name="Rectangle 157"/>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6766" name="Rectangle 158"/>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6767" name="Text Box 159"/>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6768" name="Text Box 160"/>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6769" name="Text Box 161"/>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6770" name="Text Box 162"/>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6771" name="Text Box 163"/>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6772" name="Text Box 164"/>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36773" name="Rectangle 165"/>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36774" name="Rectangle 166"/>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36775" name="Rectangle 167"/>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36776" name="Rectangle 168"/>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36777" name="Text Box 169"/>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36778" name="Rectangle 170"/>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36779" name="Text Box 17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36719"/>
                                        </p:tgtEl>
                                        <p:attrNameLst>
                                          <p:attrName>style.visibility</p:attrName>
                                        </p:attrNameLst>
                                      </p:cBhvr>
                                      <p:to>
                                        <p:strVal val="visible"/>
                                      </p:to>
                                    </p:set>
                                    <p:anim calcmode="lin" valueType="num">
                                      <p:cBhvr>
                                        <p:cTn id="7" dur="500" fill="hold"/>
                                        <p:tgtEl>
                                          <p:spTgt spid="836719"/>
                                        </p:tgtEl>
                                        <p:attrNameLst>
                                          <p:attrName>ppt_w</p:attrName>
                                        </p:attrNameLst>
                                      </p:cBhvr>
                                      <p:tavLst>
                                        <p:tav tm="0">
                                          <p:val>
                                            <p:fltVal val="0"/>
                                          </p:val>
                                        </p:tav>
                                        <p:tav tm="100000">
                                          <p:val>
                                            <p:strVal val="#ppt_w"/>
                                          </p:val>
                                        </p:tav>
                                      </p:tavLst>
                                    </p:anim>
                                    <p:anim calcmode="lin" valueType="num">
                                      <p:cBhvr>
                                        <p:cTn id="8" dur="500" fill="hold"/>
                                        <p:tgtEl>
                                          <p:spTgt spid="836719"/>
                                        </p:tgtEl>
                                        <p:attrNameLst>
                                          <p:attrName>ppt_h</p:attrName>
                                        </p:attrNameLst>
                                      </p:cBhvr>
                                      <p:tavLst>
                                        <p:tav tm="0">
                                          <p:val>
                                            <p:fltVal val="0"/>
                                          </p:val>
                                        </p:tav>
                                        <p:tav tm="100000">
                                          <p:val>
                                            <p:strVal val="#ppt_h"/>
                                          </p:val>
                                        </p:tav>
                                      </p:tavLst>
                                    </p:anim>
                                    <p:anim calcmode="lin" valueType="num">
                                      <p:cBhvr>
                                        <p:cTn id="9" dur="500" fill="hold"/>
                                        <p:tgtEl>
                                          <p:spTgt spid="836719"/>
                                        </p:tgtEl>
                                        <p:attrNameLst>
                                          <p:attrName>ppt_x</p:attrName>
                                        </p:attrNameLst>
                                      </p:cBhvr>
                                      <p:tavLst>
                                        <p:tav tm="0">
                                          <p:val>
                                            <p:fltVal val="0.5"/>
                                          </p:val>
                                        </p:tav>
                                        <p:tav tm="100000">
                                          <p:val>
                                            <p:strVal val="#ppt_x"/>
                                          </p:val>
                                        </p:tav>
                                      </p:tavLst>
                                    </p:anim>
                                    <p:anim calcmode="lin" valueType="num">
                                      <p:cBhvr>
                                        <p:cTn id="10" dur="500" fill="hold"/>
                                        <p:tgtEl>
                                          <p:spTgt spid="8367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836720"/>
                                        </p:tgtEl>
                                        <p:attrNameLst>
                                          <p:attrName>style.visibility</p:attrName>
                                        </p:attrNameLst>
                                      </p:cBhvr>
                                      <p:to>
                                        <p:strVal val="visible"/>
                                      </p:to>
                                    </p:set>
                                    <p:anim calcmode="lin" valueType="num">
                                      <p:cBhvr>
                                        <p:cTn id="14" dur="500" fill="hold"/>
                                        <p:tgtEl>
                                          <p:spTgt spid="836720"/>
                                        </p:tgtEl>
                                        <p:attrNameLst>
                                          <p:attrName>ppt_w</p:attrName>
                                        </p:attrNameLst>
                                      </p:cBhvr>
                                      <p:tavLst>
                                        <p:tav tm="0">
                                          <p:val>
                                            <p:fltVal val="0"/>
                                          </p:val>
                                        </p:tav>
                                        <p:tav tm="100000">
                                          <p:val>
                                            <p:strVal val="#ppt_w"/>
                                          </p:val>
                                        </p:tav>
                                      </p:tavLst>
                                    </p:anim>
                                    <p:anim calcmode="lin" valueType="num">
                                      <p:cBhvr>
                                        <p:cTn id="15" dur="500" fill="hold"/>
                                        <p:tgtEl>
                                          <p:spTgt spid="836720"/>
                                        </p:tgtEl>
                                        <p:attrNameLst>
                                          <p:attrName>ppt_h</p:attrName>
                                        </p:attrNameLst>
                                      </p:cBhvr>
                                      <p:tavLst>
                                        <p:tav tm="0">
                                          <p:val>
                                            <p:fltVal val="0"/>
                                          </p:val>
                                        </p:tav>
                                        <p:tav tm="100000">
                                          <p:val>
                                            <p:strVal val="#ppt_h"/>
                                          </p:val>
                                        </p:tav>
                                      </p:tavLst>
                                    </p:anim>
                                    <p:anim calcmode="lin" valueType="num">
                                      <p:cBhvr>
                                        <p:cTn id="16" dur="500" fill="hold"/>
                                        <p:tgtEl>
                                          <p:spTgt spid="836720"/>
                                        </p:tgtEl>
                                        <p:attrNameLst>
                                          <p:attrName>ppt_x</p:attrName>
                                        </p:attrNameLst>
                                      </p:cBhvr>
                                      <p:tavLst>
                                        <p:tav tm="0">
                                          <p:val>
                                            <p:fltVal val="0.5"/>
                                          </p:val>
                                        </p:tav>
                                        <p:tav tm="100000">
                                          <p:val>
                                            <p:strVal val="#ppt_x"/>
                                          </p:val>
                                        </p:tav>
                                      </p:tavLst>
                                    </p:anim>
                                    <p:anim calcmode="lin" valueType="num">
                                      <p:cBhvr>
                                        <p:cTn id="17" dur="500" fill="hold"/>
                                        <p:tgtEl>
                                          <p:spTgt spid="83672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836721"/>
                                        </p:tgtEl>
                                        <p:attrNameLst>
                                          <p:attrName>style.visibility</p:attrName>
                                        </p:attrNameLst>
                                      </p:cBhvr>
                                      <p:to>
                                        <p:strVal val="visible"/>
                                      </p:to>
                                    </p:set>
                                    <p:anim calcmode="lin" valueType="num">
                                      <p:cBhvr>
                                        <p:cTn id="21" dur="500" fill="hold"/>
                                        <p:tgtEl>
                                          <p:spTgt spid="836721"/>
                                        </p:tgtEl>
                                        <p:attrNameLst>
                                          <p:attrName>ppt_w</p:attrName>
                                        </p:attrNameLst>
                                      </p:cBhvr>
                                      <p:tavLst>
                                        <p:tav tm="0">
                                          <p:val>
                                            <p:fltVal val="0"/>
                                          </p:val>
                                        </p:tav>
                                        <p:tav tm="100000">
                                          <p:val>
                                            <p:strVal val="#ppt_w"/>
                                          </p:val>
                                        </p:tav>
                                      </p:tavLst>
                                    </p:anim>
                                    <p:anim calcmode="lin" valueType="num">
                                      <p:cBhvr>
                                        <p:cTn id="22" dur="500" fill="hold"/>
                                        <p:tgtEl>
                                          <p:spTgt spid="836721"/>
                                        </p:tgtEl>
                                        <p:attrNameLst>
                                          <p:attrName>ppt_h</p:attrName>
                                        </p:attrNameLst>
                                      </p:cBhvr>
                                      <p:tavLst>
                                        <p:tav tm="0">
                                          <p:val>
                                            <p:fltVal val="0"/>
                                          </p:val>
                                        </p:tav>
                                        <p:tav tm="100000">
                                          <p:val>
                                            <p:strVal val="#ppt_h"/>
                                          </p:val>
                                        </p:tav>
                                      </p:tavLst>
                                    </p:anim>
                                    <p:anim calcmode="lin" valueType="num">
                                      <p:cBhvr>
                                        <p:cTn id="23" dur="500" fill="hold"/>
                                        <p:tgtEl>
                                          <p:spTgt spid="836721"/>
                                        </p:tgtEl>
                                        <p:attrNameLst>
                                          <p:attrName>ppt_x</p:attrName>
                                        </p:attrNameLst>
                                      </p:cBhvr>
                                      <p:tavLst>
                                        <p:tav tm="0">
                                          <p:val>
                                            <p:fltVal val="0.5"/>
                                          </p:val>
                                        </p:tav>
                                        <p:tav tm="100000">
                                          <p:val>
                                            <p:strVal val="#ppt_x"/>
                                          </p:val>
                                        </p:tav>
                                      </p:tavLst>
                                    </p:anim>
                                    <p:anim calcmode="lin" valueType="num">
                                      <p:cBhvr>
                                        <p:cTn id="24" dur="500" fill="hold"/>
                                        <p:tgtEl>
                                          <p:spTgt spid="83672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836722"/>
                                        </p:tgtEl>
                                        <p:attrNameLst>
                                          <p:attrName>style.visibility</p:attrName>
                                        </p:attrNameLst>
                                      </p:cBhvr>
                                      <p:to>
                                        <p:strVal val="visible"/>
                                      </p:to>
                                    </p:set>
                                    <p:anim calcmode="lin" valueType="num">
                                      <p:cBhvr>
                                        <p:cTn id="28" dur="500" fill="hold"/>
                                        <p:tgtEl>
                                          <p:spTgt spid="836722"/>
                                        </p:tgtEl>
                                        <p:attrNameLst>
                                          <p:attrName>ppt_w</p:attrName>
                                        </p:attrNameLst>
                                      </p:cBhvr>
                                      <p:tavLst>
                                        <p:tav tm="0">
                                          <p:val>
                                            <p:fltVal val="0"/>
                                          </p:val>
                                        </p:tav>
                                        <p:tav tm="100000">
                                          <p:val>
                                            <p:strVal val="#ppt_w"/>
                                          </p:val>
                                        </p:tav>
                                      </p:tavLst>
                                    </p:anim>
                                    <p:anim calcmode="lin" valueType="num">
                                      <p:cBhvr>
                                        <p:cTn id="29" dur="500" fill="hold"/>
                                        <p:tgtEl>
                                          <p:spTgt spid="836722"/>
                                        </p:tgtEl>
                                        <p:attrNameLst>
                                          <p:attrName>ppt_h</p:attrName>
                                        </p:attrNameLst>
                                      </p:cBhvr>
                                      <p:tavLst>
                                        <p:tav tm="0">
                                          <p:val>
                                            <p:fltVal val="0"/>
                                          </p:val>
                                        </p:tav>
                                        <p:tav tm="100000">
                                          <p:val>
                                            <p:strVal val="#ppt_h"/>
                                          </p:val>
                                        </p:tav>
                                      </p:tavLst>
                                    </p:anim>
                                    <p:anim calcmode="lin" valueType="num">
                                      <p:cBhvr>
                                        <p:cTn id="30" dur="500" fill="hold"/>
                                        <p:tgtEl>
                                          <p:spTgt spid="836722"/>
                                        </p:tgtEl>
                                        <p:attrNameLst>
                                          <p:attrName>ppt_x</p:attrName>
                                        </p:attrNameLst>
                                      </p:cBhvr>
                                      <p:tavLst>
                                        <p:tav tm="0">
                                          <p:val>
                                            <p:fltVal val="0.5"/>
                                          </p:val>
                                        </p:tav>
                                        <p:tav tm="100000">
                                          <p:val>
                                            <p:strVal val="#ppt_x"/>
                                          </p:val>
                                        </p:tav>
                                      </p:tavLst>
                                    </p:anim>
                                    <p:anim calcmode="lin" valueType="num">
                                      <p:cBhvr>
                                        <p:cTn id="31" dur="500" fill="hold"/>
                                        <p:tgtEl>
                                          <p:spTgt spid="8367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836723"/>
                                        </p:tgtEl>
                                        <p:attrNameLst>
                                          <p:attrName>style.visibility</p:attrName>
                                        </p:attrNameLst>
                                      </p:cBhvr>
                                      <p:to>
                                        <p:strVal val="visible"/>
                                      </p:to>
                                    </p:set>
                                    <p:anim calcmode="lin" valueType="num">
                                      <p:cBhvr>
                                        <p:cTn id="35" dur="500" fill="hold"/>
                                        <p:tgtEl>
                                          <p:spTgt spid="836723"/>
                                        </p:tgtEl>
                                        <p:attrNameLst>
                                          <p:attrName>ppt_w</p:attrName>
                                        </p:attrNameLst>
                                      </p:cBhvr>
                                      <p:tavLst>
                                        <p:tav tm="0">
                                          <p:val>
                                            <p:fltVal val="0"/>
                                          </p:val>
                                        </p:tav>
                                        <p:tav tm="100000">
                                          <p:val>
                                            <p:strVal val="#ppt_w"/>
                                          </p:val>
                                        </p:tav>
                                      </p:tavLst>
                                    </p:anim>
                                    <p:anim calcmode="lin" valueType="num">
                                      <p:cBhvr>
                                        <p:cTn id="36" dur="500" fill="hold"/>
                                        <p:tgtEl>
                                          <p:spTgt spid="836723"/>
                                        </p:tgtEl>
                                        <p:attrNameLst>
                                          <p:attrName>ppt_h</p:attrName>
                                        </p:attrNameLst>
                                      </p:cBhvr>
                                      <p:tavLst>
                                        <p:tav tm="0">
                                          <p:val>
                                            <p:fltVal val="0"/>
                                          </p:val>
                                        </p:tav>
                                        <p:tav tm="100000">
                                          <p:val>
                                            <p:strVal val="#ppt_h"/>
                                          </p:val>
                                        </p:tav>
                                      </p:tavLst>
                                    </p:anim>
                                    <p:anim calcmode="lin" valueType="num">
                                      <p:cBhvr>
                                        <p:cTn id="37" dur="500" fill="hold"/>
                                        <p:tgtEl>
                                          <p:spTgt spid="836723"/>
                                        </p:tgtEl>
                                        <p:attrNameLst>
                                          <p:attrName>ppt_x</p:attrName>
                                        </p:attrNameLst>
                                      </p:cBhvr>
                                      <p:tavLst>
                                        <p:tav tm="0">
                                          <p:val>
                                            <p:fltVal val="0.5"/>
                                          </p:val>
                                        </p:tav>
                                        <p:tav tm="100000">
                                          <p:val>
                                            <p:strVal val="#ppt_x"/>
                                          </p:val>
                                        </p:tav>
                                      </p:tavLst>
                                    </p:anim>
                                    <p:anim calcmode="lin" valueType="num">
                                      <p:cBhvr>
                                        <p:cTn id="38" dur="500" fill="hold"/>
                                        <p:tgtEl>
                                          <p:spTgt spid="83672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836724"/>
                                        </p:tgtEl>
                                        <p:attrNameLst>
                                          <p:attrName>style.visibility</p:attrName>
                                        </p:attrNameLst>
                                      </p:cBhvr>
                                      <p:to>
                                        <p:strVal val="visible"/>
                                      </p:to>
                                    </p:set>
                                    <p:anim calcmode="lin" valueType="num">
                                      <p:cBhvr>
                                        <p:cTn id="42" dur="500" fill="hold"/>
                                        <p:tgtEl>
                                          <p:spTgt spid="836724"/>
                                        </p:tgtEl>
                                        <p:attrNameLst>
                                          <p:attrName>ppt_w</p:attrName>
                                        </p:attrNameLst>
                                      </p:cBhvr>
                                      <p:tavLst>
                                        <p:tav tm="0">
                                          <p:val>
                                            <p:fltVal val="0"/>
                                          </p:val>
                                        </p:tav>
                                        <p:tav tm="100000">
                                          <p:val>
                                            <p:strVal val="#ppt_w"/>
                                          </p:val>
                                        </p:tav>
                                      </p:tavLst>
                                    </p:anim>
                                    <p:anim calcmode="lin" valueType="num">
                                      <p:cBhvr>
                                        <p:cTn id="43" dur="500" fill="hold"/>
                                        <p:tgtEl>
                                          <p:spTgt spid="836724"/>
                                        </p:tgtEl>
                                        <p:attrNameLst>
                                          <p:attrName>ppt_h</p:attrName>
                                        </p:attrNameLst>
                                      </p:cBhvr>
                                      <p:tavLst>
                                        <p:tav tm="0">
                                          <p:val>
                                            <p:fltVal val="0"/>
                                          </p:val>
                                        </p:tav>
                                        <p:tav tm="100000">
                                          <p:val>
                                            <p:strVal val="#ppt_h"/>
                                          </p:val>
                                        </p:tav>
                                      </p:tavLst>
                                    </p:anim>
                                    <p:anim calcmode="lin" valueType="num">
                                      <p:cBhvr>
                                        <p:cTn id="44" dur="500" fill="hold"/>
                                        <p:tgtEl>
                                          <p:spTgt spid="836724"/>
                                        </p:tgtEl>
                                        <p:attrNameLst>
                                          <p:attrName>ppt_x</p:attrName>
                                        </p:attrNameLst>
                                      </p:cBhvr>
                                      <p:tavLst>
                                        <p:tav tm="0">
                                          <p:val>
                                            <p:fltVal val="0.5"/>
                                          </p:val>
                                        </p:tav>
                                        <p:tav tm="100000">
                                          <p:val>
                                            <p:strVal val="#ppt_x"/>
                                          </p:val>
                                        </p:tav>
                                      </p:tavLst>
                                    </p:anim>
                                    <p:anim calcmode="lin" valueType="num">
                                      <p:cBhvr>
                                        <p:cTn id="45" dur="500" fill="hold"/>
                                        <p:tgtEl>
                                          <p:spTgt spid="83672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836725"/>
                                        </p:tgtEl>
                                        <p:attrNameLst>
                                          <p:attrName>style.visibility</p:attrName>
                                        </p:attrNameLst>
                                      </p:cBhvr>
                                      <p:to>
                                        <p:strVal val="visible"/>
                                      </p:to>
                                    </p:set>
                                    <p:anim calcmode="lin" valueType="num">
                                      <p:cBhvr>
                                        <p:cTn id="49" dur="500" fill="hold"/>
                                        <p:tgtEl>
                                          <p:spTgt spid="836725"/>
                                        </p:tgtEl>
                                        <p:attrNameLst>
                                          <p:attrName>ppt_w</p:attrName>
                                        </p:attrNameLst>
                                      </p:cBhvr>
                                      <p:tavLst>
                                        <p:tav tm="0">
                                          <p:val>
                                            <p:fltVal val="0"/>
                                          </p:val>
                                        </p:tav>
                                        <p:tav tm="100000">
                                          <p:val>
                                            <p:strVal val="#ppt_w"/>
                                          </p:val>
                                        </p:tav>
                                      </p:tavLst>
                                    </p:anim>
                                    <p:anim calcmode="lin" valueType="num">
                                      <p:cBhvr>
                                        <p:cTn id="50" dur="500" fill="hold"/>
                                        <p:tgtEl>
                                          <p:spTgt spid="836725"/>
                                        </p:tgtEl>
                                        <p:attrNameLst>
                                          <p:attrName>ppt_h</p:attrName>
                                        </p:attrNameLst>
                                      </p:cBhvr>
                                      <p:tavLst>
                                        <p:tav tm="0">
                                          <p:val>
                                            <p:fltVal val="0"/>
                                          </p:val>
                                        </p:tav>
                                        <p:tav tm="100000">
                                          <p:val>
                                            <p:strVal val="#ppt_h"/>
                                          </p:val>
                                        </p:tav>
                                      </p:tavLst>
                                    </p:anim>
                                    <p:anim calcmode="lin" valueType="num">
                                      <p:cBhvr>
                                        <p:cTn id="51" dur="500" fill="hold"/>
                                        <p:tgtEl>
                                          <p:spTgt spid="836725"/>
                                        </p:tgtEl>
                                        <p:attrNameLst>
                                          <p:attrName>ppt_x</p:attrName>
                                        </p:attrNameLst>
                                      </p:cBhvr>
                                      <p:tavLst>
                                        <p:tav tm="0">
                                          <p:val>
                                            <p:fltVal val="0.5"/>
                                          </p:val>
                                        </p:tav>
                                        <p:tav tm="100000">
                                          <p:val>
                                            <p:strVal val="#ppt_x"/>
                                          </p:val>
                                        </p:tav>
                                      </p:tavLst>
                                    </p:anim>
                                    <p:anim calcmode="lin" valueType="num">
                                      <p:cBhvr>
                                        <p:cTn id="52" dur="500" fill="hold"/>
                                        <p:tgtEl>
                                          <p:spTgt spid="83672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836726"/>
                                        </p:tgtEl>
                                        <p:attrNameLst>
                                          <p:attrName>style.visibility</p:attrName>
                                        </p:attrNameLst>
                                      </p:cBhvr>
                                      <p:to>
                                        <p:strVal val="visible"/>
                                      </p:to>
                                    </p:set>
                                    <p:anim calcmode="lin" valueType="num">
                                      <p:cBhvr>
                                        <p:cTn id="56" dur="500" fill="hold"/>
                                        <p:tgtEl>
                                          <p:spTgt spid="836726"/>
                                        </p:tgtEl>
                                        <p:attrNameLst>
                                          <p:attrName>ppt_w</p:attrName>
                                        </p:attrNameLst>
                                      </p:cBhvr>
                                      <p:tavLst>
                                        <p:tav tm="0">
                                          <p:val>
                                            <p:fltVal val="0"/>
                                          </p:val>
                                        </p:tav>
                                        <p:tav tm="100000">
                                          <p:val>
                                            <p:strVal val="#ppt_w"/>
                                          </p:val>
                                        </p:tav>
                                      </p:tavLst>
                                    </p:anim>
                                    <p:anim calcmode="lin" valueType="num">
                                      <p:cBhvr>
                                        <p:cTn id="57" dur="500" fill="hold"/>
                                        <p:tgtEl>
                                          <p:spTgt spid="836726"/>
                                        </p:tgtEl>
                                        <p:attrNameLst>
                                          <p:attrName>ppt_h</p:attrName>
                                        </p:attrNameLst>
                                      </p:cBhvr>
                                      <p:tavLst>
                                        <p:tav tm="0">
                                          <p:val>
                                            <p:fltVal val="0"/>
                                          </p:val>
                                        </p:tav>
                                        <p:tav tm="100000">
                                          <p:val>
                                            <p:strVal val="#ppt_h"/>
                                          </p:val>
                                        </p:tav>
                                      </p:tavLst>
                                    </p:anim>
                                    <p:anim calcmode="lin" valueType="num">
                                      <p:cBhvr>
                                        <p:cTn id="58" dur="500" fill="hold"/>
                                        <p:tgtEl>
                                          <p:spTgt spid="836726"/>
                                        </p:tgtEl>
                                        <p:attrNameLst>
                                          <p:attrName>ppt_x</p:attrName>
                                        </p:attrNameLst>
                                      </p:cBhvr>
                                      <p:tavLst>
                                        <p:tav tm="0">
                                          <p:val>
                                            <p:fltVal val="0.5"/>
                                          </p:val>
                                        </p:tav>
                                        <p:tav tm="100000">
                                          <p:val>
                                            <p:strVal val="#ppt_x"/>
                                          </p:val>
                                        </p:tav>
                                      </p:tavLst>
                                    </p:anim>
                                    <p:anim calcmode="lin" valueType="num">
                                      <p:cBhvr>
                                        <p:cTn id="59" dur="500" fill="hold"/>
                                        <p:tgtEl>
                                          <p:spTgt spid="83672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836728"/>
                                        </p:tgtEl>
                                        <p:attrNameLst>
                                          <p:attrName>style.visibility</p:attrName>
                                        </p:attrNameLst>
                                      </p:cBhvr>
                                      <p:to>
                                        <p:strVal val="visible"/>
                                      </p:to>
                                    </p:set>
                                    <p:anim calcmode="lin" valueType="num">
                                      <p:cBhvr>
                                        <p:cTn id="63" dur="500" fill="hold"/>
                                        <p:tgtEl>
                                          <p:spTgt spid="836728"/>
                                        </p:tgtEl>
                                        <p:attrNameLst>
                                          <p:attrName>ppt_w</p:attrName>
                                        </p:attrNameLst>
                                      </p:cBhvr>
                                      <p:tavLst>
                                        <p:tav tm="0">
                                          <p:val>
                                            <p:fltVal val="0"/>
                                          </p:val>
                                        </p:tav>
                                        <p:tav tm="100000">
                                          <p:val>
                                            <p:strVal val="#ppt_w"/>
                                          </p:val>
                                        </p:tav>
                                      </p:tavLst>
                                    </p:anim>
                                    <p:anim calcmode="lin" valueType="num">
                                      <p:cBhvr>
                                        <p:cTn id="64" dur="500" fill="hold"/>
                                        <p:tgtEl>
                                          <p:spTgt spid="836728"/>
                                        </p:tgtEl>
                                        <p:attrNameLst>
                                          <p:attrName>ppt_h</p:attrName>
                                        </p:attrNameLst>
                                      </p:cBhvr>
                                      <p:tavLst>
                                        <p:tav tm="0">
                                          <p:val>
                                            <p:fltVal val="0"/>
                                          </p:val>
                                        </p:tav>
                                        <p:tav tm="100000">
                                          <p:val>
                                            <p:strVal val="#ppt_h"/>
                                          </p:val>
                                        </p:tav>
                                      </p:tavLst>
                                    </p:anim>
                                    <p:anim calcmode="lin" valueType="num">
                                      <p:cBhvr>
                                        <p:cTn id="65" dur="500" fill="hold"/>
                                        <p:tgtEl>
                                          <p:spTgt spid="836728"/>
                                        </p:tgtEl>
                                        <p:attrNameLst>
                                          <p:attrName>ppt_x</p:attrName>
                                        </p:attrNameLst>
                                      </p:cBhvr>
                                      <p:tavLst>
                                        <p:tav tm="0">
                                          <p:val>
                                            <p:fltVal val="0.5"/>
                                          </p:val>
                                        </p:tav>
                                        <p:tav tm="100000">
                                          <p:val>
                                            <p:strVal val="#ppt_x"/>
                                          </p:val>
                                        </p:tav>
                                      </p:tavLst>
                                    </p:anim>
                                    <p:anim calcmode="lin" valueType="num">
                                      <p:cBhvr>
                                        <p:cTn id="66" dur="500" fill="hold"/>
                                        <p:tgtEl>
                                          <p:spTgt spid="83672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836729"/>
                                        </p:tgtEl>
                                        <p:attrNameLst>
                                          <p:attrName>style.visibility</p:attrName>
                                        </p:attrNameLst>
                                      </p:cBhvr>
                                      <p:to>
                                        <p:strVal val="visible"/>
                                      </p:to>
                                    </p:set>
                                    <p:anim calcmode="lin" valueType="num">
                                      <p:cBhvr>
                                        <p:cTn id="70" dur="500" fill="hold"/>
                                        <p:tgtEl>
                                          <p:spTgt spid="836729"/>
                                        </p:tgtEl>
                                        <p:attrNameLst>
                                          <p:attrName>ppt_w</p:attrName>
                                        </p:attrNameLst>
                                      </p:cBhvr>
                                      <p:tavLst>
                                        <p:tav tm="0">
                                          <p:val>
                                            <p:fltVal val="0"/>
                                          </p:val>
                                        </p:tav>
                                        <p:tav tm="100000">
                                          <p:val>
                                            <p:strVal val="#ppt_w"/>
                                          </p:val>
                                        </p:tav>
                                      </p:tavLst>
                                    </p:anim>
                                    <p:anim calcmode="lin" valueType="num">
                                      <p:cBhvr>
                                        <p:cTn id="71" dur="500" fill="hold"/>
                                        <p:tgtEl>
                                          <p:spTgt spid="836729"/>
                                        </p:tgtEl>
                                        <p:attrNameLst>
                                          <p:attrName>ppt_h</p:attrName>
                                        </p:attrNameLst>
                                      </p:cBhvr>
                                      <p:tavLst>
                                        <p:tav tm="0">
                                          <p:val>
                                            <p:fltVal val="0"/>
                                          </p:val>
                                        </p:tav>
                                        <p:tav tm="100000">
                                          <p:val>
                                            <p:strVal val="#ppt_h"/>
                                          </p:val>
                                        </p:tav>
                                      </p:tavLst>
                                    </p:anim>
                                    <p:anim calcmode="lin" valueType="num">
                                      <p:cBhvr>
                                        <p:cTn id="72" dur="500" fill="hold"/>
                                        <p:tgtEl>
                                          <p:spTgt spid="836729"/>
                                        </p:tgtEl>
                                        <p:attrNameLst>
                                          <p:attrName>ppt_x</p:attrName>
                                        </p:attrNameLst>
                                      </p:cBhvr>
                                      <p:tavLst>
                                        <p:tav tm="0">
                                          <p:val>
                                            <p:fltVal val="0.5"/>
                                          </p:val>
                                        </p:tav>
                                        <p:tav tm="100000">
                                          <p:val>
                                            <p:strVal val="#ppt_x"/>
                                          </p:val>
                                        </p:tav>
                                      </p:tavLst>
                                    </p:anim>
                                    <p:anim calcmode="lin" valueType="num">
                                      <p:cBhvr>
                                        <p:cTn id="73" dur="500" fill="hold"/>
                                        <p:tgtEl>
                                          <p:spTgt spid="83672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836730"/>
                                        </p:tgtEl>
                                        <p:attrNameLst>
                                          <p:attrName>style.visibility</p:attrName>
                                        </p:attrNameLst>
                                      </p:cBhvr>
                                      <p:to>
                                        <p:strVal val="visible"/>
                                      </p:to>
                                    </p:set>
                                    <p:anim calcmode="lin" valueType="num">
                                      <p:cBhvr>
                                        <p:cTn id="77" dur="500" fill="hold"/>
                                        <p:tgtEl>
                                          <p:spTgt spid="836730"/>
                                        </p:tgtEl>
                                        <p:attrNameLst>
                                          <p:attrName>ppt_w</p:attrName>
                                        </p:attrNameLst>
                                      </p:cBhvr>
                                      <p:tavLst>
                                        <p:tav tm="0">
                                          <p:val>
                                            <p:fltVal val="0"/>
                                          </p:val>
                                        </p:tav>
                                        <p:tav tm="100000">
                                          <p:val>
                                            <p:strVal val="#ppt_w"/>
                                          </p:val>
                                        </p:tav>
                                      </p:tavLst>
                                    </p:anim>
                                    <p:anim calcmode="lin" valueType="num">
                                      <p:cBhvr>
                                        <p:cTn id="78" dur="500" fill="hold"/>
                                        <p:tgtEl>
                                          <p:spTgt spid="836730"/>
                                        </p:tgtEl>
                                        <p:attrNameLst>
                                          <p:attrName>ppt_h</p:attrName>
                                        </p:attrNameLst>
                                      </p:cBhvr>
                                      <p:tavLst>
                                        <p:tav tm="0">
                                          <p:val>
                                            <p:fltVal val="0"/>
                                          </p:val>
                                        </p:tav>
                                        <p:tav tm="100000">
                                          <p:val>
                                            <p:strVal val="#ppt_h"/>
                                          </p:val>
                                        </p:tav>
                                      </p:tavLst>
                                    </p:anim>
                                    <p:anim calcmode="lin" valueType="num">
                                      <p:cBhvr>
                                        <p:cTn id="79" dur="500" fill="hold"/>
                                        <p:tgtEl>
                                          <p:spTgt spid="836730"/>
                                        </p:tgtEl>
                                        <p:attrNameLst>
                                          <p:attrName>ppt_x</p:attrName>
                                        </p:attrNameLst>
                                      </p:cBhvr>
                                      <p:tavLst>
                                        <p:tav tm="0">
                                          <p:val>
                                            <p:fltVal val="0.5"/>
                                          </p:val>
                                        </p:tav>
                                        <p:tav tm="100000">
                                          <p:val>
                                            <p:strVal val="#ppt_x"/>
                                          </p:val>
                                        </p:tav>
                                      </p:tavLst>
                                    </p:anim>
                                    <p:anim calcmode="lin" valueType="num">
                                      <p:cBhvr>
                                        <p:cTn id="80" dur="500" fill="hold"/>
                                        <p:tgtEl>
                                          <p:spTgt spid="83673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836731"/>
                                        </p:tgtEl>
                                        <p:attrNameLst>
                                          <p:attrName>style.visibility</p:attrName>
                                        </p:attrNameLst>
                                      </p:cBhvr>
                                      <p:to>
                                        <p:strVal val="visible"/>
                                      </p:to>
                                    </p:set>
                                    <p:anim calcmode="lin" valueType="num">
                                      <p:cBhvr>
                                        <p:cTn id="84" dur="500" fill="hold"/>
                                        <p:tgtEl>
                                          <p:spTgt spid="836731"/>
                                        </p:tgtEl>
                                        <p:attrNameLst>
                                          <p:attrName>ppt_w</p:attrName>
                                        </p:attrNameLst>
                                      </p:cBhvr>
                                      <p:tavLst>
                                        <p:tav tm="0">
                                          <p:val>
                                            <p:fltVal val="0"/>
                                          </p:val>
                                        </p:tav>
                                        <p:tav tm="100000">
                                          <p:val>
                                            <p:strVal val="#ppt_w"/>
                                          </p:val>
                                        </p:tav>
                                      </p:tavLst>
                                    </p:anim>
                                    <p:anim calcmode="lin" valueType="num">
                                      <p:cBhvr>
                                        <p:cTn id="85" dur="500" fill="hold"/>
                                        <p:tgtEl>
                                          <p:spTgt spid="836731"/>
                                        </p:tgtEl>
                                        <p:attrNameLst>
                                          <p:attrName>ppt_h</p:attrName>
                                        </p:attrNameLst>
                                      </p:cBhvr>
                                      <p:tavLst>
                                        <p:tav tm="0">
                                          <p:val>
                                            <p:fltVal val="0"/>
                                          </p:val>
                                        </p:tav>
                                        <p:tav tm="100000">
                                          <p:val>
                                            <p:strVal val="#ppt_h"/>
                                          </p:val>
                                        </p:tav>
                                      </p:tavLst>
                                    </p:anim>
                                    <p:anim calcmode="lin" valueType="num">
                                      <p:cBhvr>
                                        <p:cTn id="86" dur="500" fill="hold"/>
                                        <p:tgtEl>
                                          <p:spTgt spid="836731"/>
                                        </p:tgtEl>
                                        <p:attrNameLst>
                                          <p:attrName>ppt_x</p:attrName>
                                        </p:attrNameLst>
                                      </p:cBhvr>
                                      <p:tavLst>
                                        <p:tav tm="0">
                                          <p:val>
                                            <p:fltVal val="0.5"/>
                                          </p:val>
                                        </p:tav>
                                        <p:tav tm="100000">
                                          <p:val>
                                            <p:strVal val="#ppt_x"/>
                                          </p:val>
                                        </p:tav>
                                      </p:tavLst>
                                    </p:anim>
                                    <p:anim calcmode="lin" valueType="num">
                                      <p:cBhvr>
                                        <p:cTn id="87" dur="500" fill="hold"/>
                                        <p:tgtEl>
                                          <p:spTgt spid="83673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836732"/>
                                        </p:tgtEl>
                                        <p:attrNameLst>
                                          <p:attrName>style.visibility</p:attrName>
                                        </p:attrNameLst>
                                      </p:cBhvr>
                                      <p:to>
                                        <p:strVal val="visible"/>
                                      </p:to>
                                    </p:set>
                                    <p:anim calcmode="lin" valueType="num">
                                      <p:cBhvr>
                                        <p:cTn id="91" dur="500" fill="hold"/>
                                        <p:tgtEl>
                                          <p:spTgt spid="836732"/>
                                        </p:tgtEl>
                                        <p:attrNameLst>
                                          <p:attrName>ppt_w</p:attrName>
                                        </p:attrNameLst>
                                      </p:cBhvr>
                                      <p:tavLst>
                                        <p:tav tm="0">
                                          <p:val>
                                            <p:fltVal val="0"/>
                                          </p:val>
                                        </p:tav>
                                        <p:tav tm="100000">
                                          <p:val>
                                            <p:strVal val="#ppt_w"/>
                                          </p:val>
                                        </p:tav>
                                      </p:tavLst>
                                    </p:anim>
                                    <p:anim calcmode="lin" valueType="num">
                                      <p:cBhvr>
                                        <p:cTn id="92" dur="500" fill="hold"/>
                                        <p:tgtEl>
                                          <p:spTgt spid="836732"/>
                                        </p:tgtEl>
                                        <p:attrNameLst>
                                          <p:attrName>ppt_h</p:attrName>
                                        </p:attrNameLst>
                                      </p:cBhvr>
                                      <p:tavLst>
                                        <p:tav tm="0">
                                          <p:val>
                                            <p:fltVal val="0"/>
                                          </p:val>
                                        </p:tav>
                                        <p:tav tm="100000">
                                          <p:val>
                                            <p:strVal val="#ppt_h"/>
                                          </p:val>
                                        </p:tav>
                                      </p:tavLst>
                                    </p:anim>
                                    <p:anim calcmode="lin" valueType="num">
                                      <p:cBhvr>
                                        <p:cTn id="93" dur="500" fill="hold"/>
                                        <p:tgtEl>
                                          <p:spTgt spid="836732"/>
                                        </p:tgtEl>
                                        <p:attrNameLst>
                                          <p:attrName>ppt_x</p:attrName>
                                        </p:attrNameLst>
                                      </p:cBhvr>
                                      <p:tavLst>
                                        <p:tav tm="0">
                                          <p:val>
                                            <p:fltVal val="0.5"/>
                                          </p:val>
                                        </p:tav>
                                        <p:tav tm="100000">
                                          <p:val>
                                            <p:strVal val="#ppt_x"/>
                                          </p:val>
                                        </p:tav>
                                      </p:tavLst>
                                    </p:anim>
                                    <p:anim calcmode="lin" valueType="num">
                                      <p:cBhvr>
                                        <p:cTn id="94" dur="500" fill="hold"/>
                                        <p:tgtEl>
                                          <p:spTgt spid="83673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836733"/>
                                        </p:tgtEl>
                                        <p:attrNameLst>
                                          <p:attrName>style.visibility</p:attrName>
                                        </p:attrNameLst>
                                      </p:cBhvr>
                                      <p:to>
                                        <p:strVal val="visible"/>
                                      </p:to>
                                    </p:set>
                                    <p:anim calcmode="lin" valueType="num">
                                      <p:cBhvr>
                                        <p:cTn id="98" dur="500" fill="hold"/>
                                        <p:tgtEl>
                                          <p:spTgt spid="836733"/>
                                        </p:tgtEl>
                                        <p:attrNameLst>
                                          <p:attrName>ppt_w</p:attrName>
                                        </p:attrNameLst>
                                      </p:cBhvr>
                                      <p:tavLst>
                                        <p:tav tm="0">
                                          <p:val>
                                            <p:fltVal val="0"/>
                                          </p:val>
                                        </p:tav>
                                        <p:tav tm="100000">
                                          <p:val>
                                            <p:strVal val="#ppt_w"/>
                                          </p:val>
                                        </p:tav>
                                      </p:tavLst>
                                    </p:anim>
                                    <p:anim calcmode="lin" valueType="num">
                                      <p:cBhvr>
                                        <p:cTn id="99" dur="500" fill="hold"/>
                                        <p:tgtEl>
                                          <p:spTgt spid="836733"/>
                                        </p:tgtEl>
                                        <p:attrNameLst>
                                          <p:attrName>ppt_h</p:attrName>
                                        </p:attrNameLst>
                                      </p:cBhvr>
                                      <p:tavLst>
                                        <p:tav tm="0">
                                          <p:val>
                                            <p:fltVal val="0"/>
                                          </p:val>
                                        </p:tav>
                                        <p:tav tm="100000">
                                          <p:val>
                                            <p:strVal val="#ppt_h"/>
                                          </p:val>
                                        </p:tav>
                                      </p:tavLst>
                                    </p:anim>
                                    <p:anim calcmode="lin" valueType="num">
                                      <p:cBhvr>
                                        <p:cTn id="100" dur="500" fill="hold"/>
                                        <p:tgtEl>
                                          <p:spTgt spid="836733"/>
                                        </p:tgtEl>
                                        <p:attrNameLst>
                                          <p:attrName>ppt_x</p:attrName>
                                        </p:attrNameLst>
                                      </p:cBhvr>
                                      <p:tavLst>
                                        <p:tav tm="0">
                                          <p:val>
                                            <p:fltVal val="0.5"/>
                                          </p:val>
                                        </p:tav>
                                        <p:tav tm="100000">
                                          <p:val>
                                            <p:strVal val="#ppt_x"/>
                                          </p:val>
                                        </p:tav>
                                      </p:tavLst>
                                    </p:anim>
                                    <p:anim calcmode="lin" valueType="num">
                                      <p:cBhvr>
                                        <p:cTn id="101" dur="500" fill="hold"/>
                                        <p:tgtEl>
                                          <p:spTgt spid="83673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836734"/>
                                        </p:tgtEl>
                                        <p:attrNameLst>
                                          <p:attrName>style.visibility</p:attrName>
                                        </p:attrNameLst>
                                      </p:cBhvr>
                                      <p:to>
                                        <p:strVal val="visible"/>
                                      </p:to>
                                    </p:set>
                                    <p:anim calcmode="lin" valueType="num">
                                      <p:cBhvr>
                                        <p:cTn id="105" dur="500" fill="hold"/>
                                        <p:tgtEl>
                                          <p:spTgt spid="836734"/>
                                        </p:tgtEl>
                                        <p:attrNameLst>
                                          <p:attrName>ppt_w</p:attrName>
                                        </p:attrNameLst>
                                      </p:cBhvr>
                                      <p:tavLst>
                                        <p:tav tm="0">
                                          <p:val>
                                            <p:fltVal val="0"/>
                                          </p:val>
                                        </p:tav>
                                        <p:tav tm="100000">
                                          <p:val>
                                            <p:strVal val="#ppt_w"/>
                                          </p:val>
                                        </p:tav>
                                      </p:tavLst>
                                    </p:anim>
                                    <p:anim calcmode="lin" valueType="num">
                                      <p:cBhvr>
                                        <p:cTn id="106" dur="500" fill="hold"/>
                                        <p:tgtEl>
                                          <p:spTgt spid="836734"/>
                                        </p:tgtEl>
                                        <p:attrNameLst>
                                          <p:attrName>ppt_h</p:attrName>
                                        </p:attrNameLst>
                                      </p:cBhvr>
                                      <p:tavLst>
                                        <p:tav tm="0">
                                          <p:val>
                                            <p:fltVal val="0"/>
                                          </p:val>
                                        </p:tav>
                                        <p:tav tm="100000">
                                          <p:val>
                                            <p:strVal val="#ppt_h"/>
                                          </p:val>
                                        </p:tav>
                                      </p:tavLst>
                                    </p:anim>
                                    <p:anim calcmode="lin" valueType="num">
                                      <p:cBhvr>
                                        <p:cTn id="107" dur="500" fill="hold"/>
                                        <p:tgtEl>
                                          <p:spTgt spid="836734"/>
                                        </p:tgtEl>
                                        <p:attrNameLst>
                                          <p:attrName>ppt_x</p:attrName>
                                        </p:attrNameLst>
                                      </p:cBhvr>
                                      <p:tavLst>
                                        <p:tav tm="0">
                                          <p:val>
                                            <p:fltVal val="0.5"/>
                                          </p:val>
                                        </p:tav>
                                        <p:tav tm="100000">
                                          <p:val>
                                            <p:strVal val="#ppt_x"/>
                                          </p:val>
                                        </p:tav>
                                      </p:tavLst>
                                    </p:anim>
                                    <p:anim calcmode="lin" valueType="num">
                                      <p:cBhvr>
                                        <p:cTn id="108" dur="500" fill="hold"/>
                                        <p:tgtEl>
                                          <p:spTgt spid="83673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836735"/>
                                        </p:tgtEl>
                                        <p:attrNameLst>
                                          <p:attrName>style.visibility</p:attrName>
                                        </p:attrNameLst>
                                      </p:cBhvr>
                                      <p:to>
                                        <p:strVal val="visible"/>
                                      </p:to>
                                    </p:set>
                                    <p:anim calcmode="lin" valueType="num">
                                      <p:cBhvr>
                                        <p:cTn id="112" dur="500" fill="hold"/>
                                        <p:tgtEl>
                                          <p:spTgt spid="836735"/>
                                        </p:tgtEl>
                                        <p:attrNameLst>
                                          <p:attrName>ppt_w</p:attrName>
                                        </p:attrNameLst>
                                      </p:cBhvr>
                                      <p:tavLst>
                                        <p:tav tm="0">
                                          <p:val>
                                            <p:fltVal val="0"/>
                                          </p:val>
                                        </p:tav>
                                        <p:tav tm="100000">
                                          <p:val>
                                            <p:strVal val="#ppt_w"/>
                                          </p:val>
                                        </p:tav>
                                      </p:tavLst>
                                    </p:anim>
                                    <p:anim calcmode="lin" valueType="num">
                                      <p:cBhvr>
                                        <p:cTn id="113" dur="500" fill="hold"/>
                                        <p:tgtEl>
                                          <p:spTgt spid="836735"/>
                                        </p:tgtEl>
                                        <p:attrNameLst>
                                          <p:attrName>ppt_h</p:attrName>
                                        </p:attrNameLst>
                                      </p:cBhvr>
                                      <p:tavLst>
                                        <p:tav tm="0">
                                          <p:val>
                                            <p:fltVal val="0"/>
                                          </p:val>
                                        </p:tav>
                                        <p:tav tm="100000">
                                          <p:val>
                                            <p:strVal val="#ppt_h"/>
                                          </p:val>
                                        </p:tav>
                                      </p:tavLst>
                                    </p:anim>
                                    <p:anim calcmode="lin" valueType="num">
                                      <p:cBhvr>
                                        <p:cTn id="114" dur="500" fill="hold"/>
                                        <p:tgtEl>
                                          <p:spTgt spid="836735"/>
                                        </p:tgtEl>
                                        <p:attrNameLst>
                                          <p:attrName>ppt_x</p:attrName>
                                        </p:attrNameLst>
                                      </p:cBhvr>
                                      <p:tavLst>
                                        <p:tav tm="0">
                                          <p:val>
                                            <p:fltVal val="0.5"/>
                                          </p:val>
                                        </p:tav>
                                        <p:tav tm="100000">
                                          <p:val>
                                            <p:strVal val="#ppt_x"/>
                                          </p:val>
                                        </p:tav>
                                      </p:tavLst>
                                    </p:anim>
                                    <p:anim calcmode="lin" valueType="num">
                                      <p:cBhvr>
                                        <p:cTn id="115" dur="500" fill="hold"/>
                                        <p:tgtEl>
                                          <p:spTgt spid="83673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836736"/>
                                        </p:tgtEl>
                                        <p:attrNameLst>
                                          <p:attrName>style.visibility</p:attrName>
                                        </p:attrNameLst>
                                      </p:cBhvr>
                                      <p:to>
                                        <p:strVal val="visible"/>
                                      </p:to>
                                    </p:set>
                                    <p:anim calcmode="lin" valueType="num">
                                      <p:cBhvr>
                                        <p:cTn id="119" dur="500" fill="hold"/>
                                        <p:tgtEl>
                                          <p:spTgt spid="836736"/>
                                        </p:tgtEl>
                                        <p:attrNameLst>
                                          <p:attrName>ppt_w</p:attrName>
                                        </p:attrNameLst>
                                      </p:cBhvr>
                                      <p:tavLst>
                                        <p:tav tm="0">
                                          <p:val>
                                            <p:fltVal val="0"/>
                                          </p:val>
                                        </p:tav>
                                        <p:tav tm="100000">
                                          <p:val>
                                            <p:strVal val="#ppt_w"/>
                                          </p:val>
                                        </p:tav>
                                      </p:tavLst>
                                    </p:anim>
                                    <p:anim calcmode="lin" valueType="num">
                                      <p:cBhvr>
                                        <p:cTn id="120" dur="500" fill="hold"/>
                                        <p:tgtEl>
                                          <p:spTgt spid="836736"/>
                                        </p:tgtEl>
                                        <p:attrNameLst>
                                          <p:attrName>ppt_h</p:attrName>
                                        </p:attrNameLst>
                                      </p:cBhvr>
                                      <p:tavLst>
                                        <p:tav tm="0">
                                          <p:val>
                                            <p:fltVal val="0"/>
                                          </p:val>
                                        </p:tav>
                                        <p:tav tm="100000">
                                          <p:val>
                                            <p:strVal val="#ppt_h"/>
                                          </p:val>
                                        </p:tav>
                                      </p:tavLst>
                                    </p:anim>
                                    <p:anim calcmode="lin" valueType="num">
                                      <p:cBhvr>
                                        <p:cTn id="121" dur="500" fill="hold"/>
                                        <p:tgtEl>
                                          <p:spTgt spid="836736"/>
                                        </p:tgtEl>
                                        <p:attrNameLst>
                                          <p:attrName>ppt_x</p:attrName>
                                        </p:attrNameLst>
                                      </p:cBhvr>
                                      <p:tavLst>
                                        <p:tav tm="0">
                                          <p:val>
                                            <p:fltVal val="0.5"/>
                                          </p:val>
                                        </p:tav>
                                        <p:tav tm="100000">
                                          <p:val>
                                            <p:strVal val="#ppt_x"/>
                                          </p:val>
                                        </p:tav>
                                      </p:tavLst>
                                    </p:anim>
                                    <p:anim calcmode="lin" valueType="num">
                                      <p:cBhvr>
                                        <p:cTn id="122" dur="500" fill="hold"/>
                                        <p:tgtEl>
                                          <p:spTgt spid="83673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836727"/>
                                        </p:tgtEl>
                                        <p:attrNameLst>
                                          <p:attrName>style.visibility</p:attrName>
                                        </p:attrNameLst>
                                      </p:cBhvr>
                                      <p:to>
                                        <p:strVal val="visible"/>
                                      </p:to>
                                    </p:set>
                                    <p:anim calcmode="lin" valueType="num">
                                      <p:cBhvr>
                                        <p:cTn id="126" dur="500" fill="hold"/>
                                        <p:tgtEl>
                                          <p:spTgt spid="836727"/>
                                        </p:tgtEl>
                                        <p:attrNameLst>
                                          <p:attrName>ppt_w</p:attrName>
                                        </p:attrNameLst>
                                      </p:cBhvr>
                                      <p:tavLst>
                                        <p:tav tm="0">
                                          <p:val>
                                            <p:fltVal val="0"/>
                                          </p:val>
                                        </p:tav>
                                        <p:tav tm="100000">
                                          <p:val>
                                            <p:strVal val="#ppt_w"/>
                                          </p:val>
                                        </p:tav>
                                      </p:tavLst>
                                    </p:anim>
                                    <p:anim calcmode="lin" valueType="num">
                                      <p:cBhvr>
                                        <p:cTn id="127" dur="500" fill="hold"/>
                                        <p:tgtEl>
                                          <p:spTgt spid="836727"/>
                                        </p:tgtEl>
                                        <p:attrNameLst>
                                          <p:attrName>ppt_h</p:attrName>
                                        </p:attrNameLst>
                                      </p:cBhvr>
                                      <p:tavLst>
                                        <p:tav tm="0">
                                          <p:val>
                                            <p:fltVal val="0"/>
                                          </p:val>
                                        </p:tav>
                                        <p:tav tm="100000">
                                          <p:val>
                                            <p:strVal val="#ppt_h"/>
                                          </p:val>
                                        </p:tav>
                                      </p:tavLst>
                                    </p:anim>
                                    <p:anim calcmode="lin" valueType="num">
                                      <p:cBhvr>
                                        <p:cTn id="128" dur="500" fill="hold"/>
                                        <p:tgtEl>
                                          <p:spTgt spid="836727"/>
                                        </p:tgtEl>
                                        <p:attrNameLst>
                                          <p:attrName>ppt_x</p:attrName>
                                        </p:attrNameLst>
                                      </p:cBhvr>
                                      <p:tavLst>
                                        <p:tav tm="0">
                                          <p:val>
                                            <p:fltVal val="0.5"/>
                                          </p:val>
                                        </p:tav>
                                        <p:tav tm="100000">
                                          <p:val>
                                            <p:strVal val="#ppt_x"/>
                                          </p:val>
                                        </p:tav>
                                      </p:tavLst>
                                    </p:anim>
                                    <p:anim calcmode="lin" valueType="num">
                                      <p:cBhvr>
                                        <p:cTn id="129" dur="500" fill="hold"/>
                                        <p:tgtEl>
                                          <p:spTgt spid="8367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719" grpId="0"/>
      <p:bldP spid="836720" grpId="0"/>
      <p:bldP spid="836721" grpId="0"/>
      <p:bldP spid="836722" grpId="0"/>
      <p:bldP spid="836723" grpId="0"/>
      <p:bldP spid="836724" grpId="0"/>
      <p:bldP spid="836725" grpId="0"/>
      <p:bldP spid="836726" grpId="0"/>
      <p:bldP spid="836727" grpId="0"/>
      <p:bldP spid="836728" grpId="0"/>
      <p:bldP spid="836729" grpId="0"/>
      <p:bldP spid="836730" grpId="0"/>
      <p:bldP spid="836731" grpId="0"/>
      <p:bldP spid="836732" grpId="0"/>
      <p:bldP spid="836733" grpId="0"/>
      <p:bldP spid="836734" grpId="0"/>
      <p:bldP spid="836735" grpId="0"/>
      <p:bldP spid="8367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386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6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61"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92165" name="Group 6"/>
          <p:cNvGrpSpPr>
            <a:grpSpLocks/>
          </p:cNvGrpSpPr>
          <p:nvPr/>
        </p:nvGrpSpPr>
        <p:grpSpPr bwMode="auto">
          <a:xfrm>
            <a:off x="692150" y="2603500"/>
            <a:ext cx="2601913" cy="2032000"/>
            <a:chOff x="568" y="1640"/>
            <a:chExt cx="1387" cy="1112"/>
          </a:xfrm>
        </p:grpSpPr>
        <p:grpSp>
          <p:nvGrpSpPr>
            <p:cNvPr id="92259" name="Group 7"/>
            <p:cNvGrpSpPr>
              <a:grpSpLocks/>
            </p:cNvGrpSpPr>
            <p:nvPr/>
          </p:nvGrpSpPr>
          <p:grpSpPr bwMode="auto">
            <a:xfrm>
              <a:off x="568" y="1640"/>
              <a:ext cx="1249" cy="1112"/>
              <a:chOff x="568" y="1640"/>
              <a:chExt cx="1249" cy="1112"/>
            </a:xfrm>
          </p:grpSpPr>
          <p:sp>
            <p:nvSpPr>
              <p:cNvPr id="838664"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38665"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38666"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38667"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38668"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69"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0"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1"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2"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3"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4"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5"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76"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38677"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38678"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38679"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38680"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43</a:t>
            </a:r>
          </a:p>
        </p:txBody>
      </p:sp>
      <p:grpSp>
        <p:nvGrpSpPr>
          <p:cNvPr id="92179" name="Group 25"/>
          <p:cNvGrpSpPr>
            <a:grpSpLocks/>
          </p:cNvGrpSpPr>
          <p:nvPr/>
        </p:nvGrpSpPr>
        <p:grpSpPr bwMode="auto">
          <a:xfrm>
            <a:off x="6289675" y="1290638"/>
            <a:ext cx="920750" cy="1009650"/>
            <a:chOff x="1557" y="1008"/>
            <a:chExt cx="2105" cy="1948"/>
          </a:xfrm>
        </p:grpSpPr>
        <p:grpSp>
          <p:nvGrpSpPr>
            <p:cNvPr id="92251" name="Group 27"/>
            <p:cNvGrpSpPr>
              <a:grpSpLocks/>
            </p:cNvGrpSpPr>
            <p:nvPr/>
          </p:nvGrpSpPr>
          <p:grpSpPr bwMode="auto">
            <a:xfrm>
              <a:off x="1557" y="1209"/>
              <a:ext cx="2105" cy="1421"/>
              <a:chOff x="578" y="2316"/>
              <a:chExt cx="2105" cy="1421"/>
            </a:xfrm>
          </p:grpSpPr>
          <p:sp>
            <p:nvSpPr>
              <p:cNvPr id="838684"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85"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8687"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88"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89"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90"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91"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92180" name="Group 36"/>
          <p:cNvGrpSpPr>
            <a:grpSpLocks/>
          </p:cNvGrpSpPr>
          <p:nvPr/>
        </p:nvGrpSpPr>
        <p:grpSpPr bwMode="auto">
          <a:xfrm>
            <a:off x="6283325" y="3405188"/>
            <a:ext cx="920750" cy="1009650"/>
            <a:chOff x="1557" y="1008"/>
            <a:chExt cx="2105" cy="1948"/>
          </a:xfrm>
        </p:grpSpPr>
        <p:grpSp>
          <p:nvGrpSpPr>
            <p:cNvPr id="92243" name="Group 38"/>
            <p:cNvGrpSpPr>
              <a:grpSpLocks/>
            </p:cNvGrpSpPr>
            <p:nvPr/>
          </p:nvGrpSpPr>
          <p:grpSpPr bwMode="auto">
            <a:xfrm>
              <a:off x="1557" y="1209"/>
              <a:ext cx="2105" cy="1421"/>
              <a:chOff x="578" y="2316"/>
              <a:chExt cx="2105" cy="1421"/>
            </a:xfrm>
          </p:grpSpPr>
          <p:sp>
            <p:nvSpPr>
              <p:cNvPr id="838695"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96"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8698"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99"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0"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1"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2"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38703"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4"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5"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6"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7"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8"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09"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38710"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38713" name="Rectangle 57"/>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38714" name="Text Box 58"/>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38715" name="Rectangle 59"/>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38717" name="Rectangle 61"/>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10            2         </a:t>
            </a:r>
          </a:p>
        </p:txBody>
      </p:sp>
      <p:sp>
        <p:nvSpPr>
          <p:cNvPr id="838718" name="Rectangle 62"/>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南</a:t>
            </a:r>
            <a:endParaRPr lang="zh-CN" altLang="en-US">
              <a:solidFill>
                <a:schemeClr val="bg2"/>
              </a:solidFill>
              <a:latin typeface="Times" charset="0"/>
              <a:ea typeface="宋体" charset="0"/>
              <a:cs typeface="宋体" charset="0"/>
            </a:endParaRPr>
          </a:p>
        </p:txBody>
      </p:sp>
      <p:sp>
        <p:nvSpPr>
          <p:cNvPr id="838719" name="Rectangle 63"/>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2"/>
                </a:solidFill>
                <a:latin typeface="Times" charset="0"/>
                <a:ea typeface="MS PGothic" charset="0"/>
                <a:cs typeface="MS PGothic" charset="0"/>
              </a:rPr>
              <a:t>以色列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犹大</a:t>
            </a:r>
            <a:endParaRPr lang="zh-CN" altLang="en-US">
              <a:solidFill>
                <a:schemeClr val="bg2"/>
              </a:solidFill>
              <a:latin typeface="Times" charset="0"/>
              <a:ea typeface="宋体" charset="0"/>
              <a:cs typeface="宋体" charset="0"/>
            </a:endParaRPr>
          </a:p>
        </p:txBody>
      </p:sp>
      <p:sp>
        <p:nvSpPr>
          <p:cNvPr id="838720" name="Rectangle 64"/>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38721" name="Line 65"/>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22" name="Text Box 66"/>
          <p:cNvSpPr txBox="1">
            <a:spLocks noChangeArrowheads="1"/>
          </p:cNvSpPr>
          <p:nvPr/>
        </p:nvSpPr>
        <p:spPr bwMode="auto">
          <a:xfrm>
            <a:off x="3829050" y="3546475"/>
            <a:ext cx="1758950" cy="64135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先</a:t>
            </a: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知</a:t>
            </a:r>
            <a:endParaRPr lang="zh-CN" altLang="en-US" sz="3600">
              <a:solidFill>
                <a:schemeClr val="accent1"/>
              </a:solidFill>
              <a:latin typeface="MS PGothic" charset="0"/>
              <a:ea typeface="MS PGothic" charset="0"/>
              <a:cs typeface="MS PGothic" charset="0"/>
            </a:endParaRPr>
          </a:p>
        </p:txBody>
      </p:sp>
      <p:sp>
        <p:nvSpPr>
          <p:cNvPr id="838762" name="Text Box 106"/>
          <p:cNvSpPr txBox="1">
            <a:spLocks noChangeArrowheads="1"/>
          </p:cNvSpPr>
          <p:nvPr/>
        </p:nvSpPr>
        <p:spPr bwMode="auto">
          <a:xfrm>
            <a:off x="6248400" y="3536950"/>
            <a:ext cx="1038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a:solidFill>
                  <a:schemeClr val="tx1"/>
                </a:solidFill>
                <a:ea typeface="宋体" charset="0"/>
                <a:cs typeface="宋体" charset="0"/>
              </a:rPr>
              <a:t>新约</a:t>
            </a:r>
            <a:endParaRPr lang="zh-CN" altLang="en-US">
              <a:solidFill>
                <a:schemeClr val="tx1"/>
              </a:solidFill>
              <a:ea typeface="宋体" charset="0"/>
              <a:cs typeface="宋体" charset="0"/>
            </a:endParaRPr>
          </a:p>
        </p:txBody>
      </p:sp>
      <p:sp>
        <p:nvSpPr>
          <p:cNvPr id="838767" name="Text Box 111"/>
          <p:cNvSpPr txBox="1">
            <a:spLocks noChangeArrowheads="1"/>
          </p:cNvSpPr>
          <p:nvPr/>
        </p:nvSpPr>
        <p:spPr bwMode="auto">
          <a:xfrm>
            <a:off x="7165975" y="3181350"/>
            <a:ext cx="609600" cy="173831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lnSpc>
                <a:spcPct val="80000"/>
              </a:lnSpc>
              <a:spcBef>
                <a:spcPct val="50000"/>
              </a:spcBef>
              <a:defRPr/>
            </a:pPr>
            <a:r>
              <a:rPr lang="zh-CN" altLang="en-US" sz="2400">
                <a:solidFill>
                  <a:srgbClr val="FFEA18"/>
                </a:solidFill>
                <a:latin typeface="Arial" charset="0"/>
                <a:ea typeface="宋体" charset="0"/>
                <a:cs typeface="宋体" charset="0"/>
              </a:rPr>
              <a:t>            </a:t>
            </a:r>
            <a:r>
              <a:rPr lang="ja-JP" altLang="en-US" sz="3600">
                <a:solidFill>
                  <a:srgbClr val="FFEA18"/>
                </a:solidFill>
                <a:latin typeface="Arial" charset="0"/>
                <a:ea typeface="宋体" charset="0"/>
                <a:cs typeface="宋体" charset="0"/>
              </a:rPr>
              <a:t>新</a:t>
            </a:r>
            <a:r>
              <a:rPr lang="ja-JP" altLang="en-US" sz="3600">
                <a:solidFill>
                  <a:srgbClr val="FFFF00"/>
                </a:solidFill>
                <a:latin typeface="Arial" charset="0"/>
                <a:ea typeface="宋体" charset="0"/>
                <a:cs typeface="宋体" charset="0"/>
              </a:rPr>
              <a:t>约</a:t>
            </a:r>
            <a:endParaRPr lang="zh-CN" altLang="en-US" sz="3600">
              <a:solidFill>
                <a:srgbClr val="FFFF00"/>
              </a:solidFill>
              <a:latin typeface="Arial" charset="0"/>
              <a:ea typeface="宋体" charset="0"/>
              <a:cs typeface="宋体" charset="0"/>
            </a:endParaRPr>
          </a:p>
          <a:p>
            <a:pPr algn="r">
              <a:lnSpc>
                <a:spcPct val="80000"/>
              </a:lnSpc>
              <a:spcBef>
                <a:spcPct val="50000"/>
              </a:spcBef>
              <a:defRPr/>
            </a:pPr>
            <a:endParaRPr lang="zh-CN" altLang="en-US" sz="2400">
              <a:solidFill>
                <a:srgbClr val="FFEA18"/>
              </a:solidFill>
              <a:latin typeface="Arial" charset="0"/>
              <a:ea typeface="宋体" charset="0"/>
              <a:cs typeface="宋体" charset="0"/>
            </a:endParaRPr>
          </a:p>
        </p:txBody>
      </p:sp>
      <p:sp>
        <p:nvSpPr>
          <p:cNvPr id="838779" name="Rectangle 123"/>
          <p:cNvSpPr>
            <a:spLocks noChangeArrowheads="1"/>
          </p:cNvSpPr>
          <p:nvPr/>
        </p:nvSpPr>
        <p:spPr bwMode="auto">
          <a:xfrm>
            <a:off x="5981700" y="4286250"/>
            <a:ext cx="2041525" cy="3937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ja-JP" altLang="en-US" sz="2000" i="1">
                <a:solidFill>
                  <a:schemeClr val="tx1"/>
                </a:solidFill>
                <a:latin typeface="宋体" charset="0"/>
                <a:ea typeface="宋体" charset="0"/>
                <a:cs typeface="宋体" charset="0"/>
              </a:rPr>
              <a:t>耶</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31: 31-33</a:t>
            </a:r>
          </a:p>
        </p:txBody>
      </p:sp>
      <p:sp>
        <p:nvSpPr>
          <p:cNvPr id="838782" name="AutoShape 126"/>
          <p:cNvSpPr>
            <a:spLocks noChangeArrowheads="1"/>
          </p:cNvSpPr>
          <p:nvPr/>
        </p:nvSpPr>
        <p:spPr bwMode="auto">
          <a:xfrm>
            <a:off x="6119813" y="3438525"/>
            <a:ext cx="2628900" cy="1501775"/>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38783" name="AutoShape 127"/>
          <p:cNvSpPr>
            <a:spLocks noChangeArrowheads="1"/>
          </p:cNvSpPr>
          <p:nvPr/>
        </p:nvSpPr>
        <p:spPr bwMode="auto">
          <a:xfrm rot="-9022179">
            <a:off x="5048250" y="4035425"/>
            <a:ext cx="1401763"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cs typeface="+mn-cs"/>
            </a:endParaRPr>
          </a:p>
        </p:txBody>
      </p:sp>
      <p:sp>
        <p:nvSpPr>
          <p:cNvPr id="838785" name="Rectangle 129"/>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92204" name="Group 130"/>
          <p:cNvGrpSpPr>
            <a:grpSpLocks/>
          </p:cNvGrpSpPr>
          <p:nvPr/>
        </p:nvGrpSpPr>
        <p:grpSpPr bwMode="auto">
          <a:xfrm>
            <a:off x="7842250" y="3436938"/>
            <a:ext cx="1200150" cy="2109787"/>
            <a:chOff x="4940" y="2165"/>
            <a:chExt cx="756" cy="1329"/>
          </a:xfrm>
        </p:grpSpPr>
        <p:grpSp>
          <p:nvGrpSpPr>
            <p:cNvPr id="92206" name="Group 131"/>
            <p:cNvGrpSpPr>
              <a:grpSpLocks/>
            </p:cNvGrpSpPr>
            <p:nvPr/>
          </p:nvGrpSpPr>
          <p:grpSpPr bwMode="auto">
            <a:xfrm>
              <a:off x="4940" y="2165"/>
              <a:ext cx="756" cy="1329"/>
              <a:chOff x="4940" y="2165"/>
              <a:chExt cx="756" cy="1329"/>
            </a:xfrm>
          </p:grpSpPr>
          <p:grpSp>
            <p:nvGrpSpPr>
              <p:cNvPr id="92208" name="Group 132"/>
              <p:cNvGrpSpPr>
                <a:grpSpLocks/>
              </p:cNvGrpSpPr>
              <p:nvPr/>
            </p:nvGrpSpPr>
            <p:grpSpPr bwMode="auto">
              <a:xfrm>
                <a:off x="4940" y="2165"/>
                <a:ext cx="756" cy="1329"/>
                <a:chOff x="4940" y="2165"/>
                <a:chExt cx="756" cy="1329"/>
              </a:xfrm>
            </p:grpSpPr>
            <p:grpSp>
              <p:nvGrpSpPr>
                <p:cNvPr id="92210" name="Group 133"/>
                <p:cNvGrpSpPr>
                  <a:grpSpLocks/>
                </p:cNvGrpSpPr>
                <p:nvPr/>
              </p:nvGrpSpPr>
              <p:grpSpPr bwMode="auto">
                <a:xfrm>
                  <a:off x="4940" y="2165"/>
                  <a:ext cx="756" cy="1329"/>
                  <a:chOff x="4940" y="2165"/>
                  <a:chExt cx="756" cy="1329"/>
                </a:xfrm>
              </p:grpSpPr>
              <p:grpSp>
                <p:nvGrpSpPr>
                  <p:cNvPr id="92212" name="Group 134"/>
                  <p:cNvGrpSpPr>
                    <a:grpSpLocks/>
                  </p:cNvGrpSpPr>
                  <p:nvPr/>
                </p:nvGrpSpPr>
                <p:grpSpPr bwMode="auto">
                  <a:xfrm>
                    <a:off x="4940" y="2165"/>
                    <a:ext cx="756" cy="1329"/>
                    <a:chOff x="4940" y="2165"/>
                    <a:chExt cx="756" cy="1329"/>
                  </a:xfrm>
                </p:grpSpPr>
                <p:grpSp>
                  <p:nvGrpSpPr>
                    <p:cNvPr id="92215" name="Group 135"/>
                    <p:cNvGrpSpPr>
                      <a:grpSpLocks/>
                    </p:cNvGrpSpPr>
                    <p:nvPr/>
                  </p:nvGrpSpPr>
                  <p:grpSpPr bwMode="auto">
                    <a:xfrm>
                      <a:off x="4940" y="2165"/>
                      <a:ext cx="756" cy="1329"/>
                      <a:chOff x="4940" y="2165"/>
                      <a:chExt cx="756" cy="1329"/>
                    </a:xfrm>
                  </p:grpSpPr>
                  <p:sp>
                    <p:nvSpPr>
                      <p:cNvPr id="838792" name="AutoShape 136"/>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3" name="Rectangle 137"/>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4" name="Line 138"/>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5" name="Rectangle 139"/>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6" name="Rectangle 140"/>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7" name="Line 141"/>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8" name="Line 142"/>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799" name="Line 143"/>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0" name="Line 144"/>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1" name="Line 145"/>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2" name="Line 146"/>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3" name="Line 147"/>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4" name="Line 148"/>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5" name="Line 149"/>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6" name="Line 150"/>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807" name="Rectangle 151"/>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38808" name="Rectangle 152"/>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8809" name="Rectangle 153"/>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8810" name="Rectangle 154"/>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38811" name="Rectangle 155"/>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38812" name="Text Box 156"/>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8813" name="Text Box 157"/>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8814" name="Text Box 158"/>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8815" name="Text Box 159"/>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8816" name="Text Box 160"/>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38817" name="Text Box 161"/>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38818" name="Rectangle 162"/>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38819" name="Rectangle 163"/>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38820" name="Rectangle 164"/>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38821" name="Rectangle 165"/>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38822" name="Text Box 166"/>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38823" name="Rectangle 167"/>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38824" name="Text Box 16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8767"/>
                                        </p:tgtEl>
                                        <p:attrNameLst>
                                          <p:attrName>style.visibility</p:attrName>
                                        </p:attrNameLst>
                                      </p:cBhvr>
                                      <p:to>
                                        <p:strVal val="visible"/>
                                      </p:to>
                                    </p:set>
                                    <p:animEffect transition="in" filter="fade">
                                      <p:cBhvr>
                                        <p:cTn id="7" dur="1000"/>
                                        <p:tgtEl>
                                          <p:spTgt spid="83876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38779"/>
                                        </p:tgtEl>
                                        <p:attrNameLst>
                                          <p:attrName>style.visibility</p:attrName>
                                        </p:attrNameLst>
                                      </p:cBhvr>
                                      <p:to>
                                        <p:strVal val="visible"/>
                                      </p:to>
                                    </p:set>
                                    <p:animEffect transition="in" filter="fade">
                                      <p:cBhvr>
                                        <p:cTn id="11" dur="1000"/>
                                        <p:tgtEl>
                                          <p:spTgt spid="838779"/>
                                        </p:tgtEl>
                                      </p:cBhvr>
                                    </p:animEffect>
                                  </p:childTnLst>
                                </p:cTn>
                              </p:par>
                            </p:childTnLst>
                          </p:cTn>
                        </p:par>
                        <p:par>
                          <p:cTn id="12" fill="hold" nodeType="afterGroup">
                            <p:stCondLst>
                              <p:cond delay="2000"/>
                            </p:stCondLst>
                            <p:childTnLst>
                              <p:par>
                                <p:cTn id="13" presetID="2" presetClass="entr" presetSubtype="2" fill="hold" grpId="0" nodeType="afterEffect">
                                  <p:stCondLst>
                                    <p:cond delay="0"/>
                                  </p:stCondLst>
                                  <p:childTnLst>
                                    <p:set>
                                      <p:cBhvr>
                                        <p:cTn id="14" dur="1" fill="hold">
                                          <p:stCondLst>
                                            <p:cond delay="0"/>
                                          </p:stCondLst>
                                        </p:cTn>
                                        <p:tgtEl>
                                          <p:spTgt spid="838782"/>
                                        </p:tgtEl>
                                        <p:attrNameLst>
                                          <p:attrName>style.visibility</p:attrName>
                                        </p:attrNameLst>
                                      </p:cBhvr>
                                      <p:to>
                                        <p:strVal val="visible"/>
                                      </p:to>
                                    </p:set>
                                    <p:anim calcmode="lin" valueType="num">
                                      <p:cBhvr additive="base">
                                        <p:cTn id="15" dur="500" fill="hold"/>
                                        <p:tgtEl>
                                          <p:spTgt spid="838782"/>
                                        </p:tgtEl>
                                        <p:attrNameLst>
                                          <p:attrName>ppt_x</p:attrName>
                                        </p:attrNameLst>
                                      </p:cBhvr>
                                      <p:tavLst>
                                        <p:tav tm="0">
                                          <p:val>
                                            <p:strVal val="1+#ppt_w/2"/>
                                          </p:val>
                                        </p:tav>
                                        <p:tav tm="100000">
                                          <p:val>
                                            <p:strVal val="#ppt_x"/>
                                          </p:val>
                                        </p:tav>
                                      </p:tavLst>
                                    </p:anim>
                                    <p:anim calcmode="lin" valueType="num">
                                      <p:cBhvr additive="base">
                                        <p:cTn id="16" dur="500" fill="hold"/>
                                        <p:tgtEl>
                                          <p:spTgt spid="838782"/>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2500"/>
                            </p:stCondLst>
                            <p:childTnLst>
                              <p:par>
                                <p:cTn id="18" presetID="22" presetClass="entr" presetSubtype="2" fill="hold" nodeType="afterEffect">
                                  <p:stCondLst>
                                    <p:cond delay="0"/>
                                  </p:stCondLst>
                                  <p:childTnLst>
                                    <p:set>
                                      <p:cBhvr>
                                        <p:cTn id="19" dur="1" fill="hold">
                                          <p:stCondLst>
                                            <p:cond delay="0"/>
                                          </p:stCondLst>
                                        </p:cTn>
                                        <p:tgtEl>
                                          <p:spTgt spid="838783"/>
                                        </p:tgtEl>
                                        <p:attrNameLst>
                                          <p:attrName>style.visibility</p:attrName>
                                        </p:attrNameLst>
                                      </p:cBhvr>
                                      <p:to>
                                        <p:strVal val="visible"/>
                                      </p:to>
                                    </p:set>
                                    <p:animEffect transition="in" filter="wipe(right)">
                                      <p:cBhvr>
                                        <p:cTn id="20" dur="500"/>
                                        <p:tgtEl>
                                          <p:spTgt spid="838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767" grpId="0"/>
      <p:bldP spid="838779" grpId="0"/>
      <p:bldP spid="8387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ChangeArrowheads="1"/>
          </p:cNvSpPr>
          <p:nvPr/>
        </p:nvSpPr>
        <p:spPr bwMode="auto">
          <a:xfrm>
            <a:off x="668338" y="357188"/>
            <a:ext cx="71104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Lst>
        </p:spPr>
        <p:txBody>
          <a:bodyPr lIns="90487" tIns="44450" rIns="90487" bIns="44450">
            <a:spAutoFit/>
          </a:bodyPr>
          <a:lstStyle/>
          <a:p>
            <a:pPr>
              <a:defRPr/>
            </a:pPr>
            <a:r>
              <a:rPr lang="zh-CN" altLang="en-US">
                <a:solidFill>
                  <a:srgbClr val="FAFD00"/>
                </a:solidFill>
                <a:latin typeface="Times" charset="0"/>
                <a:ea typeface="宋体" charset="0"/>
                <a:cs typeface="宋体" charset="0"/>
              </a:rPr>
              <a:t>                            </a:t>
            </a:r>
          </a:p>
        </p:txBody>
      </p:sp>
      <p:sp>
        <p:nvSpPr>
          <p:cNvPr id="769027" name="Rectangle 3"/>
          <p:cNvSpPr>
            <a:spLocks noChangeArrowheads="1"/>
          </p:cNvSpPr>
          <p:nvPr/>
        </p:nvSpPr>
        <p:spPr bwMode="auto">
          <a:xfrm>
            <a:off x="1757363" y="938213"/>
            <a:ext cx="6580187" cy="1246187"/>
          </a:xfrm>
          <a:prstGeom prst="rect">
            <a:avLst/>
          </a:prstGeom>
          <a:noFill/>
          <a:ln>
            <a:noFill/>
          </a:ln>
          <a:effectLst>
            <a:outerShdw blurRad="63500" dist="102391" dir="178469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3200">
                <a:solidFill>
                  <a:schemeClr val="tx1"/>
                </a:solidFill>
                <a:latin typeface="Times" charset="0"/>
                <a:ea typeface="宋体" charset="0"/>
                <a:cs typeface="宋体" charset="0"/>
              </a:rPr>
              <a:t>耶 利 米 书 </a:t>
            </a:r>
            <a:r>
              <a:rPr lang="en-US" altLang="zh-CN" sz="3200">
                <a:solidFill>
                  <a:schemeClr val="tx1"/>
                </a:solidFill>
                <a:latin typeface="Times" charset="0"/>
                <a:ea typeface="宋体" charset="0"/>
                <a:cs typeface="宋体" charset="0"/>
              </a:rPr>
              <a:t>31 </a:t>
            </a:r>
            <a:r>
              <a:rPr lang="zh-CN" altLang="en-US" sz="3200">
                <a:solidFill>
                  <a:schemeClr val="tx1"/>
                </a:solidFill>
                <a:latin typeface="Times" charset="0"/>
                <a:ea typeface="宋体" charset="0"/>
                <a:cs typeface="宋体" charset="0"/>
              </a:rPr>
              <a:t>章</a:t>
            </a:r>
          </a:p>
          <a:p>
            <a:pPr algn="ctr">
              <a:defRPr/>
            </a:pPr>
            <a:r>
              <a:rPr lang="zh-CN" altLang="en-US" sz="4400">
                <a:solidFill>
                  <a:schemeClr val="folHlink"/>
                </a:solidFill>
                <a:latin typeface="Times" charset="0"/>
                <a:ea typeface="宋体" charset="0"/>
                <a:cs typeface="宋体" charset="0"/>
              </a:rPr>
              <a:t>新</a:t>
            </a:r>
            <a:r>
              <a:rPr lang="en-US" altLang="zh-CN" sz="4400">
                <a:solidFill>
                  <a:schemeClr val="folHlink"/>
                </a:solidFill>
                <a:latin typeface="Times" charset="0"/>
                <a:ea typeface="宋体" charset="0"/>
                <a:cs typeface="宋体" charset="0"/>
              </a:rPr>
              <a:t> </a:t>
            </a:r>
            <a:r>
              <a:rPr lang="zh-CN" altLang="en-US" sz="4400">
                <a:solidFill>
                  <a:schemeClr val="folHlink"/>
                </a:solidFill>
                <a:latin typeface="Times" charset="0"/>
                <a:ea typeface="宋体" charset="0"/>
                <a:cs typeface="宋体" charset="0"/>
              </a:rPr>
              <a:t>约</a:t>
            </a:r>
          </a:p>
        </p:txBody>
      </p:sp>
      <p:sp>
        <p:nvSpPr>
          <p:cNvPr id="769028" name="Rectangle 4"/>
          <p:cNvSpPr>
            <a:spLocks noChangeArrowheads="1"/>
          </p:cNvSpPr>
          <p:nvPr/>
        </p:nvSpPr>
        <p:spPr bwMode="auto">
          <a:xfrm>
            <a:off x="854075" y="2878138"/>
            <a:ext cx="7397750" cy="155098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200">
                <a:solidFill>
                  <a:schemeClr val="folHlink"/>
                </a:solidFill>
                <a:latin typeface="Times" charset="0"/>
                <a:ea typeface="宋体" charset="0"/>
                <a:cs typeface="宋体" charset="0"/>
              </a:rPr>
              <a:t>	31“</a:t>
            </a:r>
            <a:r>
              <a:rPr lang="zh-CN" altLang="en-US" sz="3200">
                <a:solidFill>
                  <a:schemeClr val="folHlink"/>
                </a:solidFill>
                <a:latin typeface="Times" charset="0"/>
                <a:ea typeface="宋体" charset="0"/>
                <a:cs typeface="宋体" charset="0"/>
              </a:rPr>
              <a:t>看哪！日子快到（这是耶和华的宣告），我要与以色列家和犹大家订立</a:t>
            </a:r>
            <a:r>
              <a:rPr lang="zh-CN" altLang="en-US" sz="3200">
                <a:solidFill>
                  <a:srgbClr val="FFFF00"/>
                </a:solidFill>
                <a:latin typeface="Times" charset="0"/>
                <a:ea typeface="宋体" charset="0"/>
                <a:cs typeface="宋体" charset="0"/>
              </a:rPr>
              <a:t>新的约</a:t>
            </a:r>
            <a:r>
              <a:rPr lang="zh-CN" altLang="en-US" sz="3200">
                <a:solidFill>
                  <a:schemeClr val="folHlink"/>
                </a:solidFill>
                <a:latin typeface="Times" charset="0"/>
                <a:ea typeface="宋体" charset="0"/>
                <a:cs typeface="宋体" charset="0"/>
              </a:rPr>
              <a:t>。</a:t>
            </a:r>
          </a:p>
        </p:txBody>
      </p:sp>
      <p:sp>
        <p:nvSpPr>
          <p:cNvPr id="769029"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769030"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69031" name="Text Box 7"/>
          <p:cNvSpPr txBox="1">
            <a:spLocks noChangeArrowheads="1"/>
          </p:cNvSpPr>
          <p:nvPr/>
        </p:nvSpPr>
        <p:spPr bwMode="auto">
          <a:xfrm>
            <a:off x="1346200" y="5105400"/>
            <a:ext cx="7340600" cy="9144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5400">
                <a:solidFill>
                  <a:srgbClr val="FFFF00"/>
                </a:solidFill>
                <a:ea typeface="宋体" charset="0"/>
                <a:cs typeface="宋体" charset="0"/>
              </a:rPr>
              <a:t>弥赛亚被应许！</a:t>
            </a:r>
          </a:p>
        </p:txBody>
      </p:sp>
      <p:sp>
        <p:nvSpPr>
          <p:cNvPr id="769032" name="Rectangle 8"/>
          <p:cNvSpPr>
            <a:spLocks noChangeArrowheads="1"/>
          </p:cNvSpPr>
          <p:nvPr/>
        </p:nvSpPr>
        <p:spPr bwMode="auto">
          <a:xfrm>
            <a:off x="3705225" y="3360738"/>
            <a:ext cx="3657600" cy="5762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200" dirty="0">
                <a:solidFill>
                  <a:srgbClr val="0F90C7"/>
                </a:solidFill>
                <a:latin typeface="Times" charset="0"/>
                <a:ea typeface="宋体" charset="0"/>
                <a:cs typeface="宋体" charset="0"/>
              </a:rPr>
              <a:t>以色列家和犹大家</a:t>
            </a:r>
          </a:p>
        </p:txBody>
      </p:sp>
      <p:sp>
        <p:nvSpPr>
          <p:cNvPr id="769033" name="Text Box 9"/>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69034" name="Text Box 10"/>
          <p:cNvSpPr txBox="1">
            <a:spLocks noChangeArrowheads="1"/>
          </p:cNvSpPr>
          <p:nvPr/>
        </p:nvSpPr>
        <p:spPr bwMode="auto">
          <a:xfrm>
            <a:off x="8594725" y="640080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3</a:t>
            </a:r>
            <a:endParaRPr lang="en-US" altLang="zh-CN" sz="2000" b="0">
              <a:solidFill>
                <a:srgbClr val="FFA27C"/>
              </a:solidFill>
              <a:latin typeface="B VAG Rounded Bold" charset="0"/>
              <a:ea typeface="宋体" charset="0"/>
              <a:cs typeface="宋体" charset="0"/>
            </a:endParaRPr>
          </a:p>
        </p:txBody>
      </p:sp>
      <p:sp>
        <p:nvSpPr>
          <p:cNvPr id="769035" name="Oval 11"/>
          <p:cNvSpPr>
            <a:spLocks noChangeArrowheads="1"/>
          </p:cNvSpPr>
          <p:nvPr/>
        </p:nvSpPr>
        <p:spPr bwMode="auto">
          <a:xfrm>
            <a:off x="722313" y="3862388"/>
            <a:ext cx="2654300"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69062" name="Rectangle 38"/>
          <p:cNvSpPr>
            <a:spLocks noChangeArrowheads="1"/>
          </p:cNvSpPr>
          <p:nvPr/>
        </p:nvSpPr>
        <p:spPr bwMode="auto">
          <a:xfrm>
            <a:off x="8089900"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44</a:t>
            </a:r>
          </a:p>
        </p:txBody>
      </p:sp>
      <p:grpSp>
        <p:nvGrpSpPr>
          <p:cNvPr id="94220" name="Group 79"/>
          <p:cNvGrpSpPr>
            <a:grpSpLocks/>
          </p:cNvGrpSpPr>
          <p:nvPr/>
        </p:nvGrpSpPr>
        <p:grpSpPr bwMode="auto">
          <a:xfrm>
            <a:off x="7842250" y="3436938"/>
            <a:ext cx="1200150" cy="2109787"/>
            <a:chOff x="4940" y="2165"/>
            <a:chExt cx="756" cy="1329"/>
          </a:xfrm>
        </p:grpSpPr>
        <p:grpSp>
          <p:nvGrpSpPr>
            <p:cNvPr id="94222" name="Group 80"/>
            <p:cNvGrpSpPr>
              <a:grpSpLocks/>
            </p:cNvGrpSpPr>
            <p:nvPr/>
          </p:nvGrpSpPr>
          <p:grpSpPr bwMode="auto">
            <a:xfrm>
              <a:off x="4940" y="2165"/>
              <a:ext cx="756" cy="1329"/>
              <a:chOff x="4940" y="2165"/>
              <a:chExt cx="756" cy="1329"/>
            </a:xfrm>
          </p:grpSpPr>
          <p:grpSp>
            <p:nvGrpSpPr>
              <p:cNvPr id="94224" name="Group 81"/>
              <p:cNvGrpSpPr>
                <a:grpSpLocks/>
              </p:cNvGrpSpPr>
              <p:nvPr/>
            </p:nvGrpSpPr>
            <p:grpSpPr bwMode="auto">
              <a:xfrm>
                <a:off x="4940" y="2165"/>
                <a:ext cx="756" cy="1329"/>
                <a:chOff x="4940" y="2165"/>
                <a:chExt cx="756" cy="1329"/>
              </a:xfrm>
            </p:grpSpPr>
            <p:grpSp>
              <p:nvGrpSpPr>
                <p:cNvPr id="94226" name="Group 82"/>
                <p:cNvGrpSpPr>
                  <a:grpSpLocks/>
                </p:cNvGrpSpPr>
                <p:nvPr/>
              </p:nvGrpSpPr>
              <p:grpSpPr bwMode="auto">
                <a:xfrm>
                  <a:off x="4940" y="2165"/>
                  <a:ext cx="756" cy="1329"/>
                  <a:chOff x="4940" y="2165"/>
                  <a:chExt cx="756" cy="1329"/>
                </a:xfrm>
              </p:grpSpPr>
              <p:grpSp>
                <p:nvGrpSpPr>
                  <p:cNvPr id="94228" name="Group 83"/>
                  <p:cNvGrpSpPr>
                    <a:grpSpLocks/>
                  </p:cNvGrpSpPr>
                  <p:nvPr/>
                </p:nvGrpSpPr>
                <p:grpSpPr bwMode="auto">
                  <a:xfrm>
                    <a:off x="4940" y="2165"/>
                    <a:ext cx="756" cy="1329"/>
                    <a:chOff x="4940" y="2165"/>
                    <a:chExt cx="756" cy="1329"/>
                  </a:xfrm>
                </p:grpSpPr>
                <p:grpSp>
                  <p:nvGrpSpPr>
                    <p:cNvPr id="94231" name="Group 84"/>
                    <p:cNvGrpSpPr>
                      <a:grpSpLocks/>
                    </p:cNvGrpSpPr>
                    <p:nvPr/>
                  </p:nvGrpSpPr>
                  <p:grpSpPr bwMode="auto">
                    <a:xfrm>
                      <a:off x="4940" y="2165"/>
                      <a:ext cx="756" cy="1329"/>
                      <a:chOff x="4940" y="2165"/>
                      <a:chExt cx="756" cy="1329"/>
                    </a:xfrm>
                  </p:grpSpPr>
                  <p:sp>
                    <p:nvSpPr>
                      <p:cNvPr id="769109" name="AutoShape 8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0" name="Rectangle 8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1" name="Line 8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2" name="Rectangle 8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3" name="Rectangle 8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4" name="Line 9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5" name="Line 9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6" name="Line 9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7" name="Line 9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8" name="Line 9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19" name="Line 9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20" name="Line 9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21" name="Line 9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22" name="Line 9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23" name="Line 9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124" name="Rectangle 10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769125" name="Rectangle 10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69126" name="Rectangle 10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69127" name="Rectangle 10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69128" name="Rectangle 10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69129" name="Text Box 10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69130" name="Text Box 10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69131" name="Text Box 10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69132" name="Text Box 10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69133" name="Text Box 10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69134" name="Text Box 11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769135" name="Rectangle 11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769136" name="Rectangle 112"/>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769137" name="Rectangle 113"/>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769138" name="Rectangle 114"/>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769139" name="Text Box 11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769140" name="Rectangle 116"/>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769141" name="Text Box 11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69035"/>
                                        </p:tgtEl>
                                        <p:attrNameLst>
                                          <p:attrName>style.visibility</p:attrName>
                                        </p:attrNameLst>
                                      </p:cBhvr>
                                      <p:to>
                                        <p:strVal val="visible"/>
                                      </p:to>
                                    </p:set>
                                    <p:anim calcmode="lin" valueType="num">
                                      <p:cBhvr>
                                        <p:cTn id="7" dur="500" fill="hold"/>
                                        <p:tgtEl>
                                          <p:spTgt spid="769035"/>
                                        </p:tgtEl>
                                        <p:attrNameLst>
                                          <p:attrName>ppt_w</p:attrName>
                                        </p:attrNameLst>
                                      </p:cBhvr>
                                      <p:tavLst>
                                        <p:tav tm="0">
                                          <p:val>
                                            <p:fltVal val="0"/>
                                          </p:val>
                                        </p:tav>
                                        <p:tav tm="100000">
                                          <p:val>
                                            <p:strVal val="#ppt_w"/>
                                          </p:val>
                                        </p:tav>
                                      </p:tavLst>
                                    </p:anim>
                                    <p:anim calcmode="lin" valueType="num">
                                      <p:cBhvr>
                                        <p:cTn id="8" dur="500" fill="hold"/>
                                        <p:tgtEl>
                                          <p:spTgt spid="769035"/>
                                        </p:tgtEl>
                                        <p:attrNameLst>
                                          <p:attrName>ppt_h</p:attrName>
                                        </p:attrNameLst>
                                      </p:cBhvr>
                                      <p:tavLst>
                                        <p:tav tm="0">
                                          <p:val>
                                            <p:fltVal val="0"/>
                                          </p:val>
                                        </p:tav>
                                        <p:tav tm="100000">
                                          <p:val>
                                            <p:strVal val="#ppt_h"/>
                                          </p:val>
                                        </p:tav>
                                      </p:tavLst>
                                    </p:anim>
                                    <p:anim calcmode="lin" valueType="num">
                                      <p:cBhvr>
                                        <p:cTn id="9" dur="500" fill="hold"/>
                                        <p:tgtEl>
                                          <p:spTgt spid="769035"/>
                                        </p:tgtEl>
                                        <p:attrNameLst>
                                          <p:attrName>ppt_x</p:attrName>
                                        </p:attrNameLst>
                                      </p:cBhvr>
                                      <p:tavLst>
                                        <p:tav tm="0">
                                          <p:val>
                                            <p:fltVal val="0.5"/>
                                          </p:val>
                                        </p:tav>
                                        <p:tav tm="100000">
                                          <p:val>
                                            <p:strVal val="#ppt_x"/>
                                          </p:val>
                                        </p:tav>
                                      </p:tavLst>
                                    </p:anim>
                                    <p:anim calcmode="lin" valueType="num">
                                      <p:cBhvr>
                                        <p:cTn id="10" dur="500" fill="hold"/>
                                        <p:tgtEl>
                                          <p:spTgt spid="7690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69032"/>
                                        </p:tgtEl>
                                        <p:attrNameLst>
                                          <p:attrName>style.visibility</p:attrName>
                                        </p:attrNameLst>
                                      </p:cBhvr>
                                      <p:to>
                                        <p:strVal val="visible"/>
                                      </p:to>
                                    </p:set>
                                    <p:anim calcmode="lin" valueType="num">
                                      <p:cBhvr>
                                        <p:cTn id="15" dur="500" fill="hold"/>
                                        <p:tgtEl>
                                          <p:spTgt spid="769032"/>
                                        </p:tgtEl>
                                        <p:attrNameLst>
                                          <p:attrName>ppt_w</p:attrName>
                                        </p:attrNameLst>
                                      </p:cBhvr>
                                      <p:tavLst>
                                        <p:tav tm="0">
                                          <p:val>
                                            <p:fltVal val="0"/>
                                          </p:val>
                                        </p:tav>
                                        <p:tav tm="100000">
                                          <p:val>
                                            <p:strVal val="#ppt_w"/>
                                          </p:val>
                                        </p:tav>
                                      </p:tavLst>
                                    </p:anim>
                                    <p:anim calcmode="lin" valueType="num">
                                      <p:cBhvr>
                                        <p:cTn id="16" dur="500" fill="hold"/>
                                        <p:tgtEl>
                                          <p:spTgt spid="769032"/>
                                        </p:tgtEl>
                                        <p:attrNameLst>
                                          <p:attrName>ppt_h</p:attrName>
                                        </p:attrNameLst>
                                      </p:cBhvr>
                                      <p:tavLst>
                                        <p:tav tm="0">
                                          <p:val>
                                            <p:fltVal val="0"/>
                                          </p:val>
                                        </p:tav>
                                        <p:tav tm="100000">
                                          <p:val>
                                            <p:strVal val="#ppt_h"/>
                                          </p:val>
                                        </p:tav>
                                      </p:tavLst>
                                    </p:anim>
                                    <p:anim calcmode="lin" valueType="num">
                                      <p:cBhvr>
                                        <p:cTn id="17" dur="500" fill="hold"/>
                                        <p:tgtEl>
                                          <p:spTgt spid="769032"/>
                                        </p:tgtEl>
                                        <p:attrNameLst>
                                          <p:attrName>ppt_x</p:attrName>
                                        </p:attrNameLst>
                                      </p:cBhvr>
                                      <p:tavLst>
                                        <p:tav tm="0">
                                          <p:val>
                                            <p:fltVal val="0.5"/>
                                          </p:val>
                                        </p:tav>
                                        <p:tav tm="100000">
                                          <p:val>
                                            <p:strVal val="#ppt_x"/>
                                          </p:val>
                                        </p:tav>
                                      </p:tavLst>
                                    </p:anim>
                                    <p:anim calcmode="lin" valueType="num">
                                      <p:cBhvr>
                                        <p:cTn id="18" dur="500" fill="hold"/>
                                        <p:tgtEl>
                                          <p:spTgt spid="7690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69031"/>
                                        </p:tgtEl>
                                        <p:attrNameLst>
                                          <p:attrName>style.visibility</p:attrName>
                                        </p:attrNameLst>
                                      </p:cBhvr>
                                      <p:to>
                                        <p:strVal val="visible"/>
                                      </p:to>
                                    </p:set>
                                    <p:anim calcmode="lin" valueType="num">
                                      <p:cBhvr>
                                        <p:cTn id="23" dur="500" fill="hold"/>
                                        <p:tgtEl>
                                          <p:spTgt spid="769031"/>
                                        </p:tgtEl>
                                        <p:attrNameLst>
                                          <p:attrName>ppt_w</p:attrName>
                                        </p:attrNameLst>
                                      </p:cBhvr>
                                      <p:tavLst>
                                        <p:tav tm="0">
                                          <p:val>
                                            <p:fltVal val="0"/>
                                          </p:val>
                                        </p:tav>
                                        <p:tav tm="100000">
                                          <p:val>
                                            <p:strVal val="#ppt_w"/>
                                          </p:val>
                                        </p:tav>
                                      </p:tavLst>
                                    </p:anim>
                                    <p:anim calcmode="lin" valueType="num">
                                      <p:cBhvr>
                                        <p:cTn id="24" dur="500" fill="hold"/>
                                        <p:tgtEl>
                                          <p:spTgt spid="769031"/>
                                        </p:tgtEl>
                                        <p:attrNameLst>
                                          <p:attrName>ppt_h</p:attrName>
                                        </p:attrNameLst>
                                      </p:cBhvr>
                                      <p:tavLst>
                                        <p:tav tm="0">
                                          <p:val>
                                            <p:fltVal val="0"/>
                                          </p:val>
                                        </p:tav>
                                        <p:tav tm="100000">
                                          <p:val>
                                            <p:strVal val="#ppt_h"/>
                                          </p:val>
                                        </p:tav>
                                      </p:tavLst>
                                    </p:anim>
                                    <p:anim calcmode="lin" valueType="num">
                                      <p:cBhvr>
                                        <p:cTn id="25" dur="500" fill="hold"/>
                                        <p:tgtEl>
                                          <p:spTgt spid="769031"/>
                                        </p:tgtEl>
                                        <p:attrNameLst>
                                          <p:attrName>ppt_x</p:attrName>
                                        </p:attrNameLst>
                                      </p:cBhvr>
                                      <p:tavLst>
                                        <p:tav tm="0">
                                          <p:val>
                                            <p:fltVal val="0.5"/>
                                          </p:val>
                                        </p:tav>
                                        <p:tav tm="100000">
                                          <p:val>
                                            <p:strVal val="#ppt_x"/>
                                          </p:val>
                                        </p:tav>
                                      </p:tavLst>
                                    </p:anim>
                                    <p:anim calcmode="lin" valueType="num">
                                      <p:cBhvr>
                                        <p:cTn id="26" dur="500" fill="hold"/>
                                        <p:tgtEl>
                                          <p:spTgt spid="7690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31" grpId="0" autoUpdateAnimBg="0"/>
      <p:bldP spid="769032" grpId="0" autoUpdateAnimBg="0"/>
      <p:bldP spid="7690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075" name="Rectangle 3"/>
          <p:cNvSpPr>
            <a:spLocks noChangeArrowheads="1"/>
          </p:cNvSpPr>
          <p:nvPr/>
        </p:nvSpPr>
        <p:spPr bwMode="auto">
          <a:xfrm>
            <a:off x="852488" y="612775"/>
            <a:ext cx="7505700" cy="7588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4400">
                <a:solidFill>
                  <a:srgbClr val="FAFD00"/>
                </a:solidFill>
                <a:latin typeface="Arial" charset="0"/>
                <a:ea typeface="宋体" charset="0"/>
                <a:cs typeface="宋体" charset="0"/>
              </a:rPr>
              <a:t>亚伯拉罕之约</a:t>
            </a:r>
            <a:endParaRPr lang="zh-CN" altLang="en-US" sz="3600" b="0">
              <a:solidFill>
                <a:srgbClr val="00FF00"/>
              </a:solidFill>
              <a:latin typeface="Arial" charset="0"/>
              <a:ea typeface="宋体" charset="0"/>
              <a:cs typeface="宋体" charset="0"/>
            </a:endParaRPr>
          </a:p>
        </p:txBody>
      </p:sp>
      <p:sp>
        <p:nvSpPr>
          <p:cNvPr id="771076" name="Rectangle 4"/>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71077" name="Text Box 5"/>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Arial" charset="0"/>
                <a:ea typeface="宋体" charset="0"/>
                <a:cs typeface="宋体" charset="0"/>
              </a:rPr>
              <a:t> </a:t>
            </a:r>
          </a:p>
        </p:txBody>
      </p:sp>
      <p:sp>
        <p:nvSpPr>
          <p:cNvPr id="771078" name="Text Box 6"/>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3600">
              <a:solidFill>
                <a:srgbClr val="00FF00"/>
              </a:solidFill>
              <a:latin typeface="Arial" charset="0"/>
              <a:ea typeface="宋体" charset="0"/>
              <a:cs typeface="宋体" charset="0"/>
            </a:endParaRPr>
          </a:p>
        </p:txBody>
      </p:sp>
      <p:sp>
        <p:nvSpPr>
          <p:cNvPr id="771079" name="Text Box 7"/>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200" i="1">
                <a:solidFill>
                  <a:srgbClr val="00FF00"/>
                </a:solidFill>
                <a:latin typeface="宋体" charset="0"/>
                <a:ea typeface="宋体" charset="0"/>
                <a:cs typeface="宋体" charset="0"/>
              </a:rPr>
              <a:t>创世记 </a:t>
            </a:r>
            <a:r>
              <a:rPr lang="en-US" altLang="zh-CN" sz="3200" i="1">
                <a:solidFill>
                  <a:srgbClr val="00FF00"/>
                </a:solidFill>
                <a:latin typeface="宋体" charset="0"/>
                <a:ea typeface="宋体" charset="0"/>
                <a:cs typeface="宋体" charset="0"/>
              </a:rPr>
              <a:t>12: 1-3</a:t>
            </a:r>
          </a:p>
        </p:txBody>
      </p:sp>
      <p:sp>
        <p:nvSpPr>
          <p:cNvPr id="771080" name="Rectangle 8"/>
          <p:cNvSpPr>
            <a:spLocks noChangeArrowheads="1"/>
          </p:cNvSpPr>
          <p:nvPr/>
        </p:nvSpPr>
        <p:spPr bwMode="auto">
          <a:xfrm>
            <a:off x="3249613" y="13239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en-US" altLang="zh-CN" sz="3200">
                <a:solidFill>
                  <a:srgbClr val="FAFD00"/>
                </a:solidFill>
                <a:latin typeface="Arial" charset="0"/>
                <a:ea typeface="宋体" charset="0"/>
                <a:cs typeface="宋体" charset="0"/>
              </a:rPr>
              <a:t>(“</a:t>
            </a:r>
            <a:r>
              <a:rPr lang="zh-CN" altLang="en-US" sz="3200">
                <a:solidFill>
                  <a:srgbClr val="FAFD00"/>
                </a:solidFill>
                <a:latin typeface="Arial" charset="0"/>
                <a:ea typeface="宋体" charset="0"/>
                <a:cs typeface="宋体" charset="0"/>
              </a:rPr>
              <a:t>呼召”</a:t>
            </a:r>
            <a:r>
              <a:rPr lang="en-US" altLang="zh-CN" sz="3200">
                <a:solidFill>
                  <a:srgbClr val="FAFD00"/>
                </a:solidFill>
                <a:latin typeface="Arial" charset="0"/>
                <a:ea typeface="宋体" charset="0"/>
                <a:cs typeface="宋体" charset="0"/>
              </a:rPr>
              <a:t>)</a:t>
            </a:r>
            <a:endParaRPr lang="en-US" altLang="zh-CN" sz="2400" b="0">
              <a:solidFill>
                <a:srgbClr val="00FF00"/>
              </a:solidFill>
              <a:latin typeface="Arial" charset="0"/>
              <a:ea typeface="宋体" charset="0"/>
              <a:cs typeface="宋体" charset="0"/>
            </a:endParaRPr>
          </a:p>
        </p:txBody>
      </p:sp>
      <p:grpSp>
        <p:nvGrpSpPr>
          <p:cNvPr id="771081" name="Group 9"/>
          <p:cNvGrpSpPr>
            <a:grpSpLocks/>
          </p:cNvGrpSpPr>
          <p:nvPr/>
        </p:nvGrpSpPr>
        <p:grpSpPr bwMode="auto">
          <a:xfrm>
            <a:off x="2300288" y="2451100"/>
            <a:ext cx="4387850" cy="1246188"/>
            <a:chOff x="1449" y="1544"/>
            <a:chExt cx="2764" cy="785"/>
          </a:xfrm>
        </p:grpSpPr>
        <p:sp>
          <p:nvSpPr>
            <p:cNvPr id="771082" name="Line 10"/>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71083" name="Line 11"/>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71084" name="Line 12"/>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sp>
        <p:nvSpPr>
          <p:cNvPr id="771085" name="Text Box 13"/>
          <p:cNvSpPr txBox="1">
            <a:spLocks noChangeArrowheads="1"/>
          </p:cNvSpPr>
          <p:nvPr/>
        </p:nvSpPr>
        <p:spPr bwMode="auto">
          <a:xfrm>
            <a:off x="8594725" y="6405563"/>
            <a:ext cx="323850" cy="411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5</a:t>
            </a:r>
            <a:endParaRPr lang="en-US" altLang="zh-CN" sz="2000" b="0">
              <a:solidFill>
                <a:srgbClr val="FFA27C"/>
              </a:solidFill>
              <a:latin typeface="B VAG Rounded Bold" charset="0"/>
              <a:ea typeface="宋体" charset="0"/>
              <a:cs typeface="宋体" charset="0"/>
            </a:endParaRPr>
          </a:p>
        </p:txBody>
      </p:sp>
      <p:sp>
        <p:nvSpPr>
          <p:cNvPr id="771113" name="Rectangle 41"/>
          <p:cNvSpPr>
            <a:spLocks noChangeArrowheads="1"/>
          </p:cNvSpPr>
          <p:nvPr/>
        </p:nvSpPr>
        <p:spPr bwMode="auto">
          <a:xfrm>
            <a:off x="8091488" y="653256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45</a:t>
            </a:r>
          </a:p>
        </p:txBody>
      </p:sp>
      <p:grpSp>
        <p:nvGrpSpPr>
          <p:cNvPr id="771114" name="Group 42"/>
          <p:cNvGrpSpPr>
            <a:grpSpLocks/>
          </p:cNvGrpSpPr>
          <p:nvPr/>
        </p:nvGrpSpPr>
        <p:grpSpPr bwMode="auto">
          <a:xfrm>
            <a:off x="1408113" y="3643313"/>
            <a:ext cx="6646862" cy="2441575"/>
            <a:chOff x="889" y="2304"/>
            <a:chExt cx="4187" cy="1538"/>
          </a:xfrm>
        </p:grpSpPr>
        <p:sp>
          <p:nvSpPr>
            <p:cNvPr id="771115" name="Rectangle 43"/>
            <p:cNvSpPr>
              <a:spLocks noChangeArrowheads="1"/>
            </p:cNvSpPr>
            <p:nvPr/>
          </p:nvSpPr>
          <p:spPr bwMode="auto">
            <a:xfrm>
              <a:off x="2174" y="3248"/>
              <a:ext cx="1352" cy="594"/>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i="1">
                  <a:solidFill>
                    <a:srgbClr val="00FF00"/>
                  </a:solidFill>
                  <a:latin typeface="宋体" charset="0"/>
                  <a:ea typeface="宋体" charset="0"/>
                  <a:cs typeface="宋体" charset="0"/>
                </a:rPr>
                <a:t>撒母耳记下 </a:t>
              </a:r>
              <a:endParaRPr lang="en-US" altLang="zh-CN" i="1">
                <a:solidFill>
                  <a:srgbClr val="00FF00"/>
                </a:solidFill>
                <a:latin typeface="宋体" charset="0"/>
                <a:ea typeface="宋体" charset="0"/>
                <a:cs typeface="宋体" charset="0"/>
              </a:endParaRPr>
            </a:p>
            <a:p>
              <a:pPr algn="ctr">
                <a:defRPr/>
              </a:pPr>
              <a:r>
                <a:rPr lang="en-US" altLang="zh-CN" i="1">
                  <a:solidFill>
                    <a:srgbClr val="00FF00"/>
                  </a:solidFill>
                  <a:latin typeface="宋体" charset="0"/>
                  <a:ea typeface="宋体" charset="0"/>
                  <a:cs typeface="宋体" charset="0"/>
                </a:rPr>
                <a:t>7: 4-16</a:t>
              </a:r>
            </a:p>
          </p:txBody>
        </p:sp>
        <p:sp>
          <p:nvSpPr>
            <p:cNvPr id="771116" name="Rectangle 44"/>
            <p:cNvSpPr>
              <a:spLocks noChangeArrowheads="1"/>
            </p:cNvSpPr>
            <p:nvPr/>
          </p:nvSpPr>
          <p:spPr bwMode="auto">
            <a:xfrm>
              <a:off x="889" y="3247"/>
              <a:ext cx="1018" cy="594"/>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i="1">
                  <a:solidFill>
                    <a:srgbClr val="00FF00"/>
                  </a:solidFill>
                  <a:latin typeface="宋体" charset="0"/>
                  <a:ea typeface="宋体" charset="0"/>
                  <a:cs typeface="宋体" charset="0"/>
                </a:rPr>
                <a:t>申命记</a:t>
              </a:r>
            </a:p>
            <a:p>
              <a:pPr algn="ctr">
                <a:defRPr/>
              </a:pPr>
              <a:r>
                <a:rPr lang="en-US" altLang="zh-CN" i="1">
                  <a:solidFill>
                    <a:srgbClr val="00FF00"/>
                  </a:solidFill>
                  <a:latin typeface="宋体" charset="0"/>
                  <a:ea typeface="宋体" charset="0"/>
                  <a:cs typeface="宋体" charset="0"/>
                </a:rPr>
                <a:t>30: 1-10</a:t>
              </a:r>
            </a:p>
          </p:txBody>
        </p:sp>
        <p:sp>
          <p:nvSpPr>
            <p:cNvPr id="771117" name="Rectangle 45"/>
            <p:cNvSpPr>
              <a:spLocks noChangeArrowheads="1"/>
            </p:cNvSpPr>
            <p:nvPr/>
          </p:nvSpPr>
          <p:spPr bwMode="auto">
            <a:xfrm>
              <a:off x="3590" y="3246"/>
              <a:ext cx="1244" cy="594"/>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r>
                <a:rPr lang="zh-CN" altLang="en-US" i="1">
                  <a:solidFill>
                    <a:srgbClr val="00FF00"/>
                  </a:solidFill>
                  <a:latin typeface="宋体" charset="0"/>
                  <a:ea typeface="宋体" charset="0"/>
                  <a:cs typeface="宋体" charset="0"/>
                </a:rPr>
                <a:t>耶利米书</a:t>
              </a:r>
            </a:p>
            <a:p>
              <a:pPr algn="ctr">
                <a:defRPr/>
              </a:pPr>
              <a:r>
                <a:rPr lang="zh-CN" altLang="en-US" i="1">
                  <a:solidFill>
                    <a:srgbClr val="00FF00"/>
                  </a:solidFill>
                  <a:latin typeface="宋体" charset="0"/>
                  <a:ea typeface="宋体" charset="0"/>
                  <a:cs typeface="宋体" charset="0"/>
                </a:rPr>
                <a:t> </a:t>
              </a:r>
              <a:r>
                <a:rPr lang="en-US" altLang="zh-CN" i="1">
                  <a:solidFill>
                    <a:srgbClr val="00FF00"/>
                  </a:solidFill>
                  <a:latin typeface="宋体" charset="0"/>
                  <a:ea typeface="宋体" charset="0"/>
                  <a:cs typeface="宋体" charset="0"/>
                </a:rPr>
                <a:t>31: 31-33</a:t>
              </a:r>
            </a:p>
          </p:txBody>
        </p:sp>
        <p:sp>
          <p:nvSpPr>
            <p:cNvPr id="771118" name="Text Box 46"/>
            <p:cNvSpPr txBox="1">
              <a:spLocks noChangeArrowheads="1"/>
            </p:cNvSpPr>
            <p:nvPr/>
          </p:nvSpPr>
          <p:spPr bwMode="auto">
            <a:xfrm>
              <a:off x="3342" y="2304"/>
              <a:ext cx="1734" cy="40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祝福</a:t>
              </a:r>
            </a:p>
          </p:txBody>
        </p:sp>
        <p:sp>
          <p:nvSpPr>
            <p:cNvPr id="771119" name="Text Box 47"/>
            <p:cNvSpPr txBox="1">
              <a:spLocks noChangeArrowheads="1"/>
            </p:cNvSpPr>
            <p:nvPr/>
          </p:nvSpPr>
          <p:spPr bwMode="auto">
            <a:xfrm>
              <a:off x="2345" y="2312"/>
              <a:ext cx="992" cy="40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后裔</a:t>
              </a:r>
            </a:p>
          </p:txBody>
        </p:sp>
        <p:sp>
          <p:nvSpPr>
            <p:cNvPr id="771120" name="Text Box 48"/>
            <p:cNvSpPr txBox="1">
              <a:spLocks noChangeArrowheads="1"/>
            </p:cNvSpPr>
            <p:nvPr/>
          </p:nvSpPr>
          <p:spPr bwMode="auto">
            <a:xfrm>
              <a:off x="944" y="2305"/>
              <a:ext cx="1014" cy="40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rgbClr val="00FF00"/>
                  </a:solidFill>
                  <a:latin typeface="Arial" charset="0"/>
                  <a:ea typeface="宋体" charset="0"/>
                  <a:cs typeface="宋体" charset="0"/>
                </a:rPr>
                <a:t>土地</a:t>
              </a:r>
            </a:p>
          </p:txBody>
        </p:sp>
        <p:sp>
          <p:nvSpPr>
            <p:cNvPr id="771121" name="Text Box 49"/>
            <p:cNvSpPr txBox="1">
              <a:spLocks noChangeArrowheads="1"/>
            </p:cNvSpPr>
            <p:nvPr/>
          </p:nvSpPr>
          <p:spPr bwMode="auto">
            <a:xfrm>
              <a:off x="920" y="2749"/>
              <a:ext cx="1061" cy="44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b="0">
                  <a:solidFill>
                    <a:srgbClr val="FAFD00"/>
                  </a:solidFill>
                  <a:latin typeface="Arial" charset="0"/>
                  <a:ea typeface="宋体" charset="0"/>
                  <a:cs typeface="宋体" charset="0"/>
                </a:rPr>
                <a:t>地</a:t>
              </a:r>
            </a:p>
          </p:txBody>
        </p:sp>
        <p:sp>
          <p:nvSpPr>
            <p:cNvPr id="771122" name="Text Box 50"/>
            <p:cNvSpPr txBox="1">
              <a:spLocks noChangeArrowheads="1"/>
            </p:cNvSpPr>
            <p:nvPr/>
          </p:nvSpPr>
          <p:spPr bwMode="auto">
            <a:xfrm>
              <a:off x="3532" y="2749"/>
              <a:ext cx="1386" cy="44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b="0">
                  <a:solidFill>
                    <a:srgbClr val="FAFD00"/>
                  </a:solidFill>
                  <a:latin typeface="Arial" charset="0"/>
                  <a:ea typeface="宋体" charset="0"/>
                  <a:cs typeface="宋体" charset="0"/>
                </a:rPr>
                <a:t>福</a:t>
              </a:r>
            </a:p>
          </p:txBody>
        </p:sp>
        <p:sp>
          <p:nvSpPr>
            <p:cNvPr id="771123" name="Text Box 51"/>
            <p:cNvSpPr txBox="1">
              <a:spLocks noChangeArrowheads="1"/>
            </p:cNvSpPr>
            <p:nvPr/>
          </p:nvSpPr>
          <p:spPr bwMode="auto">
            <a:xfrm>
              <a:off x="2171" y="2757"/>
              <a:ext cx="1386" cy="44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4000" b="0">
                  <a:solidFill>
                    <a:srgbClr val="FAFD00"/>
                  </a:solidFill>
                  <a:latin typeface="Arial" charset="0"/>
                  <a:ea typeface="宋体" charset="0"/>
                  <a:cs typeface="宋体" charset="0"/>
                </a:rPr>
                <a:t>裔</a:t>
              </a:r>
            </a:p>
          </p:txBody>
        </p:sp>
      </p:grpSp>
      <p:sp>
        <p:nvSpPr>
          <p:cNvPr id="771124" name="Text Box 52"/>
          <p:cNvSpPr txBox="1">
            <a:spLocks noChangeArrowheads="1"/>
          </p:cNvSpPr>
          <p:nvPr/>
        </p:nvSpPr>
        <p:spPr bwMode="auto">
          <a:xfrm>
            <a:off x="5302250" y="3648075"/>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chemeClr val="tx1"/>
                </a:solidFill>
                <a:latin typeface="Arial" charset="0"/>
                <a:ea typeface="宋体" charset="0"/>
                <a:cs typeface="宋体" charset="0"/>
              </a:rPr>
              <a:t>祝福</a:t>
            </a:r>
          </a:p>
        </p:txBody>
      </p:sp>
      <p:sp>
        <p:nvSpPr>
          <p:cNvPr id="771125" name="Text Box 53"/>
          <p:cNvSpPr txBox="1">
            <a:spLocks noChangeArrowheads="1"/>
          </p:cNvSpPr>
          <p:nvPr/>
        </p:nvSpPr>
        <p:spPr bwMode="auto">
          <a:xfrm>
            <a:off x="3719513" y="3673475"/>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chemeClr val="tx1"/>
                </a:solidFill>
                <a:latin typeface="Arial" charset="0"/>
                <a:ea typeface="宋体" charset="0"/>
                <a:cs typeface="宋体" charset="0"/>
              </a:rPr>
              <a:t>后裔 </a:t>
            </a:r>
          </a:p>
        </p:txBody>
      </p:sp>
      <p:sp>
        <p:nvSpPr>
          <p:cNvPr id="771126" name="Text Box 54"/>
          <p:cNvSpPr txBox="1">
            <a:spLocks noChangeArrowheads="1"/>
          </p:cNvSpPr>
          <p:nvPr/>
        </p:nvSpPr>
        <p:spPr bwMode="auto">
          <a:xfrm>
            <a:off x="1495425" y="3662363"/>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3600">
                <a:solidFill>
                  <a:schemeClr val="tx1"/>
                </a:solidFill>
                <a:latin typeface="Arial" charset="0"/>
                <a:ea typeface="宋体" charset="0"/>
                <a:cs typeface="宋体" charset="0"/>
              </a:rPr>
              <a:t>土地 </a:t>
            </a:r>
          </a:p>
        </p:txBody>
      </p:sp>
      <p:sp>
        <p:nvSpPr>
          <p:cNvPr id="771127" name="AutoShape 55"/>
          <p:cNvSpPr>
            <a:spLocks noChangeArrowheads="1"/>
          </p:cNvSpPr>
          <p:nvPr/>
        </p:nvSpPr>
        <p:spPr bwMode="auto">
          <a:xfrm>
            <a:off x="14382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96272" name="Group 121"/>
          <p:cNvGrpSpPr>
            <a:grpSpLocks/>
          </p:cNvGrpSpPr>
          <p:nvPr/>
        </p:nvGrpSpPr>
        <p:grpSpPr bwMode="auto">
          <a:xfrm>
            <a:off x="7842250" y="3436938"/>
            <a:ext cx="1200150" cy="2109787"/>
            <a:chOff x="4940" y="2165"/>
            <a:chExt cx="756" cy="1329"/>
          </a:xfrm>
        </p:grpSpPr>
        <p:grpSp>
          <p:nvGrpSpPr>
            <p:cNvPr id="96274" name="Group 122"/>
            <p:cNvGrpSpPr>
              <a:grpSpLocks/>
            </p:cNvGrpSpPr>
            <p:nvPr/>
          </p:nvGrpSpPr>
          <p:grpSpPr bwMode="auto">
            <a:xfrm>
              <a:off x="4940" y="2165"/>
              <a:ext cx="756" cy="1329"/>
              <a:chOff x="4940" y="2165"/>
              <a:chExt cx="756" cy="1329"/>
            </a:xfrm>
          </p:grpSpPr>
          <p:grpSp>
            <p:nvGrpSpPr>
              <p:cNvPr id="96276" name="Group 123"/>
              <p:cNvGrpSpPr>
                <a:grpSpLocks/>
              </p:cNvGrpSpPr>
              <p:nvPr/>
            </p:nvGrpSpPr>
            <p:grpSpPr bwMode="auto">
              <a:xfrm>
                <a:off x="4940" y="2165"/>
                <a:ext cx="756" cy="1329"/>
                <a:chOff x="4940" y="2165"/>
                <a:chExt cx="756" cy="1329"/>
              </a:xfrm>
            </p:grpSpPr>
            <p:grpSp>
              <p:nvGrpSpPr>
                <p:cNvPr id="96278" name="Group 124"/>
                <p:cNvGrpSpPr>
                  <a:grpSpLocks/>
                </p:cNvGrpSpPr>
                <p:nvPr/>
              </p:nvGrpSpPr>
              <p:grpSpPr bwMode="auto">
                <a:xfrm>
                  <a:off x="4940" y="2165"/>
                  <a:ext cx="756" cy="1329"/>
                  <a:chOff x="4940" y="2165"/>
                  <a:chExt cx="756" cy="1329"/>
                </a:xfrm>
              </p:grpSpPr>
              <p:grpSp>
                <p:nvGrpSpPr>
                  <p:cNvPr id="96280" name="Group 125"/>
                  <p:cNvGrpSpPr>
                    <a:grpSpLocks/>
                  </p:cNvGrpSpPr>
                  <p:nvPr/>
                </p:nvGrpSpPr>
                <p:grpSpPr bwMode="auto">
                  <a:xfrm>
                    <a:off x="4940" y="2165"/>
                    <a:ext cx="756" cy="1329"/>
                    <a:chOff x="4940" y="2165"/>
                    <a:chExt cx="756" cy="1329"/>
                  </a:xfrm>
                </p:grpSpPr>
                <p:grpSp>
                  <p:nvGrpSpPr>
                    <p:cNvPr id="96283" name="Group 126"/>
                    <p:cNvGrpSpPr>
                      <a:grpSpLocks/>
                    </p:cNvGrpSpPr>
                    <p:nvPr/>
                  </p:nvGrpSpPr>
                  <p:grpSpPr bwMode="auto">
                    <a:xfrm>
                      <a:off x="4940" y="2165"/>
                      <a:ext cx="756" cy="1329"/>
                      <a:chOff x="4940" y="2165"/>
                      <a:chExt cx="756" cy="1329"/>
                    </a:xfrm>
                  </p:grpSpPr>
                  <p:sp>
                    <p:nvSpPr>
                      <p:cNvPr id="771199" name="AutoShape 127"/>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0" name="Rectangle 128"/>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1" name="Line 129"/>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2" name="Rectangle 130"/>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3" name="Rectangle 131"/>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4" name="Line 132"/>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5" name="Line 133"/>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6" name="Line 134"/>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7" name="Line 135"/>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8" name="Line 136"/>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09" name="Line 137"/>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10" name="Line 138"/>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11" name="Line 139"/>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12" name="Line 140"/>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13" name="Line 141"/>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1214" name="Rectangle 142"/>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771215" name="Rectangle 143"/>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71216" name="Rectangle 144"/>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71217" name="Rectangle 145"/>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771218" name="Rectangle 146"/>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771219" name="Text Box 147"/>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71220" name="Text Box 148"/>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71221" name="Text Box 149"/>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71222" name="Text Box 150"/>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71223" name="Text Box 151"/>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771224" name="Text Box 152"/>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771225" name="Rectangle 153"/>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771226" name="Rectangle 154"/>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771227" name="Rectangle 155"/>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771228" name="Rectangle 156"/>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771229" name="Text Box 157"/>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771230" name="Rectangle 158"/>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771231" name="Text Box 159"/>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1081"/>
                                        </p:tgtEl>
                                        <p:attrNameLst>
                                          <p:attrName>style.visibility</p:attrName>
                                        </p:attrNameLst>
                                      </p:cBhvr>
                                      <p:to>
                                        <p:strVal val="visible"/>
                                      </p:to>
                                    </p:set>
                                    <p:animEffect transition="in" filter="wipe(up)">
                                      <p:cBhvr>
                                        <p:cTn id="7" dur="500"/>
                                        <p:tgtEl>
                                          <p:spTgt spid="771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1114"/>
                                        </p:tgtEl>
                                        <p:attrNameLst>
                                          <p:attrName>style.visibility</p:attrName>
                                        </p:attrNameLst>
                                      </p:cBhvr>
                                      <p:to>
                                        <p:strVal val="visible"/>
                                      </p:to>
                                    </p:set>
                                    <p:animEffect transition="in" filter="fade">
                                      <p:cBhvr>
                                        <p:cTn id="12" dur="1000"/>
                                        <p:tgtEl>
                                          <p:spTgt spid="7711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71126"/>
                                        </p:tgtEl>
                                        <p:attrNameLst>
                                          <p:attrName>style.visibility</p:attrName>
                                        </p:attrNameLst>
                                      </p:cBhvr>
                                      <p:to>
                                        <p:strVal val="visible"/>
                                      </p:to>
                                    </p:set>
                                    <p:animEffect transition="in" filter="wipe(left)">
                                      <p:cBhvr>
                                        <p:cTn id="17" dur="500"/>
                                        <p:tgtEl>
                                          <p:spTgt spid="771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71125"/>
                                        </p:tgtEl>
                                        <p:attrNameLst>
                                          <p:attrName>style.visibility</p:attrName>
                                        </p:attrNameLst>
                                      </p:cBhvr>
                                      <p:to>
                                        <p:strVal val="visible"/>
                                      </p:to>
                                    </p:set>
                                    <p:animEffect transition="in" filter="wipe(left)">
                                      <p:cBhvr>
                                        <p:cTn id="22" dur="500"/>
                                        <p:tgtEl>
                                          <p:spTgt spid="7711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71124"/>
                                        </p:tgtEl>
                                        <p:attrNameLst>
                                          <p:attrName>style.visibility</p:attrName>
                                        </p:attrNameLst>
                                      </p:cBhvr>
                                      <p:to>
                                        <p:strVal val="visible"/>
                                      </p:to>
                                    </p:set>
                                    <p:animEffect transition="in" filter="wipe(left)">
                                      <p:cBhvr>
                                        <p:cTn id="27" dur="500"/>
                                        <p:tgtEl>
                                          <p:spTgt spid="771124"/>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71127"/>
                                        </p:tgtEl>
                                        <p:attrNameLst>
                                          <p:attrName>style.visibility</p:attrName>
                                        </p:attrNameLst>
                                      </p:cBhvr>
                                      <p:to>
                                        <p:strVal val="visible"/>
                                      </p:to>
                                    </p:set>
                                    <p:animEffect transition="in" filter="wipe(left)">
                                      <p:cBhvr>
                                        <p:cTn id="31" dur="500"/>
                                        <p:tgtEl>
                                          <p:spTgt spid="77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124" grpId="0" autoUpdateAnimBg="0"/>
      <p:bldP spid="771125" grpId="0" autoUpdateAnimBg="0"/>
      <p:bldP spid="771126" grpId="0" autoUpdateAnimBg="0"/>
      <p:bldP spid="7711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4070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08"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09"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98309" name="Group 6"/>
          <p:cNvGrpSpPr>
            <a:grpSpLocks/>
          </p:cNvGrpSpPr>
          <p:nvPr/>
        </p:nvGrpSpPr>
        <p:grpSpPr bwMode="auto">
          <a:xfrm>
            <a:off x="692150" y="2603500"/>
            <a:ext cx="2601913" cy="2032000"/>
            <a:chOff x="568" y="1640"/>
            <a:chExt cx="1387" cy="1112"/>
          </a:xfrm>
        </p:grpSpPr>
        <p:grpSp>
          <p:nvGrpSpPr>
            <p:cNvPr id="98410" name="Group 7"/>
            <p:cNvGrpSpPr>
              <a:grpSpLocks/>
            </p:cNvGrpSpPr>
            <p:nvPr/>
          </p:nvGrpSpPr>
          <p:grpSpPr bwMode="auto">
            <a:xfrm>
              <a:off x="568" y="1640"/>
              <a:ext cx="1249" cy="1112"/>
              <a:chOff x="568" y="1640"/>
              <a:chExt cx="1249" cy="1112"/>
            </a:xfrm>
          </p:grpSpPr>
          <p:sp>
            <p:nvSpPr>
              <p:cNvPr id="840712"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0713"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0714"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40715"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40716"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17"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18"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19"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20"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21"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22"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23"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24"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40725"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40726"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40727"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40728"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46</a:t>
            </a:r>
          </a:p>
        </p:txBody>
      </p:sp>
      <p:grpSp>
        <p:nvGrpSpPr>
          <p:cNvPr id="98323" name="Group 25"/>
          <p:cNvGrpSpPr>
            <a:grpSpLocks/>
          </p:cNvGrpSpPr>
          <p:nvPr/>
        </p:nvGrpSpPr>
        <p:grpSpPr bwMode="auto">
          <a:xfrm>
            <a:off x="6289675" y="1290638"/>
            <a:ext cx="920750" cy="1009650"/>
            <a:chOff x="1557" y="1008"/>
            <a:chExt cx="2105" cy="1948"/>
          </a:xfrm>
        </p:grpSpPr>
        <p:grpSp>
          <p:nvGrpSpPr>
            <p:cNvPr id="98402" name="Group 27"/>
            <p:cNvGrpSpPr>
              <a:grpSpLocks/>
            </p:cNvGrpSpPr>
            <p:nvPr/>
          </p:nvGrpSpPr>
          <p:grpSpPr bwMode="auto">
            <a:xfrm>
              <a:off x="1557" y="1209"/>
              <a:ext cx="2105" cy="1421"/>
              <a:chOff x="578" y="2316"/>
              <a:chExt cx="2105" cy="1421"/>
            </a:xfrm>
          </p:grpSpPr>
          <p:sp>
            <p:nvSpPr>
              <p:cNvPr id="840732"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33"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0735"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36"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37"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38"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39"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98324" name="Group 36"/>
          <p:cNvGrpSpPr>
            <a:grpSpLocks/>
          </p:cNvGrpSpPr>
          <p:nvPr/>
        </p:nvGrpSpPr>
        <p:grpSpPr bwMode="auto">
          <a:xfrm>
            <a:off x="6283325" y="3405188"/>
            <a:ext cx="920750" cy="1009650"/>
            <a:chOff x="1557" y="1008"/>
            <a:chExt cx="2105" cy="1948"/>
          </a:xfrm>
        </p:grpSpPr>
        <p:grpSp>
          <p:nvGrpSpPr>
            <p:cNvPr id="98394" name="Group 38"/>
            <p:cNvGrpSpPr>
              <a:grpSpLocks/>
            </p:cNvGrpSpPr>
            <p:nvPr/>
          </p:nvGrpSpPr>
          <p:grpSpPr bwMode="auto">
            <a:xfrm>
              <a:off x="1557" y="1209"/>
              <a:ext cx="2105" cy="1421"/>
              <a:chOff x="578" y="2316"/>
              <a:chExt cx="2105" cy="1421"/>
            </a:xfrm>
          </p:grpSpPr>
          <p:sp>
            <p:nvSpPr>
              <p:cNvPr id="840743"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44"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0746"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47"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48"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49"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0"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0751"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2"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3"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4"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5"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6"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57"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40758"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40760" name="Rectangle 56"/>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40761" name="Text Box 57"/>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40762" name="Rectangle 58"/>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40763" name="Rectangle 59"/>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10            2         </a:t>
            </a:r>
          </a:p>
        </p:txBody>
      </p:sp>
      <p:sp>
        <p:nvSpPr>
          <p:cNvPr id="840764" name="Rectangle 60"/>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南</a:t>
            </a:r>
            <a:endParaRPr lang="zh-CN" altLang="en-US">
              <a:solidFill>
                <a:schemeClr val="bg2"/>
              </a:solidFill>
              <a:latin typeface="Times" charset="0"/>
              <a:ea typeface="宋体" charset="0"/>
              <a:cs typeface="宋体" charset="0"/>
            </a:endParaRPr>
          </a:p>
        </p:txBody>
      </p:sp>
      <p:sp>
        <p:nvSpPr>
          <p:cNvPr id="840765" name="Rectangle 61"/>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2"/>
                </a:solidFill>
                <a:latin typeface="Times" charset="0"/>
                <a:ea typeface="MS PGothic" charset="0"/>
                <a:cs typeface="MS PGothic" charset="0"/>
              </a:rPr>
              <a:t>以色列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犹大</a:t>
            </a:r>
            <a:endParaRPr lang="zh-CN" altLang="en-US">
              <a:solidFill>
                <a:schemeClr val="bg2"/>
              </a:solidFill>
              <a:latin typeface="Times" charset="0"/>
              <a:ea typeface="宋体" charset="0"/>
              <a:cs typeface="宋体" charset="0"/>
            </a:endParaRPr>
          </a:p>
        </p:txBody>
      </p:sp>
      <p:sp>
        <p:nvSpPr>
          <p:cNvPr id="840766" name="Rectangle 62"/>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40767" name="Line 63"/>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768" name="Text Box 64"/>
          <p:cNvSpPr txBox="1">
            <a:spLocks noChangeArrowheads="1"/>
          </p:cNvSpPr>
          <p:nvPr/>
        </p:nvSpPr>
        <p:spPr bwMode="auto">
          <a:xfrm>
            <a:off x="3829050" y="3546475"/>
            <a:ext cx="1758950" cy="64135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先</a:t>
            </a: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知</a:t>
            </a:r>
            <a:endParaRPr lang="zh-CN" altLang="en-US" sz="3600">
              <a:solidFill>
                <a:schemeClr val="accent1"/>
              </a:solidFill>
              <a:latin typeface="MS PGothic" charset="0"/>
              <a:ea typeface="MS PGothic" charset="0"/>
              <a:cs typeface="MS PGothic" charset="0"/>
            </a:endParaRPr>
          </a:p>
        </p:txBody>
      </p:sp>
      <p:sp>
        <p:nvSpPr>
          <p:cNvPr id="840813" name="Text Box 109"/>
          <p:cNvSpPr txBox="1">
            <a:spLocks noChangeArrowheads="1"/>
          </p:cNvSpPr>
          <p:nvPr/>
        </p:nvSpPr>
        <p:spPr bwMode="auto">
          <a:xfrm>
            <a:off x="8594725" y="6426200"/>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2</a:t>
            </a:r>
            <a:endParaRPr lang="en-US" altLang="zh-CN" sz="2000" b="0">
              <a:solidFill>
                <a:srgbClr val="FFA27C"/>
              </a:solidFill>
              <a:latin typeface="Kosher-Normal" charset="0"/>
              <a:ea typeface="宋体" charset="0"/>
              <a:cs typeface="宋体" charset="0"/>
            </a:endParaRPr>
          </a:p>
        </p:txBody>
      </p:sp>
      <p:sp>
        <p:nvSpPr>
          <p:cNvPr id="840852" name="Text Box 148"/>
          <p:cNvSpPr txBox="1">
            <a:spLocks noChangeArrowheads="1"/>
          </p:cNvSpPr>
          <p:nvPr/>
        </p:nvSpPr>
        <p:spPr bwMode="auto">
          <a:xfrm>
            <a:off x="3532188" y="4071938"/>
            <a:ext cx="24003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accent2"/>
                </a:solidFill>
                <a:latin typeface="宋体" charset="0"/>
                <a:ea typeface="宋体" charset="0"/>
                <a:cs typeface="宋体" charset="0"/>
              </a:rPr>
              <a:t>20</a:t>
            </a:r>
            <a:r>
              <a:rPr lang="ja-JP" altLang="en-US">
                <a:solidFill>
                  <a:schemeClr val="accent2"/>
                </a:solidFill>
                <a:latin typeface="宋体" charset="0"/>
                <a:ea typeface="宋体" charset="0"/>
                <a:cs typeface="宋体" charset="0"/>
              </a:rPr>
              <a:t>耶</a:t>
            </a:r>
            <a:r>
              <a:rPr lang="zh-CN" altLang="en-US">
                <a:solidFill>
                  <a:schemeClr val="accent2"/>
                </a:solidFill>
                <a:latin typeface="宋体" charset="0"/>
                <a:ea typeface="宋体" charset="0"/>
                <a:cs typeface="宋体" charset="0"/>
              </a:rPr>
              <a:t>  </a:t>
            </a:r>
            <a:r>
              <a:rPr lang="en-US" altLang="zh-CN">
                <a:solidFill>
                  <a:schemeClr val="accent2"/>
                </a:solidFill>
                <a:latin typeface="宋体" charset="0"/>
                <a:ea typeface="宋体" charset="0"/>
                <a:cs typeface="宋体" charset="0"/>
              </a:rPr>
              <a:t> 20</a:t>
            </a:r>
            <a:r>
              <a:rPr lang="ja-JP" altLang="en-US">
                <a:solidFill>
                  <a:schemeClr val="accent2"/>
                </a:solidFill>
                <a:latin typeface="宋体" charset="0"/>
                <a:ea typeface="宋体" charset="0"/>
                <a:cs typeface="宋体" charset="0"/>
              </a:rPr>
              <a:t>罗</a:t>
            </a:r>
            <a:endParaRPr lang="zh-CN" altLang="en-US">
              <a:solidFill>
                <a:schemeClr val="accent2"/>
              </a:solidFill>
              <a:latin typeface="宋体" charset="0"/>
              <a:ea typeface="宋体" charset="0"/>
              <a:cs typeface="宋体" charset="0"/>
            </a:endParaRPr>
          </a:p>
        </p:txBody>
      </p:sp>
      <p:grpSp>
        <p:nvGrpSpPr>
          <p:cNvPr id="840853" name="Group 149"/>
          <p:cNvGrpSpPr>
            <a:grpSpLocks/>
          </p:cNvGrpSpPr>
          <p:nvPr/>
        </p:nvGrpSpPr>
        <p:grpSpPr bwMode="auto">
          <a:xfrm>
            <a:off x="925513" y="5391150"/>
            <a:ext cx="7712075" cy="592138"/>
            <a:chOff x="517" y="3380"/>
            <a:chExt cx="5114" cy="373"/>
          </a:xfrm>
        </p:grpSpPr>
        <p:sp>
          <p:nvSpPr>
            <p:cNvPr id="840854" name="Rectangle 150"/>
            <p:cNvSpPr>
              <a:spLocks noChangeArrowheads="1"/>
            </p:cNvSpPr>
            <p:nvPr/>
          </p:nvSpPr>
          <p:spPr bwMode="auto">
            <a:xfrm>
              <a:off x="517" y="3380"/>
              <a:ext cx="2012" cy="37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zh-CN" altLang="en-US" sz="2400">
                  <a:solidFill>
                    <a:srgbClr val="A8001C"/>
                  </a:solidFill>
                  <a:latin typeface="MS PGothic" charset="0"/>
                  <a:ea typeface="MS PGothic" charset="0"/>
                  <a:cs typeface="MS PGothic" charset="0"/>
                </a:rPr>
                <a:t> </a:t>
              </a:r>
              <a:r>
                <a:rPr lang="zh-CN" altLang="en-US">
                  <a:solidFill>
                    <a:srgbClr val="A8001C"/>
                  </a:solidFill>
                  <a:latin typeface="MS PGothic" charset="0"/>
                  <a:ea typeface="MS PGothic" charset="0"/>
                  <a:cs typeface="MS PGothic" charset="0"/>
                </a:rPr>
                <a:t>没有好王</a:t>
              </a:r>
            </a:p>
          </p:txBody>
        </p:sp>
        <p:sp>
          <p:nvSpPr>
            <p:cNvPr id="840855" name="Rectangle 151"/>
            <p:cNvSpPr>
              <a:spLocks noChangeArrowheads="1"/>
            </p:cNvSpPr>
            <p:nvPr/>
          </p:nvSpPr>
          <p:spPr bwMode="auto">
            <a:xfrm>
              <a:off x="3356" y="3380"/>
              <a:ext cx="2275" cy="37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zh-CN" altLang="en-US" sz="2400">
                  <a:solidFill>
                    <a:srgbClr val="A8001C"/>
                  </a:solidFill>
                  <a:ea typeface="宋体" charset="0"/>
                  <a:cs typeface="宋体" charset="0"/>
                </a:rPr>
                <a:t> </a:t>
              </a:r>
              <a:r>
                <a:rPr lang="zh-CN" altLang="en-US">
                  <a:solidFill>
                    <a:srgbClr val="A8001C"/>
                  </a:solidFill>
                  <a:latin typeface="MS PGothic" charset="0"/>
                  <a:ea typeface="MS PGothic" charset="0"/>
                  <a:cs typeface="MS PGothic" charset="0"/>
                </a:rPr>
                <a:t>有一些好王</a:t>
              </a:r>
            </a:p>
          </p:txBody>
        </p:sp>
      </p:grpSp>
      <p:grpSp>
        <p:nvGrpSpPr>
          <p:cNvPr id="840856" name="Group 152"/>
          <p:cNvGrpSpPr>
            <a:grpSpLocks/>
          </p:cNvGrpSpPr>
          <p:nvPr/>
        </p:nvGrpSpPr>
        <p:grpSpPr bwMode="auto">
          <a:xfrm>
            <a:off x="1406525" y="4613275"/>
            <a:ext cx="6383338" cy="595313"/>
            <a:chOff x="814" y="3005"/>
            <a:chExt cx="4240" cy="375"/>
          </a:xfrm>
        </p:grpSpPr>
        <p:sp>
          <p:nvSpPr>
            <p:cNvPr id="840857" name="Rectangle 153"/>
            <p:cNvSpPr>
              <a:spLocks noChangeArrowheads="1"/>
            </p:cNvSpPr>
            <p:nvPr/>
          </p:nvSpPr>
          <p:spPr bwMode="auto">
            <a:xfrm>
              <a:off x="814" y="3007"/>
              <a:ext cx="1898" cy="37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zh-CN" altLang="en-US" sz="2400">
                  <a:solidFill>
                    <a:srgbClr val="A8001C"/>
                  </a:solidFill>
                  <a:latin typeface="宋体" charset="0"/>
                  <a:ea typeface="宋体" charset="0"/>
                  <a:cs typeface="宋体" charset="0"/>
                </a:rPr>
                <a:t> </a:t>
              </a:r>
              <a:r>
                <a:rPr lang="ja-JP" altLang="en-US">
                  <a:solidFill>
                    <a:schemeClr val="accent2"/>
                  </a:solidFill>
                  <a:latin typeface="宋体" charset="0"/>
                  <a:ea typeface="宋体" charset="0"/>
                  <a:cs typeface="宋体" charset="0"/>
                </a:rPr>
                <a:t>北</a:t>
              </a:r>
              <a:r>
                <a:rPr lang="zh-CN" altLang="en-US">
                  <a:solidFill>
                    <a:srgbClr val="A8001C"/>
                  </a:solidFill>
                  <a:latin typeface="宋体" charset="0"/>
                  <a:ea typeface="宋体" charset="0"/>
                  <a:cs typeface="宋体" charset="0"/>
                </a:rPr>
                <a:t> </a:t>
              </a:r>
              <a:r>
                <a:rPr lang="en-US" altLang="zh-CN">
                  <a:solidFill>
                    <a:srgbClr val="A8001C"/>
                  </a:solidFill>
                  <a:latin typeface="宋体" charset="0"/>
                  <a:ea typeface="宋体" charset="0"/>
                  <a:cs typeface="宋体" charset="0"/>
                </a:rPr>
                <a:t>: </a:t>
              </a:r>
              <a:r>
                <a:rPr lang="ja-JP" altLang="en-US">
                  <a:solidFill>
                    <a:srgbClr val="A8001C"/>
                  </a:solidFill>
                  <a:latin typeface="宋体" charset="0"/>
                  <a:ea typeface="宋体" charset="0"/>
                  <a:cs typeface="宋体" charset="0"/>
                </a:rPr>
                <a:t>耶罗波安</a:t>
              </a:r>
              <a:endParaRPr lang="zh-CN" altLang="en-US">
                <a:solidFill>
                  <a:srgbClr val="A8001C"/>
                </a:solidFill>
                <a:latin typeface="宋体" charset="0"/>
                <a:ea typeface="宋体" charset="0"/>
                <a:cs typeface="宋体" charset="0"/>
              </a:endParaRPr>
            </a:p>
          </p:txBody>
        </p:sp>
        <p:sp>
          <p:nvSpPr>
            <p:cNvPr id="840858" name="Rectangle 154"/>
            <p:cNvSpPr>
              <a:spLocks noChangeArrowheads="1"/>
            </p:cNvSpPr>
            <p:nvPr/>
          </p:nvSpPr>
          <p:spPr bwMode="auto">
            <a:xfrm>
              <a:off x="3156" y="3005"/>
              <a:ext cx="1898" cy="37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zh-CN" altLang="en-US" sz="2400">
                  <a:solidFill>
                    <a:srgbClr val="A8001C"/>
                  </a:solidFill>
                  <a:latin typeface="宋体" charset="0"/>
                  <a:ea typeface="宋体" charset="0"/>
                  <a:cs typeface="宋体" charset="0"/>
                </a:rPr>
                <a:t> </a:t>
              </a:r>
              <a:r>
                <a:rPr lang="ja-JP" altLang="en-US">
                  <a:solidFill>
                    <a:schemeClr val="accent2"/>
                  </a:solidFill>
                  <a:latin typeface="宋体" charset="0"/>
                  <a:ea typeface="宋体" charset="0"/>
                  <a:cs typeface="宋体" charset="0"/>
                </a:rPr>
                <a:t>南</a:t>
              </a:r>
              <a:r>
                <a:rPr lang="zh-CN" altLang="en-US">
                  <a:solidFill>
                    <a:srgbClr val="A8001C"/>
                  </a:solidFill>
                  <a:latin typeface="宋体" charset="0"/>
                  <a:ea typeface="宋体" charset="0"/>
                  <a:cs typeface="宋体" charset="0"/>
                </a:rPr>
                <a:t> </a:t>
              </a:r>
              <a:r>
                <a:rPr lang="en-US" altLang="zh-CN">
                  <a:solidFill>
                    <a:srgbClr val="A8001C"/>
                  </a:solidFill>
                  <a:latin typeface="宋体" charset="0"/>
                  <a:ea typeface="宋体" charset="0"/>
                  <a:cs typeface="宋体" charset="0"/>
                </a:rPr>
                <a:t>: </a:t>
              </a:r>
              <a:r>
                <a:rPr lang="ja-JP" altLang="en-US">
                  <a:solidFill>
                    <a:srgbClr val="A8001C"/>
                  </a:solidFill>
                  <a:latin typeface="宋体" charset="0"/>
                  <a:ea typeface="宋体" charset="0"/>
                  <a:cs typeface="宋体" charset="0"/>
                </a:rPr>
                <a:t>罗波安</a:t>
              </a:r>
              <a:endParaRPr lang="zh-CN" altLang="en-US" sz="2400" b="0">
                <a:solidFill>
                  <a:srgbClr val="A8001C"/>
                </a:solidFill>
                <a:latin typeface="宋体" charset="0"/>
                <a:ea typeface="宋体" charset="0"/>
                <a:cs typeface="宋体" charset="0"/>
              </a:endParaRPr>
            </a:p>
          </p:txBody>
        </p:sp>
      </p:grpSp>
      <p:sp>
        <p:nvSpPr>
          <p:cNvPr id="840861" name="Text Box 157"/>
          <p:cNvSpPr txBox="1">
            <a:spLocks noChangeArrowheads="1"/>
          </p:cNvSpPr>
          <p:nvPr/>
        </p:nvSpPr>
        <p:spPr bwMode="auto">
          <a:xfrm>
            <a:off x="1665288" y="-9525"/>
            <a:ext cx="3851275"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chemeClr val="tx1"/>
                </a:solidFill>
                <a:ea typeface="宋体" charset="0"/>
                <a:cs typeface="宋体" charset="0"/>
              </a:rPr>
              <a:t> </a:t>
            </a:r>
            <a:r>
              <a:rPr lang="ja-JP" altLang="en-US" sz="1400">
                <a:solidFill>
                  <a:schemeClr val="tx1"/>
                </a:solidFill>
                <a:latin typeface="宋体" charset="0"/>
                <a:ea typeface="宋体" charset="0"/>
                <a:cs typeface="宋体" charset="0"/>
              </a:rPr>
              <a:t>王</a:t>
            </a:r>
            <a:r>
              <a:rPr lang="zh-CN" altLang="en-US" sz="1400">
                <a:solidFill>
                  <a:schemeClr val="tx1"/>
                </a:solidFill>
                <a:latin typeface="宋体" charset="0"/>
                <a:ea typeface="宋体" charset="0"/>
                <a:cs typeface="宋体" charset="0"/>
              </a:rPr>
              <a:t>上 </a:t>
            </a:r>
            <a:r>
              <a:rPr lang="en-US" altLang="zh-CN" sz="1400">
                <a:solidFill>
                  <a:schemeClr val="tx1"/>
                </a:solidFill>
                <a:latin typeface="宋体" charset="0"/>
                <a:ea typeface="宋体" charset="0"/>
                <a:cs typeface="宋体" charset="0"/>
              </a:rPr>
              <a:t>12 </a:t>
            </a:r>
            <a:r>
              <a:rPr lang="zh-CN" altLang="en-US" sz="1400">
                <a:solidFill>
                  <a:schemeClr val="tx1"/>
                </a:solidFill>
                <a:latin typeface="宋体" charset="0"/>
                <a:ea typeface="宋体" charset="0"/>
                <a:cs typeface="宋体" charset="0"/>
              </a:rPr>
              <a:t>章 </a:t>
            </a:r>
            <a:r>
              <a:rPr lang="en-US" altLang="zh-CN" sz="1400">
                <a:solidFill>
                  <a:schemeClr val="tx1"/>
                </a:solidFill>
                <a:latin typeface="宋体" charset="0"/>
                <a:ea typeface="宋体" charset="0"/>
                <a:cs typeface="宋体" charset="0"/>
              </a:rPr>
              <a:t>– </a:t>
            </a:r>
            <a:r>
              <a:rPr lang="zh-CN" altLang="en-US" sz="1400">
                <a:solidFill>
                  <a:schemeClr val="tx1"/>
                </a:solidFill>
                <a:latin typeface="宋体" charset="0"/>
                <a:ea typeface="宋体" charset="0"/>
                <a:cs typeface="宋体" charset="0"/>
              </a:rPr>
              <a:t>王</a:t>
            </a:r>
            <a:r>
              <a:rPr lang="ja-JP" altLang="en-US" sz="1400">
                <a:solidFill>
                  <a:schemeClr val="tx1"/>
                </a:solidFill>
                <a:latin typeface="宋体" charset="0"/>
                <a:ea typeface="宋体" charset="0"/>
                <a:cs typeface="宋体" charset="0"/>
              </a:rPr>
              <a:t>下</a:t>
            </a:r>
            <a:r>
              <a:rPr lang="ja-JP" sz="1400">
                <a:solidFill>
                  <a:schemeClr val="tx1"/>
                </a:solidFill>
                <a:latin typeface="宋体" charset="0"/>
                <a:ea typeface="宋体" charset="0"/>
                <a:cs typeface="宋体" charset="0"/>
              </a:rPr>
              <a:t> </a:t>
            </a:r>
            <a:r>
              <a:rPr lang="zh-CN" altLang="en-US" sz="1400">
                <a:solidFill>
                  <a:schemeClr val="tx1"/>
                </a:solidFill>
                <a:latin typeface="宋体" charset="0"/>
                <a:ea typeface="宋体" charset="0"/>
                <a:cs typeface="宋体" charset="0"/>
              </a:rPr>
              <a:t>2</a:t>
            </a:r>
            <a:r>
              <a:rPr lang="en-US" altLang="zh-CN" sz="1400">
                <a:solidFill>
                  <a:schemeClr val="tx1"/>
                </a:solidFill>
                <a:latin typeface="宋体" charset="0"/>
                <a:ea typeface="宋体" charset="0"/>
                <a:cs typeface="宋体" charset="0"/>
              </a:rPr>
              <a:t>4 </a:t>
            </a:r>
            <a:r>
              <a:rPr lang="zh-CN" altLang="en-US" sz="1400">
                <a:solidFill>
                  <a:schemeClr val="tx1"/>
                </a:solidFill>
                <a:latin typeface="宋体" charset="0"/>
                <a:ea typeface="宋体" charset="0"/>
                <a:cs typeface="宋体" charset="0"/>
              </a:rPr>
              <a:t>章</a:t>
            </a:r>
          </a:p>
        </p:txBody>
      </p:sp>
      <p:sp>
        <p:nvSpPr>
          <p:cNvPr id="840862" name="Rectangle 158"/>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98348" name="Group 197"/>
          <p:cNvGrpSpPr>
            <a:grpSpLocks/>
          </p:cNvGrpSpPr>
          <p:nvPr/>
        </p:nvGrpSpPr>
        <p:grpSpPr bwMode="auto">
          <a:xfrm>
            <a:off x="7842250" y="3436938"/>
            <a:ext cx="1200150" cy="2109787"/>
            <a:chOff x="4940" y="2165"/>
            <a:chExt cx="756" cy="1329"/>
          </a:xfrm>
        </p:grpSpPr>
        <p:grpSp>
          <p:nvGrpSpPr>
            <p:cNvPr id="98351" name="Group 159"/>
            <p:cNvGrpSpPr>
              <a:grpSpLocks/>
            </p:cNvGrpSpPr>
            <p:nvPr/>
          </p:nvGrpSpPr>
          <p:grpSpPr bwMode="auto">
            <a:xfrm>
              <a:off x="4940" y="2165"/>
              <a:ext cx="756" cy="1329"/>
              <a:chOff x="4940" y="2165"/>
              <a:chExt cx="756" cy="1329"/>
            </a:xfrm>
          </p:grpSpPr>
          <p:grpSp>
            <p:nvGrpSpPr>
              <p:cNvPr id="98353" name="Group 160"/>
              <p:cNvGrpSpPr>
                <a:grpSpLocks/>
              </p:cNvGrpSpPr>
              <p:nvPr/>
            </p:nvGrpSpPr>
            <p:grpSpPr bwMode="auto">
              <a:xfrm>
                <a:off x="4940" y="2165"/>
                <a:ext cx="756" cy="1329"/>
                <a:chOff x="4940" y="2165"/>
                <a:chExt cx="756" cy="1329"/>
              </a:xfrm>
            </p:grpSpPr>
            <p:grpSp>
              <p:nvGrpSpPr>
                <p:cNvPr id="98355" name="Group 161"/>
                <p:cNvGrpSpPr>
                  <a:grpSpLocks/>
                </p:cNvGrpSpPr>
                <p:nvPr/>
              </p:nvGrpSpPr>
              <p:grpSpPr bwMode="auto">
                <a:xfrm>
                  <a:off x="4940" y="2165"/>
                  <a:ext cx="756" cy="1329"/>
                  <a:chOff x="4940" y="2165"/>
                  <a:chExt cx="756" cy="1329"/>
                </a:xfrm>
              </p:grpSpPr>
              <p:grpSp>
                <p:nvGrpSpPr>
                  <p:cNvPr id="98357" name="Group 162"/>
                  <p:cNvGrpSpPr>
                    <a:grpSpLocks/>
                  </p:cNvGrpSpPr>
                  <p:nvPr/>
                </p:nvGrpSpPr>
                <p:grpSpPr bwMode="auto">
                  <a:xfrm>
                    <a:off x="4940" y="2165"/>
                    <a:ext cx="756" cy="1329"/>
                    <a:chOff x="4940" y="2165"/>
                    <a:chExt cx="756" cy="1329"/>
                  </a:xfrm>
                </p:grpSpPr>
                <p:grpSp>
                  <p:nvGrpSpPr>
                    <p:cNvPr id="98359" name="Group 163"/>
                    <p:cNvGrpSpPr>
                      <a:grpSpLocks/>
                    </p:cNvGrpSpPr>
                    <p:nvPr/>
                  </p:nvGrpSpPr>
                  <p:grpSpPr bwMode="auto">
                    <a:xfrm>
                      <a:off x="4940" y="2165"/>
                      <a:ext cx="756" cy="1329"/>
                      <a:chOff x="4940" y="2165"/>
                      <a:chExt cx="756" cy="1329"/>
                    </a:xfrm>
                  </p:grpSpPr>
                  <p:grpSp>
                    <p:nvGrpSpPr>
                      <p:cNvPr id="98362" name="Group 164"/>
                      <p:cNvGrpSpPr>
                        <a:grpSpLocks/>
                      </p:cNvGrpSpPr>
                      <p:nvPr/>
                    </p:nvGrpSpPr>
                    <p:grpSpPr bwMode="auto">
                      <a:xfrm>
                        <a:off x="4940" y="2165"/>
                        <a:ext cx="756" cy="1329"/>
                        <a:chOff x="4940" y="2165"/>
                        <a:chExt cx="756" cy="1329"/>
                      </a:xfrm>
                    </p:grpSpPr>
                    <p:sp>
                      <p:nvSpPr>
                        <p:cNvPr id="840869" name="AutoShape 16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0" name="Rectangle 16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1" name="Line 16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2" name="Rectangle 16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3" name="Rectangle 16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4" name="Line 17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5" name="Line 17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6" name="Line 17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7" name="Line 17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8" name="Line 17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79" name="Line 17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80" name="Line 17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81" name="Line 17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82" name="Line 17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83" name="Line 17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0884" name="Rectangle 18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40885" name="Rectangle 18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0886" name="Rectangle 18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0887" name="Rectangle 18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0888" name="Rectangle 18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0889" name="Text Box 18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0890" name="Text Box 18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0891" name="Text Box 18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0892" name="Text Box 18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0893" name="Text Box 18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0894" name="Text Box 19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40895" name="Rectangle 19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40896" name="Rectangle 192"/>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40897" name="Rectangle 193"/>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40898" name="Rectangle 194"/>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40899" name="Text Box 19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40900" name="Rectangle 196"/>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40859" name="Text Box 155"/>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40902" name="Text Box 198"/>
          <p:cNvSpPr txBox="1">
            <a:spLocks noChangeArrowheads="1"/>
          </p:cNvSpPr>
          <p:nvPr/>
        </p:nvSpPr>
        <p:spPr bwMode="auto">
          <a:xfrm>
            <a:off x="6248400" y="3536950"/>
            <a:ext cx="1038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a:solidFill>
                  <a:schemeClr val="tx1"/>
                </a:solidFill>
                <a:ea typeface="宋体" charset="0"/>
                <a:cs typeface="宋体" charset="0"/>
              </a:rPr>
              <a:t>新约</a:t>
            </a:r>
            <a:endParaRPr lang="zh-CN" altLang="en-US">
              <a:solidFill>
                <a:schemeClr val="tx1"/>
              </a:solidFill>
              <a:ea typeface="宋体" charset="0"/>
              <a:cs typeface="宋体" charset="0"/>
            </a:endParaRPr>
          </a:p>
        </p:txBody>
      </p:sp>
      <p:sp>
        <p:nvSpPr>
          <p:cNvPr id="840903" name="Text Box 199"/>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40852"/>
                                        </p:tgtEl>
                                        <p:attrNameLst>
                                          <p:attrName>style.visibility</p:attrName>
                                        </p:attrNameLst>
                                      </p:cBhvr>
                                      <p:to>
                                        <p:strVal val="visible"/>
                                      </p:to>
                                    </p:set>
                                    <p:anim calcmode="lin" valueType="num">
                                      <p:cBhvr>
                                        <p:cTn id="7" dur="500" fill="hold"/>
                                        <p:tgtEl>
                                          <p:spTgt spid="840852"/>
                                        </p:tgtEl>
                                        <p:attrNameLst>
                                          <p:attrName>ppt_x</p:attrName>
                                        </p:attrNameLst>
                                      </p:cBhvr>
                                      <p:tavLst>
                                        <p:tav tm="0">
                                          <p:val>
                                            <p:strVal val="#ppt_x-#ppt_w/2"/>
                                          </p:val>
                                        </p:tav>
                                        <p:tav tm="100000">
                                          <p:val>
                                            <p:strVal val="#ppt_x"/>
                                          </p:val>
                                        </p:tav>
                                      </p:tavLst>
                                    </p:anim>
                                    <p:anim calcmode="lin" valueType="num">
                                      <p:cBhvr>
                                        <p:cTn id="8" dur="500" fill="hold"/>
                                        <p:tgtEl>
                                          <p:spTgt spid="840852"/>
                                        </p:tgtEl>
                                        <p:attrNameLst>
                                          <p:attrName>ppt_y</p:attrName>
                                        </p:attrNameLst>
                                      </p:cBhvr>
                                      <p:tavLst>
                                        <p:tav tm="0">
                                          <p:val>
                                            <p:strVal val="#ppt_y"/>
                                          </p:val>
                                        </p:tav>
                                        <p:tav tm="100000">
                                          <p:val>
                                            <p:strVal val="#ppt_y"/>
                                          </p:val>
                                        </p:tav>
                                      </p:tavLst>
                                    </p:anim>
                                    <p:anim calcmode="lin" valueType="num">
                                      <p:cBhvr>
                                        <p:cTn id="9" dur="500" fill="hold"/>
                                        <p:tgtEl>
                                          <p:spTgt spid="840852"/>
                                        </p:tgtEl>
                                        <p:attrNameLst>
                                          <p:attrName>ppt_w</p:attrName>
                                        </p:attrNameLst>
                                      </p:cBhvr>
                                      <p:tavLst>
                                        <p:tav tm="0">
                                          <p:val>
                                            <p:fltVal val="0"/>
                                          </p:val>
                                        </p:tav>
                                        <p:tav tm="100000">
                                          <p:val>
                                            <p:strVal val="#ppt_w"/>
                                          </p:val>
                                        </p:tav>
                                      </p:tavLst>
                                    </p:anim>
                                    <p:anim calcmode="lin" valueType="num">
                                      <p:cBhvr>
                                        <p:cTn id="10" dur="500" fill="hold"/>
                                        <p:tgtEl>
                                          <p:spTgt spid="84085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840856"/>
                                        </p:tgtEl>
                                        <p:attrNameLst>
                                          <p:attrName>style.visibility</p:attrName>
                                        </p:attrNameLst>
                                      </p:cBhvr>
                                      <p:to>
                                        <p:strVal val="visible"/>
                                      </p:to>
                                    </p:set>
                                    <p:anim calcmode="lin" valueType="num">
                                      <p:cBhvr>
                                        <p:cTn id="14" dur="500" fill="hold"/>
                                        <p:tgtEl>
                                          <p:spTgt spid="840856"/>
                                        </p:tgtEl>
                                        <p:attrNameLst>
                                          <p:attrName>ppt_w</p:attrName>
                                        </p:attrNameLst>
                                      </p:cBhvr>
                                      <p:tavLst>
                                        <p:tav tm="0">
                                          <p:val>
                                            <p:strVal val="2/3*#ppt_w"/>
                                          </p:val>
                                        </p:tav>
                                        <p:tav tm="100000">
                                          <p:val>
                                            <p:strVal val="#ppt_w"/>
                                          </p:val>
                                        </p:tav>
                                      </p:tavLst>
                                    </p:anim>
                                    <p:anim calcmode="lin" valueType="num">
                                      <p:cBhvr>
                                        <p:cTn id="15" dur="500" fill="hold"/>
                                        <p:tgtEl>
                                          <p:spTgt spid="840856"/>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272" fill="hold" nodeType="clickEffect">
                                  <p:stCondLst>
                                    <p:cond delay="0"/>
                                  </p:stCondLst>
                                  <p:childTnLst>
                                    <p:set>
                                      <p:cBhvr>
                                        <p:cTn id="19" dur="1" fill="hold">
                                          <p:stCondLst>
                                            <p:cond delay="0"/>
                                          </p:stCondLst>
                                        </p:cTn>
                                        <p:tgtEl>
                                          <p:spTgt spid="840853"/>
                                        </p:tgtEl>
                                        <p:attrNameLst>
                                          <p:attrName>style.visibility</p:attrName>
                                        </p:attrNameLst>
                                      </p:cBhvr>
                                      <p:to>
                                        <p:strVal val="visible"/>
                                      </p:to>
                                    </p:set>
                                    <p:anim calcmode="lin" valueType="num">
                                      <p:cBhvr>
                                        <p:cTn id="20" dur="500" fill="hold"/>
                                        <p:tgtEl>
                                          <p:spTgt spid="840853"/>
                                        </p:tgtEl>
                                        <p:attrNameLst>
                                          <p:attrName>ppt_w</p:attrName>
                                        </p:attrNameLst>
                                      </p:cBhvr>
                                      <p:tavLst>
                                        <p:tav tm="0">
                                          <p:val>
                                            <p:strVal val="2/3*#ppt_w"/>
                                          </p:val>
                                        </p:tav>
                                        <p:tav tm="100000">
                                          <p:val>
                                            <p:strVal val="#ppt_w"/>
                                          </p:val>
                                        </p:tav>
                                      </p:tavLst>
                                    </p:anim>
                                    <p:anim calcmode="lin" valueType="num">
                                      <p:cBhvr>
                                        <p:cTn id="21" dur="500" fill="hold"/>
                                        <p:tgtEl>
                                          <p:spTgt spid="84085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85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Line 2"/>
          <p:cNvSpPr>
            <a:spLocks noChangeShapeType="1"/>
          </p:cNvSpPr>
          <p:nvPr/>
        </p:nvSpPr>
        <p:spPr bwMode="auto">
          <a:xfrm>
            <a:off x="6615113" y="154305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244" name="Rectangle 4"/>
          <p:cNvSpPr>
            <a:spLocks noChangeArrowheads="1"/>
          </p:cNvSpPr>
          <p:nvPr/>
        </p:nvSpPr>
        <p:spPr bwMode="auto">
          <a:xfrm>
            <a:off x="4281488" y="11588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245"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522246"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522247" name="Rectangle 7"/>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522251" name="Text Box 11"/>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522253" name="Rectangle 13"/>
          <p:cNvSpPr>
            <a:spLocks noChangeArrowheads="1"/>
          </p:cNvSpPr>
          <p:nvPr/>
        </p:nvSpPr>
        <p:spPr bwMode="auto">
          <a:xfrm>
            <a:off x="8091488"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03</a:t>
            </a:r>
          </a:p>
        </p:txBody>
      </p:sp>
      <p:sp>
        <p:nvSpPr>
          <p:cNvPr id="522254" name="Text Box 14"/>
          <p:cNvSpPr txBox="1">
            <a:spLocks noChangeArrowheads="1"/>
          </p:cNvSpPr>
          <p:nvPr/>
        </p:nvSpPr>
        <p:spPr bwMode="auto">
          <a:xfrm>
            <a:off x="3101975" y="228600"/>
            <a:ext cx="3251200" cy="6294438"/>
          </a:xfrm>
          <a:prstGeom prst="rect">
            <a:avLst/>
          </a:prstGeom>
          <a:noFill/>
          <a:ln>
            <a:noFill/>
          </a:ln>
          <a:effectLst>
            <a:outerShdw blurRad="63500" dist="91581" dir="337859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93FF96"/>
                </a:solidFill>
                <a:miter lim="800000"/>
                <a:headEnd/>
                <a:tailEnd/>
              </a14:hiddenLine>
            </a:ext>
          </a:extLst>
        </p:spPr>
        <p:txBody>
          <a:bodyPr>
            <a:spAutoFit/>
          </a:bodyPr>
          <a:lstStyle/>
          <a:p>
            <a:pPr algn="ctr">
              <a:spcBef>
                <a:spcPct val="50000"/>
              </a:spcBef>
              <a:defRPr/>
            </a:pPr>
            <a:r>
              <a:rPr lang="en-US" altLang="zh-CN" sz="40700">
                <a:solidFill>
                  <a:srgbClr val="A5131D"/>
                </a:solidFill>
                <a:latin typeface="Arial" charset="0"/>
                <a:ea typeface="宋体" charset="0"/>
                <a:cs typeface="宋体" charset="0"/>
              </a:rPr>
              <a:t>?</a:t>
            </a:r>
          </a:p>
        </p:txBody>
      </p:sp>
      <p:sp>
        <p:nvSpPr>
          <p:cNvPr id="522260" name="Text Box 20"/>
          <p:cNvSpPr txBox="1">
            <a:spLocks noChangeArrowheads="1"/>
          </p:cNvSpPr>
          <p:nvPr/>
        </p:nvSpPr>
        <p:spPr bwMode="auto">
          <a:xfrm>
            <a:off x="1741488" y="1198563"/>
            <a:ext cx="5949950" cy="44815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6000">
                <a:solidFill>
                  <a:srgbClr val="FFFF00"/>
                </a:solidFill>
                <a:latin typeface="宋体" charset="0"/>
                <a:ea typeface="宋体" charset="0"/>
                <a:cs typeface="宋体" charset="0"/>
              </a:rPr>
              <a:t>一个问题</a:t>
            </a:r>
            <a:r>
              <a:rPr lang="en-US" altLang="zh-CN" sz="6000">
                <a:solidFill>
                  <a:srgbClr val="FFFF00"/>
                </a:solidFill>
                <a:latin typeface="宋体" charset="0"/>
                <a:ea typeface="宋体" charset="0"/>
                <a:cs typeface="宋体" charset="0"/>
              </a:rPr>
              <a:t>:</a:t>
            </a:r>
          </a:p>
          <a:p>
            <a:pPr algn="ctr">
              <a:spcBef>
                <a:spcPct val="50000"/>
              </a:spcBef>
              <a:defRPr/>
            </a:pPr>
            <a:r>
              <a:rPr lang="zh-CN" altLang="en-US" sz="7200" u="sng">
                <a:solidFill>
                  <a:srgbClr val="FFFF00"/>
                </a:solidFill>
                <a:latin typeface="宋体" charset="0"/>
                <a:ea typeface="宋体" charset="0"/>
                <a:cs typeface="宋体" charset="0"/>
              </a:rPr>
              <a:t>你</a:t>
            </a:r>
            <a:r>
              <a:rPr lang="ja-JP" altLang="en-US" sz="6000">
                <a:solidFill>
                  <a:srgbClr val="FFFF00"/>
                </a:solidFill>
                <a:latin typeface="宋体" charset="0"/>
                <a:ea typeface="宋体" charset="0"/>
                <a:cs typeface="宋体" charset="0"/>
              </a:rPr>
              <a:t>认为</a:t>
            </a:r>
            <a:r>
              <a:rPr lang="zh-CN" altLang="en-US" sz="6000">
                <a:solidFill>
                  <a:srgbClr val="FFFF00"/>
                </a:solidFill>
                <a:latin typeface="宋体" charset="0"/>
                <a:ea typeface="宋体" charset="0"/>
                <a:cs typeface="宋体" charset="0"/>
              </a:rPr>
              <a:t>会                有什么事情        发</a:t>
            </a:r>
            <a:r>
              <a:rPr lang="ja-JP" altLang="en-US" sz="6000">
                <a:solidFill>
                  <a:srgbClr val="FFFF00"/>
                </a:solidFill>
                <a:latin typeface="宋体" charset="0"/>
                <a:ea typeface="宋体" charset="0"/>
                <a:cs typeface="宋体" charset="0"/>
              </a:rPr>
              <a:t>生</a:t>
            </a:r>
            <a:r>
              <a:rPr lang="zh-CN" altLang="en-US" sz="6000">
                <a:solidFill>
                  <a:srgbClr val="FFFF00"/>
                </a:solidFill>
                <a:latin typeface="宋体" charset="0"/>
                <a:ea typeface="宋体" charset="0"/>
                <a:cs typeface="宋体" charset="0"/>
              </a:rPr>
              <a:t>当</a:t>
            </a:r>
            <a:r>
              <a:rPr lang="en-US" altLang="zh-CN" sz="6000">
                <a:solidFill>
                  <a:srgbClr val="FFFF00"/>
                </a:solidFill>
                <a:latin typeface="宋体" charset="0"/>
                <a:ea typeface="宋体" charset="0"/>
                <a:cs typeface="宋体" charset="0"/>
              </a:rPr>
              <a:t>…</a:t>
            </a:r>
            <a:r>
              <a:rPr lang="zh-CN" altLang="en-US" sz="6000">
                <a:solidFill>
                  <a:srgbClr val="FFFF00"/>
                </a:solidFill>
                <a:latin typeface="宋体" charset="0"/>
                <a:ea typeface="宋体" charset="0"/>
                <a:cs typeface="宋体"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fade">
                                      <p:cBhvr>
                                        <p:cTn id="7" dur="2000"/>
                                        <p:tgtEl>
                                          <p:spTgt spid="522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427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56"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57"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00357" name="Group 6"/>
          <p:cNvGrpSpPr>
            <a:grpSpLocks/>
          </p:cNvGrpSpPr>
          <p:nvPr/>
        </p:nvGrpSpPr>
        <p:grpSpPr bwMode="auto">
          <a:xfrm>
            <a:off x="692150" y="2603500"/>
            <a:ext cx="2601913" cy="2032000"/>
            <a:chOff x="568" y="1640"/>
            <a:chExt cx="1387" cy="1112"/>
          </a:xfrm>
        </p:grpSpPr>
        <p:grpSp>
          <p:nvGrpSpPr>
            <p:cNvPr id="100458" name="Group 7"/>
            <p:cNvGrpSpPr>
              <a:grpSpLocks/>
            </p:cNvGrpSpPr>
            <p:nvPr/>
          </p:nvGrpSpPr>
          <p:grpSpPr bwMode="auto">
            <a:xfrm>
              <a:off x="568" y="1640"/>
              <a:ext cx="1249" cy="1112"/>
              <a:chOff x="568" y="1640"/>
              <a:chExt cx="1249" cy="1112"/>
            </a:xfrm>
          </p:grpSpPr>
          <p:sp>
            <p:nvSpPr>
              <p:cNvPr id="842760"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2761"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2762"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42763"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42764"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65"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66"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67"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68"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69"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70"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71"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72"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42773"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42774"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42775"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42776"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47</a:t>
            </a:r>
          </a:p>
        </p:txBody>
      </p:sp>
      <p:grpSp>
        <p:nvGrpSpPr>
          <p:cNvPr id="100371" name="Group 25"/>
          <p:cNvGrpSpPr>
            <a:grpSpLocks/>
          </p:cNvGrpSpPr>
          <p:nvPr/>
        </p:nvGrpSpPr>
        <p:grpSpPr bwMode="auto">
          <a:xfrm>
            <a:off x="6289675" y="1290638"/>
            <a:ext cx="920750" cy="1009650"/>
            <a:chOff x="1557" y="1008"/>
            <a:chExt cx="2105" cy="1948"/>
          </a:xfrm>
        </p:grpSpPr>
        <p:grpSp>
          <p:nvGrpSpPr>
            <p:cNvPr id="100450" name="Group 27"/>
            <p:cNvGrpSpPr>
              <a:grpSpLocks/>
            </p:cNvGrpSpPr>
            <p:nvPr/>
          </p:nvGrpSpPr>
          <p:grpSpPr bwMode="auto">
            <a:xfrm>
              <a:off x="1557" y="1209"/>
              <a:ext cx="2105" cy="1421"/>
              <a:chOff x="578" y="2316"/>
              <a:chExt cx="2105" cy="1421"/>
            </a:xfrm>
          </p:grpSpPr>
          <p:sp>
            <p:nvSpPr>
              <p:cNvPr id="842780"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81"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2783"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84"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85"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86"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87"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00372" name="Group 36"/>
          <p:cNvGrpSpPr>
            <a:grpSpLocks/>
          </p:cNvGrpSpPr>
          <p:nvPr/>
        </p:nvGrpSpPr>
        <p:grpSpPr bwMode="auto">
          <a:xfrm>
            <a:off x="6283325" y="3405188"/>
            <a:ext cx="920750" cy="1009650"/>
            <a:chOff x="1557" y="1008"/>
            <a:chExt cx="2105" cy="1948"/>
          </a:xfrm>
        </p:grpSpPr>
        <p:grpSp>
          <p:nvGrpSpPr>
            <p:cNvPr id="100442" name="Group 38"/>
            <p:cNvGrpSpPr>
              <a:grpSpLocks/>
            </p:cNvGrpSpPr>
            <p:nvPr/>
          </p:nvGrpSpPr>
          <p:grpSpPr bwMode="auto">
            <a:xfrm>
              <a:off x="1557" y="1209"/>
              <a:ext cx="2105" cy="1421"/>
              <a:chOff x="578" y="2316"/>
              <a:chExt cx="2105" cy="1421"/>
            </a:xfrm>
          </p:grpSpPr>
          <p:sp>
            <p:nvSpPr>
              <p:cNvPr id="842791"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92"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2794"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95"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96"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97"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798"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2799"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0"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1"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2"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3"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4"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05"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42806" name="Rectangle 54"/>
          <p:cNvSpPr>
            <a:spLocks noChangeArrowheads="1"/>
          </p:cNvSpPr>
          <p:nvPr/>
        </p:nvSpPr>
        <p:spPr bwMode="auto">
          <a:xfrm>
            <a:off x="3717925" y="13890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42808" name="Rectangle 56"/>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42809" name="Text Box 57"/>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rgbClr val="1A000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42810" name="Rectangle 58"/>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42811" name="Rectangle 59"/>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10            2         </a:t>
            </a:r>
          </a:p>
        </p:txBody>
      </p:sp>
      <p:sp>
        <p:nvSpPr>
          <p:cNvPr id="842812" name="Rectangle 60"/>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南</a:t>
            </a:r>
            <a:endParaRPr lang="zh-CN" altLang="en-US">
              <a:solidFill>
                <a:schemeClr val="bg2"/>
              </a:solidFill>
              <a:latin typeface="Times" charset="0"/>
              <a:ea typeface="宋体" charset="0"/>
              <a:cs typeface="宋体" charset="0"/>
            </a:endParaRPr>
          </a:p>
        </p:txBody>
      </p:sp>
      <p:sp>
        <p:nvSpPr>
          <p:cNvPr id="842813" name="Rectangle 61"/>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2"/>
                </a:solidFill>
                <a:latin typeface="Times" charset="0"/>
                <a:ea typeface="MS PGothic" charset="0"/>
                <a:cs typeface="MS PGothic" charset="0"/>
              </a:rPr>
              <a:t>以色列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犹大</a:t>
            </a:r>
            <a:endParaRPr lang="zh-CN" altLang="en-US">
              <a:solidFill>
                <a:schemeClr val="bg2"/>
              </a:solidFill>
              <a:latin typeface="Times" charset="0"/>
              <a:ea typeface="宋体" charset="0"/>
              <a:cs typeface="宋体" charset="0"/>
            </a:endParaRPr>
          </a:p>
        </p:txBody>
      </p:sp>
      <p:sp>
        <p:nvSpPr>
          <p:cNvPr id="842814" name="Rectangle 62"/>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42815" name="Line 63"/>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16" name="Text Box 64"/>
          <p:cNvSpPr txBox="1">
            <a:spLocks noChangeArrowheads="1"/>
          </p:cNvSpPr>
          <p:nvPr/>
        </p:nvSpPr>
        <p:spPr bwMode="auto">
          <a:xfrm>
            <a:off x="3829050" y="3546475"/>
            <a:ext cx="1758950" cy="64135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先</a:t>
            </a: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知</a:t>
            </a:r>
            <a:endParaRPr lang="zh-CN" altLang="en-US" sz="3600">
              <a:solidFill>
                <a:schemeClr val="accent1"/>
              </a:solidFill>
              <a:latin typeface="MS PGothic" charset="0"/>
              <a:ea typeface="MS PGothic" charset="0"/>
              <a:cs typeface="MS PGothic" charset="0"/>
            </a:endParaRPr>
          </a:p>
        </p:txBody>
      </p:sp>
      <p:sp>
        <p:nvSpPr>
          <p:cNvPr id="842820" name="Text Box 68"/>
          <p:cNvSpPr txBox="1">
            <a:spLocks noChangeArrowheads="1"/>
          </p:cNvSpPr>
          <p:nvPr/>
        </p:nvSpPr>
        <p:spPr bwMode="auto">
          <a:xfrm>
            <a:off x="3532188" y="4071938"/>
            <a:ext cx="24003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bg2"/>
                </a:solidFill>
                <a:latin typeface="宋体" charset="0"/>
                <a:ea typeface="宋体" charset="0"/>
                <a:cs typeface="宋体" charset="0"/>
              </a:rPr>
              <a:t>20</a:t>
            </a:r>
            <a:r>
              <a:rPr lang="ja-JP" altLang="en-US">
                <a:solidFill>
                  <a:schemeClr val="bg2"/>
                </a:solidFill>
                <a:latin typeface="宋体" charset="0"/>
                <a:ea typeface="宋体" charset="0"/>
                <a:cs typeface="宋体" charset="0"/>
              </a:rPr>
              <a:t>耶</a:t>
            </a:r>
            <a:r>
              <a:rPr lang="zh-CN" altLang="en-US">
                <a:solidFill>
                  <a:schemeClr val="bg2"/>
                </a:solidFill>
                <a:latin typeface="宋体" charset="0"/>
                <a:ea typeface="宋体" charset="0"/>
                <a:cs typeface="宋体" charset="0"/>
              </a:rPr>
              <a:t>  </a:t>
            </a:r>
            <a:r>
              <a:rPr lang="en-US" altLang="zh-CN">
                <a:solidFill>
                  <a:schemeClr val="bg2"/>
                </a:solidFill>
                <a:latin typeface="宋体" charset="0"/>
                <a:ea typeface="宋体" charset="0"/>
                <a:cs typeface="宋体" charset="0"/>
              </a:rPr>
              <a:t> 20</a:t>
            </a:r>
            <a:r>
              <a:rPr lang="ja-JP" altLang="en-US">
                <a:solidFill>
                  <a:schemeClr val="bg2"/>
                </a:solidFill>
                <a:latin typeface="宋体" charset="0"/>
                <a:ea typeface="宋体" charset="0"/>
                <a:cs typeface="宋体" charset="0"/>
              </a:rPr>
              <a:t>罗</a:t>
            </a:r>
            <a:endParaRPr lang="zh-CN" altLang="en-US">
              <a:solidFill>
                <a:schemeClr val="bg2"/>
              </a:solidFill>
              <a:latin typeface="宋体" charset="0"/>
              <a:ea typeface="宋体" charset="0"/>
              <a:cs typeface="宋体" charset="0"/>
            </a:endParaRPr>
          </a:p>
        </p:txBody>
      </p:sp>
      <p:sp>
        <p:nvSpPr>
          <p:cNvPr id="842867" name="Text Box 115"/>
          <p:cNvSpPr txBox="1">
            <a:spLocks noChangeArrowheads="1"/>
          </p:cNvSpPr>
          <p:nvPr/>
        </p:nvSpPr>
        <p:spPr bwMode="auto">
          <a:xfrm>
            <a:off x="1665288" y="-9525"/>
            <a:ext cx="38512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 王</a:t>
            </a:r>
            <a:r>
              <a:rPr lang="ja-JP" altLang="en-US" sz="1400">
                <a:solidFill>
                  <a:schemeClr val="tx1"/>
                </a:solidFill>
                <a:latin typeface="宋体" charset="0"/>
                <a:ea typeface="宋体" charset="0"/>
                <a:cs typeface="宋体" charset="0"/>
              </a:rPr>
              <a:t>下</a:t>
            </a:r>
            <a:r>
              <a:rPr lang="ja-JP" sz="1400">
                <a:solidFill>
                  <a:schemeClr val="tx1"/>
                </a:solidFill>
                <a:latin typeface="宋体" charset="0"/>
                <a:ea typeface="宋体" charset="0"/>
                <a:cs typeface="宋体" charset="0"/>
              </a:rPr>
              <a:t> </a:t>
            </a:r>
            <a:r>
              <a:rPr lang="zh-CN" altLang="en-US" sz="1400">
                <a:solidFill>
                  <a:schemeClr val="tx1"/>
                </a:solidFill>
                <a:latin typeface="宋体" charset="0"/>
                <a:ea typeface="宋体" charset="0"/>
                <a:cs typeface="宋体" charset="0"/>
              </a:rPr>
              <a:t>1</a:t>
            </a:r>
            <a:r>
              <a:rPr lang="en-US" altLang="zh-CN" sz="1400">
                <a:solidFill>
                  <a:schemeClr val="tx1"/>
                </a:solidFill>
                <a:latin typeface="宋体" charset="0"/>
                <a:ea typeface="宋体" charset="0"/>
                <a:cs typeface="宋体" charset="0"/>
              </a:rPr>
              <a:t>7</a:t>
            </a:r>
            <a:r>
              <a:rPr lang="zh-CN" altLang="en-US" sz="1400">
                <a:solidFill>
                  <a:schemeClr val="tx1"/>
                </a:solidFill>
                <a:latin typeface="宋体" charset="0"/>
                <a:ea typeface="宋体" charset="0"/>
                <a:cs typeface="宋体" charset="0"/>
              </a:rPr>
              <a:t>：</a:t>
            </a:r>
            <a:r>
              <a:rPr lang="en-US" altLang="zh-CN" sz="1400">
                <a:solidFill>
                  <a:schemeClr val="tx1"/>
                </a:solidFill>
                <a:latin typeface="宋体" charset="0"/>
                <a:ea typeface="宋体" charset="0"/>
                <a:cs typeface="宋体" charset="0"/>
              </a:rPr>
              <a:t>6</a:t>
            </a:r>
          </a:p>
        </p:txBody>
      </p:sp>
      <p:sp>
        <p:nvSpPr>
          <p:cNvPr id="842868" name="Text Box 116"/>
          <p:cNvSpPr txBox="1">
            <a:spLocks noChangeArrowheads="1"/>
          </p:cNvSpPr>
          <p:nvPr/>
        </p:nvSpPr>
        <p:spPr bwMode="auto">
          <a:xfrm>
            <a:off x="3556000" y="4546600"/>
            <a:ext cx="22733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accent2"/>
                </a:solidFill>
                <a:latin typeface="宋体" charset="0"/>
                <a:ea typeface="宋体" charset="0"/>
                <a:cs typeface="宋体" charset="0"/>
              </a:rPr>
              <a:t>200</a:t>
            </a:r>
            <a:endParaRPr lang="zh-CN" altLang="en-US" b="0">
              <a:ea typeface="宋体" charset="0"/>
              <a:cs typeface="宋体" charset="0"/>
            </a:endParaRPr>
          </a:p>
        </p:txBody>
      </p:sp>
      <p:sp>
        <p:nvSpPr>
          <p:cNvPr id="842869" name="Text Box 117"/>
          <p:cNvSpPr txBox="1">
            <a:spLocks noChangeArrowheads="1"/>
          </p:cNvSpPr>
          <p:nvPr/>
        </p:nvSpPr>
        <p:spPr bwMode="auto">
          <a:xfrm>
            <a:off x="3429000" y="4965700"/>
            <a:ext cx="1346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a:solidFill>
                  <a:schemeClr val="accent2"/>
                </a:solidFill>
                <a:latin typeface="Times New Roman" charset="0"/>
                <a:ea typeface="宋体" charset="0"/>
                <a:cs typeface="宋体" charset="0"/>
              </a:rPr>
              <a:t>亚述</a:t>
            </a:r>
            <a:endParaRPr lang="zh-CN" altLang="en-US">
              <a:solidFill>
                <a:schemeClr val="accent2"/>
              </a:solidFill>
              <a:latin typeface="Times New Roman" charset="0"/>
              <a:ea typeface="宋体" charset="0"/>
              <a:cs typeface="宋体" charset="0"/>
            </a:endParaRPr>
          </a:p>
        </p:txBody>
      </p:sp>
      <p:sp>
        <p:nvSpPr>
          <p:cNvPr id="842870" name="Oval 118"/>
          <p:cNvSpPr>
            <a:spLocks noChangeArrowheads="1"/>
          </p:cNvSpPr>
          <p:nvPr/>
        </p:nvSpPr>
        <p:spPr bwMode="auto">
          <a:xfrm>
            <a:off x="3098800" y="4584700"/>
            <a:ext cx="1562100" cy="1001713"/>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2871" name="Rectangle 119"/>
          <p:cNvSpPr>
            <a:spLocks noChangeArrowheads="1"/>
          </p:cNvSpPr>
          <p:nvPr/>
        </p:nvSpPr>
        <p:spPr bwMode="auto">
          <a:xfrm>
            <a:off x="6172200" y="4462463"/>
            <a:ext cx="2209800" cy="274637"/>
          </a:xfrm>
          <a:prstGeom prst="rect">
            <a:avLst/>
          </a:prstGeom>
          <a:noFill/>
          <a:ln>
            <a:noFill/>
          </a:ln>
          <a:effectLst>
            <a:outerShdw blurRad="63500" dist="91980"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60000"/>
              </a:lnSpc>
              <a:spcBef>
                <a:spcPct val="50000"/>
              </a:spcBef>
              <a:defRPr/>
            </a:pPr>
            <a:r>
              <a:rPr lang="ja-JP" altLang="en-US" sz="2000" i="1">
                <a:solidFill>
                  <a:schemeClr val="tx1"/>
                </a:solidFill>
                <a:latin typeface="宋体" charset="0"/>
                <a:ea typeface="宋体" charset="0"/>
                <a:cs typeface="宋体" charset="0"/>
              </a:rPr>
              <a:t>耶</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31: 31-33</a:t>
            </a:r>
          </a:p>
        </p:txBody>
      </p:sp>
      <p:sp>
        <p:nvSpPr>
          <p:cNvPr id="842877" name="Rectangle 125"/>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100397" name="Group 166"/>
          <p:cNvGrpSpPr>
            <a:grpSpLocks/>
          </p:cNvGrpSpPr>
          <p:nvPr/>
        </p:nvGrpSpPr>
        <p:grpSpPr bwMode="auto">
          <a:xfrm>
            <a:off x="7842250" y="3436938"/>
            <a:ext cx="1200150" cy="2109787"/>
            <a:chOff x="4940" y="2165"/>
            <a:chExt cx="756" cy="1329"/>
          </a:xfrm>
        </p:grpSpPr>
        <p:grpSp>
          <p:nvGrpSpPr>
            <p:cNvPr id="100400" name="Group 126"/>
            <p:cNvGrpSpPr>
              <a:grpSpLocks/>
            </p:cNvGrpSpPr>
            <p:nvPr/>
          </p:nvGrpSpPr>
          <p:grpSpPr bwMode="auto">
            <a:xfrm>
              <a:off x="4940" y="2165"/>
              <a:ext cx="756" cy="1329"/>
              <a:chOff x="4940" y="2165"/>
              <a:chExt cx="756" cy="1329"/>
            </a:xfrm>
          </p:grpSpPr>
          <p:grpSp>
            <p:nvGrpSpPr>
              <p:cNvPr id="100403" name="Group 127"/>
              <p:cNvGrpSpPr>
                <a:grpSpLocks/>
              </p:cNvGrpSpPr>
              <p:nvPr/>
            </p:nvGrpSpPr>
            <p:grpSpPr bwMode="auto">
              <a:xfrm>
                <a:off x="4940" y="2165"/>
                <a:ext cx="756" cy="1329"/>
                <a:chOff x="4940" y="2165"/>
                <a:chExt cx="756" cy="1329"/>
              </a:xfrm>
            </p:grpSpPr>
            <p:grpSp>
              <p:nvGrpSpPr>
                <p:cNvPr id="100405" name="Group 128"/>
                <p:cNvGrpSpPr>
                  <a:grpSpLocks/>
                </p:cNvGrpSpPr>
                <p:nvPr/>
              </p:nvGrpSpPr>
              <p:grpSpPr bwMode="auto">
                <a:xfrm>
                  <a:off x="4940" y="2165"/>
                  <a:ext cx="756" cy="1329"/>
                  <a:chOff x="4940" y="2165"/>
                  <a:chExt cx="756" cy="1329"/>
                </a:xfrm>
              </p:grpSpPr>
              <p:grpSp>
                <p:nvGrpSpPr>
                  <p:cNvPr id="100407" name="Group 129"/>
                  <p:cNvGrpSpPr>
                    <a:grpSpLocks/>
                  </p:cNvGrpSpPr>
                  <p:nvPr/>
                </p:nvGrpSpPr>
                <p:grpSpPr bwMode="auto">
                  <a:xfrm>
                    <a:off x="4940" y="2165"/>
                    <a:ext cx="756" cy="1329"/>
                    <a:chOff x="4940" y="2165"/>
                    <a:chExt cx="756" cy="1329"/>
                  </a:xfrm>
                </p:grpSpPr>
                <p:grpSp>
                  <p:nvGrpSpPr>
                    <p:cNvPr id="100409" name="Group 130"/>
                    <p:cNvGrpSpPr>
                      <a:grpSpLocks/>
                    </p:cNvGrpSpPr>
                    <p:nvPr/>
                  </p:nvGrpSpPr>
                  <p:grpSpPr bwMode="auto">
                    <a:xfrm>
                      <a:off x="4940" y="2165"/>
                      <a:ext cx="756" cy="1329"/>
                      <a:chOff x="4940" y="2165"/>
                      <a:chExt cx="756" cy="1329"/>
                    </a:xfrm>
                  </p:grpSpPr>
                  <p:grpSp>
                    <p:nvGrpSpPr>
                      <p:cNvPr id="100411" name="Group 131"/>
                      <p:cNvGrpSpPr>
                        <a:grpSpLocks/>
                      </p:cNvGrpSpPr>
                      <p:nvPr/>
                    </p:nvGrpSpPr>
                    <p:grpSpPr bwMode="auto">
                      <a:xfrm>
                        <a:off x="4940" y="2165"/>
                        <a:ext cx="756" cy="1329"/>
                        <a:chOff x="4940" y="2165"/>
                        <a:chExt cx="756" cy="1329"/>
                      </a:xfrm>
                    </p:grpSpPr>
                    <p:grpSp>
                      <p:nvGrpSpPr>
                        <p:cNvPr id="100414" name="Group 132"/>
                        <p:cNvGrpSpPr>
                          <a:grpSpLocks/>
                        </p:cNvGrpSpPr>
                        <p:nvPr/>
                      </p:nvGrpSpPr>
                      <p:grpSpPr bwMode="auto">
                        <a:xfrm>
                          <a:off x="4940" y="2165"/>
                          <a:ext cx="756" cy="1329"/>
                          <a:chOff x="4940" y="2165"/>
                          <a:chExt cx="756" cy="1329"/>
                        </a:xfrm>
                      </p:grpSpPr>
                      <p:sp>
                        <p:nvSpPr>
                          <p:cNvPr id="842885" name="AutoShape 133"/>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86" name="Rectangle 134"/>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87" name="Line 135"/>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88" name="Rectangle 136"/>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89" name="Rectangle 137"/>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0" name="Line 138"/>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1" name="Line 139"/>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2" name="Line 140"/>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3" name="Line 141"/>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4" name="Line 142"/>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5" name="Line 143"/>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6" name="Line 144"/>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7" name="Line 145"/>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8" name="Line 146"/>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899" name="Line 147"/>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2900" name="Rectangle 148"/>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42901" name="Rectangle 149"/>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2902" name="Rectangle 150"/>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2903" name="Rectangle 151"/>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2904" name="Rectangle 152"/>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2905" name="Text Box 153"/>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2906" name="Text Box 154"/>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2907" name="Text Box 155"/>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2908" name="Text Box 156"/>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2909" name="Text Box 157"/>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2910" name="Text Box 158"/>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42911" name="Rectangle 159"/>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42912" name="Rectangle 160"/>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42913" name="Rectangle 161"/>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42914" name="Rectangle 162"/>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42915" name="Text Box 163"/>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42916" name="Rectangle 164"/>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42917" name="Text Box 165"/>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42875" name="Text Box 123"/>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42872" name="Text Box 120"/>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42919" name="Text Box 167"/>
          <p:cNvSpPr txBox="1">
            <a:spLocks noChangeArrowheads="1"/>
          </p:cNvSpPr>
          <p:nvPr/>
        </p:nvSpPr>
        <p:spPr bwMode="auto">
          <a:xfrm>
            <a:off x="6248400" y="3536950"/>
            <a:ext cx="1038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a:solidFill>
                  <a:schemeClr val="tx1"/>
                </a:solidFill>
                <a:ea typeface="宋体" charset="0"/>
                <a:cs typeface="宋体" charset="0"/>
              </a:rPr>
              <a:t>新约</a:t>
            </a:r>
            <a:endParaRPr lang="zh-CN" altLang="en-US">
              <a:solidFill>
                <a:schemeClr val="tx1"/>
              </a:solidFill>
              <a:ea typeface="宋体" charset="0"/>
              <a:cs typeface="宋体" charset="0"/>
            </a:endParaRPr>
          </a:p>
        </p:txBody>
      </p:sp>
      <p:sp>
        <p:nvSpPr>
          <p:cNvPr id="842920" name="Text Box 16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42868"/>
                                        </p:tgtEl>
                                        <p:attrNameLst>
                                          <p:attrName>style.visibility</p:attrName>
                                        </p:attrNameLst>
                                      </p:cBhvr>
                                      <p:to>
                                        <p:strVal val="visible"/>
                                      </p:to>
                                    </p:set>
                                    <p:anim calcmode="lin" valueType="num">
                                      <p:cBhvr>
                                        <p:cTn id="7" dur="500" fill="hold"/>
                                        <p:tgtEl>
                                          <p:spTgt spid="842868"/>
                                        </p:tgtEl>
                                        <p:attrNameLst>
                                          <p:attrName>ppt_x</p:attrName>
                                        </p:attrNameLst>
                                      </p:cBhvr>
                                      <p:tavLst>
                                        <p:tav tm="0">
                                          <p:val>
                                            <p:strVal val="#ppt_x-#ppt_w/2"/>
                                          </p:val>
                                        </p:tav>
                                        <p:tav tm="100000">
                                          <p:val>
                                            <p:strVal val="#ppt_x"/>
                                          </p:val>
                                        </p:tav>
                                      </p:tavLst>
                                    </p:anim>
                                    <p:anim calcmode="lin" valueType="num">
                                      <p:cBhvr>
                                        <p:cTn id="8" dur="500" fill="hold"/>
                                        <p:tgtEl>
                                          <p:spTgt spid="842868"/>
                                        </p:tgtEl>
                                        <p:attrNameLst>
                                          <p:attrName>ppt_y</p:attrName>
                                        </p:attrNameLst>
                                      </p:cBhvr>
                                      <p:tavLst>
                                        <p:tav tm="0">
                                          <p:val>
                                            <p:strVal val="#ppt_y"/>
                                          </p:val>
                                        </p:tav>
                                        <p:tav tm="100000">
                                          <p:val>
                                            <p:strVal val="#ppt_y"/>
                                          </p:val>
                                        </p:tav>
                                      </p:tavLst>
                                    </p:anim>
                                    <p:anim calcmode="lin" valueType="num">
                                      <p:cBhvr>
                                        <p:cTn id="9" dur="500" fill="hold"/>
                                        <p:tgtEl>
                                          <p:spTgt spid="842868"/>
                                        </p:tgtEl>
                                        <p:attrNameLst>
                                          <p:attrName>ppt_w</p:attrName>
                                        </p:attrNameLst>
                                      </p:cBhvr>
                                      <p:tavLst>
                                        <p:tav tm="0">
                                          <p:val>
                                            <p:fltVal val="0"/>
                                          </p:val>
                                        </p:tav>
                                        <p:tav tm="100000">
                                          <p:val>
                                            <p:strVal val="#ppt_w"/>
                                          </p:val>
                                        </p:tav>
                                      </p:tavLst>
                                    </p:anim>
                                    <p:anim calcmode="lin" valueType="num">
                                      <p:cBhvr>
                                        <p:cTn id="10" dur="500" fill="hold"/>
                                        <p:tgtEl>
                                          <p:spTgt spid="84286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842869"/>
                                        </p:tgtEl>
                                        <p:attrNameLst>
                                          <p:attrName>style.visibility</p:attrName>
                                        </p:attrNameLst>
                                      </p:cBhvr>
                                      <p:to>
                                        <p:strVal val="visible"/>
                                      </p:to>
                                    </p:set>
                                    <p:anim calcmode="lin" valueType="num">
                                      <p:cBhvr>
                                        <p:cTn id="14" dur="500" fill="hold"/>
                                        <p:tgtEl>
                                          <p:spTgt spid="842869"/>
                                        </p:tgtEl>
                                        <p:attrNameLst>
                                          <p:attrName>ppt_x</p:attrName>
                                        </p:attrNameLst>
                                      </p:cBhvr>
                                      <p:tavLst>
                                        <p:tav tm="0">
                                          <p:val>
                                            <p:strVal val="#ppt_x-#ppt_w/2"/>
                                          </p:val>
                                        </p:tav>
                                        <p:tav tm="100000">
                                          <p:val>
                                            <p:strVal val="#ppt_x"/>
                                          </p:val>
                                        </p:tav>
                                      </p:tavLst>
                                    </p:anim>
                                    <p:anim calcmode="lin" valueType="num">
                                      <p:cBhvr>
                                        <p:cTn id="15" dur="500" fill="hold"/>
                                        <p:tgtEl>
                                          <p:spTgt spid="842869"/>
                                        </p:tgtEl>
                                        <p:attrNameLst>
                                          <p:attrName>ppt_y</p:attrName>
                                        </p:attrNameLst>
                                      </p:cBhvr>
                                      <p:tavLst>
                                        <p:tav tm="0">
                                          <p:val>
                                            <p:strVal val="#ppt_y"/>
                                          </p:val>
                                        </p:tav>
                                        <p:tav tm="100000">
                                          <p:val>
                                            <p:strVal val="#ppt_y"/>
                                          </p:val>
                                        </p:tav>
                                      </p:tavLst>
                                    </p:anim>
                                    <p:anim calcmode="lin" valueType="num">
                                      <p:cBhvr>
                                        <p:cTn id="16" dur="500" fill="hold"/>
                                        <p:tgtEl>
                                          <p:spTgt spid="842869"/>
                                        </p:tgtEl>
                                        <p:attrNameLst>
                                          <p:attrName>ppt_w</p:attrName>
                                        </p:attrNameLst>
                                      </p:cBhvr>
                                      <p:tavLst>
                                        <p:tav tm="0">
                                          <p:val>
                                            <p:fltVal val="0"/>
                                          </p:val>
                                        </p:tav>
                                        <p:tav tm="100000">
                                          <p:val>
                                            <p:strVal val="#ppt_w"/>
                                          </p:val>
                                        </p:tav>
                                      </p:tavLst>
                                    </p:anim>
                                    <p:anim calcmode="lin" valueType="num">
                                      <p:cBhvr>
                                        <p:cTn id="17" dur="500" fill="hold"/>
                                        <p:tgtEl>
                                          <p:spTgt spid="842869"/>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23" presetClass="entr" presetSubtype="528" fill="hold" grpId="0" nodeType="afterEffect">
                                  <p:stCondLst>
                                    <p:cond delay="100"/>
                                  </p:stCondLst>
                                  <p:childTnLst>
                                    <p:set>
                                      <p:cBhvr>
                                        <p:cTn id="20" dur="1" fill="hold">
                                          <p:stCondLst>
                                            <p:cond delay="0"/>
                                          </p:stCondLst>
                                        </p:cTn>
                                        <p:tgtEl>
                                          <p:spTgt spid="842870"/>
                                        </p:tgtEl>
                                        <p:attrNameLst>
                                          <p:attrName>style.visibility</p:attrName>
                                        </p:attrNameLst>
                                      </p:cBhvr>
                                      <p:to>
                                        <p:strVal val="visible"/>
                                      </p:to>
                                    </p:set>
                                    <p:anim calcmode="lin" valueType="num">
                                      <p:cBhvr>
                                        <p:cTn id="21" dur="500" fill="hold"/>
                                        <p:tgtEl>
                                          <p:spTgt spid="842870"/>
                                        </p:tgtEl>
                                        <p:attrNameLst>
                                          <p:attrName>ppt_w</p:attrName>
                                        </p:attrNameLst>
                                      </p:cBhvr>
                                      <p:tavLst>
                                        <p:tav tm="0">
                                          <p:val>
                                            <p:fltVal val="0"/>
                                          </p:val>
                                        </p:tav>
                                        <p:tav tm="100000">
                                          <p:val>
                                            <p:strVal val="#ppt_w"/>
                                          </p:val>
                                        </p:tav>
                                      </p:tavLst>
                                    </p:anim>
                                    <p:anim calcmode="lin" valueType="num">
                                      <p:cBhvr>
                                        <p:cTn id="22" dur="500" fill="hold"/>
                                        <p:tgtEl>
                                          <p:spTgt spid="842870"/>
                                        </p:tgtEl>
                                        <p:attrNameLst>
                                          <p:attrName>ppt_h</p:attrName>
                                        </p:attrNameLst>
                                      </p:cBhvr>
                                      <p:tavLst>
                                        <p:tav tm="0">
                                          <p:val>
                                            <p:fltVal val="0"/>
                                          </p:val>
                                        </p:tav>
                                        <p:tav tm="100000">
                                          <p:val>
                                            <p:strVal val="#ppt_h"/>
                                          </p:val>
                                        </p:tav>
                                      </p:tavLst>
                                    </p:anim>
                                    <p:anim calcmode="lin" valueType="num">
                                      <p:cBhvr>
                                        <p:cTn id="23" dur="500" fill="hold"/>
                                        <p:tgtEl>
                                          <p:spTgt spid="842870"/>
                                        </p:tgtEl>
                                        <p:attrNameLst>
                                          <p:attrName>ppt_x</p:attrName>
                                        </p:attrNameLst>
                                      </p:cBhvr>
                                      <p:tavLst>
                                        <p:tav tm="0">
                                          <p:val>
                                            <p:fltVal val="0.5"/>
                                          </p:val>
                                        </p:tav>
                                        <p:tav tm="100000">
                                          <p:val>
                                            <p:strVal val="#ppt_x"/>
                                          </p:val>
                                        </p:tav>
                                      </p:tavLst>
                                    </p:anim>
                                    <p:anim calcmode="lin" valueType="num">
                                      <p:cBhvr>
                                        <p:cTn id="24" dur="500" fill="hold"/>
                                        <p:tgtEl>
                                          <p:spTgt spid="8428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868" grpId="0"/>
      <p:bldP spid="842869" grpId="0"/>
      <p:bldP spid="84287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cs typeface="+mn-cs"/>
            </a:endParaRPr>
          </a:p>
        </p:txBody>
      </p:sp>
      <p:sp>
        <p:nvSpPr>
          <p:cNvPr id="850947"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48"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0949"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50"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5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52"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幼</a:t>
            </a:r>
          </a:p>
        </p:txBody>
      </p:sp>
      <p:sp>
        <p:nvSpPr>
          <p:cNvPr id="850953"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波</a:t>
            </a:r>
          </a:p>
        </p:txBody>
      </p:sp>
      <p:sp>
        <p:nvSpPr>
          <p:cNvPr id="850954"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55"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56"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0957"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850958"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850959" name="Rectangle 15"/>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850960"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6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6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63" name="Rectangle 19"/>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死</a:t>
            </a:r>
          </a:p>
        </p:txBody>
      </p:sp>
      <p:sp>
        <p:nvSpPr>
          <p:cNvPr id="850964" name="Line 2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850965" name="Rectangle 21"/>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0966" name="Rectangle 22"/>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吾</a:t>
            </a:r>
          </a:p>
        </p:txBody>
      </p:sp>
      <p:sp>
        <p:nvSpPr>
          <p:cNvPr id="850967" name="Rectangle 23"/>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850968" name="Rectangle 24"/>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850969" name="Rectangle 25"/>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850970" name="Rectangle 26"/>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迦</a:t>
            </a:r>
          </a:p>
        </p:txBody>
      </p:sp>
      <p:sp>
        <p:nvSpPr>
          <p:cNvPr id="850971" name="Rectangle 27"/>
          <p:cNvSpPr>
            <a:spLocks noChangeArrowheads="1"/>
          </p:cNvSpPr>
          <p:nvPr/>
        </p:nvSpPr>
        <p:spPr bwMode="auto">
          <a:xfrm>
            <a:off x="2579688"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850972" name="Rectangle 28"/>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加</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巴</a:t>
            </a:r>
            <a:endParaRPr lang="en-US" altLang="zh-CN" sz="2400">
              <a:solidFill>
                <a:schemeClr val="folHlink"/>
              </a:solidFill>
              <a:latin typeface="Times" charset="0"/>
              <a:ea typeface="宋体" charset="0"/>
              <a:cs typeface="宋体" charset="0"/>
            </a:endParaRPr>
          </a:p>
        </p:txBody>
      </p:sp>
      <p:sp>
        <p:nvSpPr>
          <p:cNvPr id="850973" name="Rectangle 29"/>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西</a:t>
            </a:r>
            <a:endParaRPr lang="en-US" altLang="zh-CN" sz="2400">
              <a:solidFill>
                <a:schemeClr val="folHlink"/>
              </a:solidFill>
              <a:latin typeface="Times" charset="0"/>
              <a:ea typeface="宋体" charset="0"/>
              <a:cs typeface="宋体" charset="0"/>
            </a:endParaRPr>
          </a:p>
        </p:txBody>
      </p:sp>
      <p:sp>
        <p:nvSpPr>
          <p:cNvPr id="850974" name="Rectangle 30"/>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埃</a:t>
            </a:r>
          </a:p>
        </p:txBody>
      </p:sp>
      <p:sp>
        <p:nvSpPr>
          <p:cNvPr id="850975" name="Rectangle 31"/>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850976" name="Text Box 3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50977"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78" name="Oval 3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79" name="Oval 3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8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0981" name="Text Box 37"/>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850982" name="Rectangle 38"/>
          <p:cNvSpPr>
            <a:spLocks noChangeArrowheads="1"/>
          </p:cNvSpPr>
          <p:nvPr/>
        </p:nvSpPr>
        <p:spPr bwMode="auto">
          <a:xfrm>
            <a:off x="80787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48</a:t>
            </a:r>
          </a:p>
        </p:txBody>
      </p:sp>
      <p:sp>
        <p:nvSpPr>
          <p:cNvPr id="850984" name="Text Box 40"/>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1</a:t>
            </a:r>
          </a:p>
        </p:txBody>
      </p:sp>
      <p:sp>
        <p:nvSpPr>
          <p:cNvPr id="851036" name="Oval 9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37" name="Oval 9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38" name="Oval 9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39" name="Oval 9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40" name="Oval 9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41" name="Oval 9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42" name="Oval 9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44" name="Freeform 100"/>
          <p:cNvSpPr>
            <a:spLocks/>
          </p:cNvSpPr>
          <p:nvPr/>
        </p:nvSpPr>
        <p:spPr bwMode="auto">
          <a:xfrm>
            <a:off x="3098800" y="1735138"/>
            <a:ext cx="3862388" cy="1339850"/>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45" name="Freeform 101"/>
          <p:cNvSpPr>
            <a:spLocks/>
          </p:cNvSpPr>
          <p:nvPr/>
        </p:nvSpPr>
        <p:spPr bwMode="auto">
          <a:xfrm rot="19699669" flipV="1">
            <a:off x="3136900" y="2198688"/>
            <a:ext cx="3862388" cy="996950"/>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grpSp>
        <p:nvGrpSpPr>
          <p:cNvPr id="851048" name="Group 104"/>
          <p:cNvGrpSpPr>
            <a:grpSpLocks/>
          </p:cNvGrpSpPr>
          <p:nvPr/>
        </p:nvGrpSpPr>
        <p:grpSpPr bwMode="auto">
          <a:xfrm>
            <a:off x="6299200" y="985838"/>
            <a:ext cx="2000250" cy="1327150"/>
            <a:chOff x="3968" y="621"/>
            <a:chExt cx="1260" cy="836"/>
          </a:xfrm>
        </p:grpSpPr>
        <p:sp>
          <p:nvSpPr>
            <p:cNvPr id="851049" name="Freeform 105"/>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0" name="Freeform 106"/>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1" name="Freeform 107"/>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2" name="Freeform 108"/>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3" name="Freeform 109"/>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4" name="Freeform 110"/>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grpSp>
      <p:grpSp>
        <p:nvGrpSpPr>
          <p:cNvPr id="851055" name="Group 111"/>
          <p:cNvGrpSpPr>
            <a:grpSpLocks/>
          </p:cNvGrpSpPr>
          <p:nvPr/>
        </p:nvGrpSpPr>
        <p:grpSpPr bwMode="auto">
          <a:xfrm>
            <a:off x="6297613" y="981075"/>
            <a:ext cx="2000250" cy="1327150"/>
            <a:chOff x="3968" y="621"/>
            <a:chExt cx="1260" cy="836"/>
          </a:xfrm>
        </p:grpSpPr>
        <p:sp>
          <p:nvSpPr>
            <p:cNvPr id="851056" name="Freeform 112"/>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7" name="Freeform 113"/>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8" name="Freeform 114"/>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59" name="Freeform 115"/>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60" name="Freeform 116"/>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1061" name="Freeform 117"/>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grpSp>
      <p:sp>
        <p:nvSpPr>
          <p:cNvPr id="851068" name="Freeform 124"/>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1063" name="Rectangle 119"/>
          <p:cNvSpPr>
            <a:spLocks noChangeArrowheads="1"/>
          </p:cNvSpPr>
          <p:nvPr/>
        </p:nvSpPr>
        <p:spPr bwMode="auto">
          <a:xfrm>
            <a:off x="1017588" y="4349750"/>
            <a:ext cx="5651500" cy="1862138"/>
          </a:xfrm>
          <a:prstGeom prst="rect">
            <a:avLst/>
          </a:prstGeom>
          <a:gradFill rotWithShape="1">
            <a:gsLst>
              <a:gs pos="0">
                <a:srgbClr val="14C2F8">
                  <a:gamma/>
                  <a:shade val="46275"/>
                  <a:invGamma/>
                </a:srgbClr>
              </a:gs>
              <a:gs pos="50000">
                <a:srgbClr val="14C2F8"/>
              </a:gs>
              <a:gs pos="100000">
                <a:srgbClr val="14C2F8">
                  <a:gamma/>
                  <a:shade val="46275"/>
                  <a:invGamma/>
                </a:srgbClr>
              </a:gs>
            </a:gsLst>
            <a:lin ang="5400000" scaled="1"/>
          </a:gra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n-cs"/>
            </a:endParaRPr>
          </a:p>
        </p:txBody>
      </p:sp>
      <p:sp>
        <p:nvSpPr>
          <p:cNvPr id="851064" name="Rectangle 120"/>
          <p:cNvSpPr>
            <a:spLocks noChangeArrowheads="1"/>
          </p:cNvSpPr>
          <p:nvPr/>
        </p:nvSpPr>
        <p:spPr bwMode="auto">
          <a:xfrm>
            <a:off x="1006475" y="4294188"/>
            <a:ext cx="5773738" cy="1903412"/>
          </a:xfrm>
          <a:prstGeom prst="rect">
            <a:avLst/>
          </a:prstGeom>
          <a:noFill/>
          <a:ln>
            <a:noFill/>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50800">
                <a:solidFill>
                  <a:schemeClr val="accent2"/>
                </a:solidFill>
                <a:miter lim="800000"/>
                <a:headEnd/>
                <a:tailEnd/>
              </a14:hiddenLine>
            </a:ext>
          </a:extLst>
        </p:spPr>
        <p:txBody>
          <a:bodyPr lIns="90487" tIns="44450" rIns="90487" bIns="44450">
            <a:spAutoFit/>
          </a:bodyPr>
          <a:lstStyle/>
          <a:p>
            <a:pPr algn="ctr">
              <a:lnSpc>
                <a:spcPct val="110000"/>
              </a:lnSpc>
              <a:defRPr/>
            </a:pPr>
            <a:r>
              <a:rPr lang="ja-JP" altLang="en-US" sz="3600">
                <a:solidFill>
                  <a:srgbClr val="D83104"/>
                </a:solidFill>
                <a:latin typeface="宋体" charset="0"/>
                <a:ea typeface="宋体" charset="0"/>
                <a:cs typeface="宋体" charset="0"/>
              </a:rPr>
              <a:t>北国</a:t>
            </a:r>
            <a:r>
              <a:rPr lang="en-US" altLang="zh-CN" sz="3600">
                <a:solidFill>
                  <a:srgbClr val="D83104"/>
                </a:solidFill>
                <a:latin typeface="宋体" charset="0"/>
                <a:ea typeface="宋体" charset="0"/>
                <a:cs typeface="宋体" charset="0"/>
              </a:rPr>
              <a:t>:</a:t>
            </a:r>
            <a:endParaRPr lang="en-US" altLang="zh-CN" sz="3600">
              <a:solidFill>
                <a:srgbClr val="FF5008"/>
              </a:solidFill>
              <a:latin typeface="宋体" charset="0"/>
              <a:ea typeface="宋体" charset="0"/>
              <a:cs typeface="宋体" charset="0"/>
            </a:endParaRPr>
          </a:p>
          <a:p>
            <a:pPr algn="ctr">
              <a:lnSpc>
                <a:spcPct val="110000"/>
              </a:lnSpc>
              <a:defRPr/>
            </a:pPr>
            <a:r>
              <a:rPr lang="ja-JP" altLang="en-US" sz="3600">
                <a:solidFill>
                  <a:schemeClr val="bg2"/>
                </a:solidFill>
                <a:latin typeface="宋体" charset="0"/>
                <a:ea typeface="宋体" charset="0"/>
                <a:cs typeface="宋体" charset="0"/>
              </a:rPr>
              <a:t>以色列</a:t>
            </a:r>
            <a:r>
              <a:rPr lang="zh-CN" altLang="en-US" sz="3600">
                <a:solidFill>
                  <a:schemeClr val="bg2"/>
                </a:solidFill>
                <a:latin typeface="宋体" charset="0"/>
                <a:ea typeface="宋体" charset="0"/>
                <a:cs typeface="宋体" charset="0"/>
              </a:rPr>
              <a:t> </a:t>
            </a:r>
            <a:r>
              <a:rPr lang="en-US" altLang="zh-CN" sz="3600">
                <a:solidFill>
                  <a:schemeClr val="bg2"/>
                </a:solidFill>
                <a:latin typeface="宋体" charset="0"/>
                <a:ea typeface="宋体" charset="0"/>
                <a:cs typeface="宋体" charset="0"/>
              </a:rPr>
              <a:t>(</a:t>
            </a:r>
            <a:r>
              <a:rPr lang="zh-CN" altLang="en-US" sz="3600">
                <a:solidFill>
                  <a:schemeClr val="bg2"/>
                </a:solidFill>
                <a:latin typeface="宋体" charset="0"/>
                <a:ea typeface="宋体" charset="0"/>
                <a:cs typeface="宋体" charset="0"/>
              </a:rPr>
              <a:t>主前约722</a:t>
            </a:r>
            <a:r>
              <a:rPr lang="en-US" altLang="zh-CN" sz="3600">
                <a:solidFill>
                  <a:schemeClr val="bg2"/>
                </a:solidFill>
                <a:latin typeface="宋体" charset="0"/>
                <a:ea typeface="宋体" charset="0"/>
                <a:cs typeface="宋体" charset="0"/>
              </a:rPr>
              <a:t>)</a:t>
            </a:r>
          </a:p>
          <a:p>
            <a:pPr algn="ctr">
              <a:lnSpc>
                <a:spcPct val="110000"/>
              </a:lnSpc>
              <a:defRPr/>
            </a:pPr>
            <a:r>
              <a:rPr lang="ja-JP" altLang="en-US" sz="3600" i="1">
                <a:solidFill>
                  <a:schemeClr val="tx1"/>
                </a:solidFill>
                <a:latin typeface="宋体" charset="0"/>
                <a:ea typeface="宋体" charset="0"/>
                <a:cs typeface="宋体" charset="0"/>
              </a:rPr>
              <a:t>犹</a:t>
            </a:r>
            <a:r>
              <a:rPr lang="zh-CN" altLang="en-US" sz="3600" i="1">
                <a:solidFill>
                  <a:schemeClr val="tx1"/>
                </a:solidFill>
                <a:latin typeface="宋体" charset="0"/>
                <a:ea typeface="宋体" charset="0"/>
                <a:cs typeface="宋体" charset="0"/>
              </a:rPr>
              <a:t>大历史上的大离散</a:t>
            </a:r>
            <a:endParaRPr lang="en-US" altLang="zh-CN" sz="3600" i="1">
              <a:solidFill>
                <a:schemeClr val="tx1"/>
              </a:solidFill>
              <a:latin typeface="宋体" charset="0"/>
              <a:ea typeface="宋体" charset="0"/>
              <a:cs typeface="宋体" charset="0"/>
            </a:endParaRPr>
          </a:p>
        </p:txBody>
      </p:sp>
      <p:sp>
        <p:nvSpPr>
          <p:cNvPr id="851065" name="AutoShape 121"/>
          <p:cNvSpPr>
            <a:spLocks noChangeArrowheads="1"/>
          </p:cNvSpPr>
          <p:nvPr/>
        </p:nvSpPr>
        <p:spPr bwMode="auto">
          <a:xfrm>
            <a:off x="1628775" y="5568950"/>
            <a:ext cx="4565650" cy="638175"/>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b="0">
              <a:solidFill>
                <a:srgbClr val="FFF30C"/>
              </a:solidFill>
              <a:ea typeface="宋体" charset="0"/>
              <a:cs typeface="宋体" charset="0"/>
            </a:endParaRPr>
          </a:p>
        </p:txBody>
      </p:sp>
      <p:sp>
        <p:nvSpPr>
          <p:cNvPr id="851066" name="Oval 122"/>
          <p:cNvSpPr>
            <a:spLocks noChangeArrowheads="1"/>
          </p:cNvSpPr>
          <p:nvPr/>
        </p:nvSpPr>
        <p:spPr bwMode="auto">
          <a:xfrm>
            <a:off x="3495675" y="4933950"/>
            <a:ext cx="2527300" cy="70643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1067" name="Text Box 123"/>
          <p:cNvSpPr txBox="1">
            <a:spLocks noChangeArrowheads="1"/>
          </p:cNvSpPr>
          <p:nvPr/>
        </p:nvSpPr>
        <p:spPr bwMode="auto">
          <a:xfrm>
            <a:off x="1747838" y="-22225"/>
            <a:ext cx="18542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17:6</a:t>
            </a:r>
          </a:p>
        </p:txBody>
      </p:sp>
      <p:grpSp>
        <p:nvGrpSpPr>
          <p:cNvPr id="102456" name="Group 125"/>
          <p:cNvGrpSpPr>
            <a:grpSpLocks/>
          </p:cNvGrpSpPr>
          <p:nvPr/>
        </p:nvGrpSpPr>
        <p:grpSpPr bwMode="auto">
          <a:xfrm>
            <a:off x="7842250" y="3436938"/>
            <a:ext cx="1200150" cy="2109787"/>
            <a:chOff x="4940" y="2165"/>
            <a:chExt cx="756" cy="1329"/>
          </a:xfrm>
        </p:grpSpPr>
        <p:grpSp>
          <p:nvGrpSpPr>
            <p:cNvPr id="102459" name="Group 126"/>
            <p:cNvGrpSpPr>
              <a:grpSpLocks/>
            </p:cNvGrpSpPr>
            <p:nvPr/>
          </p:nvGrpSpPr>
          <p:grpSpPr bwMode="auto">
            <a:xfrm>
              <a:off x="4940" y="2165"/>
              <a:ext cx="756" cy="1329"/>
              <a:chOff x="4940" y="2165"/>
              <a:chExt cx="756" cy="1329"/>
            </a:xfrm>
          </p:grpSpPr>
          <p:grpSp>
            <p:nvGrpSpPr>
              <p:cNvPr id="102462" name="Group 127"/>
              <p:cNvGrpSpPr>
                <a:grpSpLocks/>
              </p:cNvGrpSpPr>
              <p:nvPr/>
            </p:nvGrpSpPr>
            <p:grpSpPr bwMode="auto">
              <a:xfrm>
                <a:off x="4940" y="2165"/>
                <a:ext cx="756" cy="1329"/>
                <a:chOff x="4940" y="2165"/>
                <a:chExt cx="756" cy="1329"/>
              </a:xfrm>
            </p:grpSpPr>
            <p:grpSp>
              <p:nvGrpSpPr>
                <p:cNvPr id="102464" name="Group 128"/>
                <p:cNvGrpSpPr>
                  <a:grpSpLocks/>
                </p:cNvGrpSpPr>
                <p:nvPr/>
              </p:nvGrpSpPr>
              <p:grpSpPr bwMode="auto">
                <a:xfrm>
                  <a:off x="4940" y="2165"/>
                  <a:ext cx="756" cy="1329"/>
                  <a:chOff x="4940" y="2165"/>
                  <a:chExt cx="756" cy="1329"/>
                </a:xfrm>
              </p:grpSpPr>
              <p:grpSp>
                <p:nvGrpSpPr>
                  <p:cNvPr id="102466" name="Group 129"/>
                  <p:cNvGrpSpPr>
                    <a:grpSpLocks/>
                  </p:cNvGrpSpPr>
                  <p:nvPr/>
                </p:nvGrpSpPr>
                <p:grpSpPr bwMode="auto">
                  <a:xfrm>
                    <a:off x="4940" y="2165"/>
                    <a:ext cx="756" cy="1329"/>
                    <a:chOff x="4940" y="2165"/>
                    <a:chExt cx="756" cy="1329"/>
                  </a:xfrm>
                </p:grpSpPr>
                <p:grpSp>
                  <p:nvGrpSpPr>
                    <p:cNvPr id="102468" name="Group 130"/>
                    <p:cNvGrpSpPr>
                      <a:grpSpLocks/>
                    </p:cNvGrpSpPr>
                    <p:nvPr/>
                  </p:nvGrpSpPr>
                  <p:grpSpPr bwMode="auto">
                    <a:xfrm>
                      <a:off x="4940" y="2165"/>
                      <a:ext cx="756" cy="1329"/>
                      <a:chOff x="4940" y="2165"/>
                      <a:chExt cx="756" cy="1329"/>
                    </a:xfrm>
                  </p:grpSpPr>
                  <p:grpSp>
                    <p:nvGrpSpPr>
                      <p:cNvPr id="102470" name="Group 131"/>
                      <p:cNvGrpSpPr>
                        <a:grpSpLocks/>
                      </p:cNvGrpSpPr>
                      <p:nvPr/>
                    </p:nvGrpSpPr>
                    <p:grpSpPr bwMode="auto">
                      <a:xfrm>
                        <a:off x="4940" y="2165"/>
                        <a:ext cx="756" cy="1329"/>
                        <a:chOff x="4940" y="2165"/>
                        <a:chExt cx="756" cy="1329"/>
                      </a:xfrm>
                    </p:grpSpPr>
                    <p:grpSp>
                      <p:nvGrpSpPr>
                        <p:cNvPr id="102473" name="Group 132"/>
                        <p:cNvGrpSpPr>
                          <a:grpSpLocks/>
                        </p:cNvGrpSpPr>
                        <p:nvPr/>
                      </p:nvGrpSpPr>
                      <p:grpSpPr bwMode="auto">
                        <a:xfrm>
                          <a:off x="4940" y="2165"/>
                          <a:ext cx="756" cy="1329"/>
                          <a:chOff x="4940" y="2165"/>
                          <a:chExt cx="756" cy="1329"/>
                        </a:xfrm>
                      </p:grpSpPr>
                      <p:sp>
                        <p:nvSpPr>
                          <p:cNvPr id="851077" name="AutoShape 133"/>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78" name="Rectangle 134"/>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79" name="Line 135"/>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0" name="Rectangle 136"/>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1" name="Rectangle 137"/>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2" name="Line 138"/>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3" name="Line 139"/>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4" name="Line 140"/>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5" name="Line 141"/>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6" name="Line 142"/>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7" name="Line 143"/>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8" name="Line 144"/>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89" name="Line 145"/>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90" name="Line 146"/>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91" name="Line 147"/>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1092" name="Rectangle 148"/>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51093" name="Rectangle 149"/>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51094" name="Rectangle 150"/>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51095" name="Rectangle 151"/>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51096" name="Rectangle 152"/>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51097" name="Text Box 153"/>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1098" name="Text Box 154"/>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1099" name="Text Box 155"/>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1100" name="Text Box 156"/>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1101" name="Text Box 157"/>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1102" name="Text Box 158"/>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51103" name="Rectangle 159"/>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51104" name="Rectangle 160"/>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51105" name="Rectangle 161"/>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51106" name="Rectangle 162"/>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51107" name="Text Box 163"/>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51108" name="Rectangle 164"/>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51109" name="Text Box 165"/>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51110" name="Text Box 166"/>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51111" name="Text Box 167"/>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51112" name="Text Box 16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
        <p:nvSpPr>
          <p:cNvPr id="851113" name="Rectangle 169"/>
          <p:cNvSpPr>
            <a:spLocks noChangeArrowheads="1"/>
          </p:cNvSpPr>
          <p:nvPr/>
        </p:nvSpPr>
        <p:spPr bwMode="auto">
          <a:xfrm>
            <a:off x="0" y="0"/>
            <a:ext cx="1808163" cy="1555750"/>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i="1">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i="1">
                <a:solidFill>
                  <a:schemeClr val="tx2"/>
                </a:solidFill>
                <a:effectLst>
                  <a:outerShdw blurRad="38100" dist="38100" dir="2700000" algn="tl">
                    <a:srgbClr val="000000"/>
                  </a:outerShdw>
                </a:effectLst>
                <a:ea typeface="宋体" charset="0"/>
                <a:cs typeface="宋体" charset="0"/>
              </a:rPr>
              <a:t>舞台</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51045"/>
                                        </p:tgtEl>
                                        <p:attrNameLst>
                                          <p:attrName>style.visibility</p:attrName>
                                        </p:attrNameLst>
                                      </p:cBhvr>
                                      <p:to>
                                        <p:strVal val="visible"/>
                                      </p:to>
                                    </p:set>
                                    <p:animEffect transition="in" filter="wipe(right)">
                                      <p:cBhvr>
                                        <p:cTn id="7" dur="500"/>
                                        <p:tgtEl>
                                          <p:spTgt spid="85104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51044"/>
                                        </p:tgtEl>
                                        <p:attrNameLst>
                                          <p:attrName>style.visibility</p:attrName>
                                        </p:attrNameLst>
                                      </p:cBhvr>
                                      <p:to>
                                        <p:strVal val="visible"/>
                                      </p:to>
                                    </p:set>
                                    <p:animEffect transition="in" filter="wipe(left)">
                                      <p:cBhvr>
                                        <p:cTn id="11" dur="500"/>
                                        <p:tgtEl>
                                          <p:spTgt spid="851044"/>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851048"/>
                                        </p:tgtEl>
                                        <p:attrNameLst>
                                          <p:attrName>style.visibility</p:attrName>
                                        </p:attrNameLst>
                                      </p:cBhvr>
                                      <p:to>
                                        <p:strVal val="visible"/>
                                      </p:to>
                                    </p:set>
                                    <p:anim calcmode="lin" valueType="num">
                                      <p:cBhvr>
                                        <p:cTn id="15" dur="5000" fill="hold"/>
                                        <p:tgtEl>
                                          <p:spTgt spid="851048"/>
                                        </p:tgtEl>
                                        <p:attrNameLst>
                                          <p:attrName>ppt_w</p:attrName>
                                        </p:attrNameLst>
                                      </p:cBhvr>
                                      <p:tavLst>
                                        <p:tav tm="0" fmla="#ppt_w*sin(2.5*pi*$)">
                                          <p:val>
                                            <p:fltVal val="0"/>
                                          </p:val>
                                        </p:tav>
                                        <p:tav tm="100000">
                                          <p:val>
                                            <p:fltVal val="1"/>
                                          </p:val>
                                        </p:tav>
                                      </p:tavLst>
                                    </p:anim>
                                    <p:anim calcmode="lin" valueType="num">
                                      <p:cBhvr>
                                        <p:cTn id="16" dur="5000" fill="hold"/>
                                        <p:tgtEl>
                                          <p:spTgt spid="851048"/>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23" presetClass="entr" presetSubtype="36" fill="hold" nodeType="afterEffect">
                                  <p:stCondLst>
                                    <p:cond delay="0"/>
                                  </p:stCondLst>
                                  <p:childTnLst>
                                    <p:set>
                                      <p:cBhvr>
                                        <p:cTn id="19" dur="1" fill="hold">
                                          <p:stCondLst>
                                            <p:cond delay="0"/>
                                          </p:stCondLst>
                                        </p:cTn>
                                        <p:tgtEl>
                                          <p:spTgt spid="851055"/>
                                        </p:tgtEl>
                                        <p:attrNameLst>
                                          <p:attrName>style.visibility</p:attrName>
                                        </p:attrNameLst>
                                      </p:cBhvr>
                                      <p:to>
                                        <p:strVal val="visible"/>
                                      </p:to>
                                    </p:set>
                                    <p:anim calcmode="lin" valueType="num">
                                      <p:cBhvr>
                                        <p:cTn id="20" dur="500" fill="hold"/>
                                        <p:tgtEl>
                                          <p:spTgt spid="851055"/>
                                        </p:tgtEl>
                                        <p:attrNameLst>
                                          <p:attrName>ppt_w</p:attrName>
                                        </p:attrNameLst>
                                      </p:cBhvr>
                                      <p:tavLst>
                                        <p:tav tm="0">
                                          <p:val>
                                            <p:strVal val="(6*min(max(#ppt_w*#ppt_h,.3),1)-7.4)/-.7*#ppt_w"/>
                                          </p:val>
                                        </p:tav>
                                        <p:tav tm="100000">
                                          <p:val>
                                            <p:strVal val="#ppt_w"/>
                                          </p:val>
                                        </p:tav>
                                      </p:tavLst>
                                    </p:anim>
                                    <p:anim calcmode="lin" valueType="num">
                                      <p:cBhvr>
                                        <p:cTn id="21" dur="500" fill="hold"/>
                                        <p:tgtEl>
                                          <p:spTgt spid="851055"/>
                                        </p:tgtEl>
                                        <p:attrNameLst>
                                          <p:attrName>ppt_h</p:attrName>
                                        </p:attrNameLst>
                                      </p:cBhvr>
                                      <p:tavLst>
                                        <p:tav tm="0">
                                          <p:val>
                                            <p:strVal val="(6*min(max(#ppt_w*#ppt_h,.3),1)-7.4)/-.7*#ppt_h"/>
                                          </p:val>
                                        </p:tav>
                                        <p:tav tm="100000">
                                          <p:val>
                                            <p:strVal val="#ppt_h"/>
                                          </p:val>
                                        </p:tav>
                                      </p:tavLst>
                                    </p:anim>
                                    <p:anim calcmode="lin" valueType="num">
                                      <p:cBhvr>
                                        <p:cTn id="22" dur="500" fill="hold"/>
                                        <p:tgtEl>
                                          <p:spTgt spid="851055"/>
                                        </p:tgtEl>
                                        <p:attrNameLst>
                                          <p:attrName>ppt_x</p:attrName>
                                        </p:attrNameLst>
                                      </p:cBhvr>
                                      <p:tavLst>
                                        <p:tav tm="0">
                                          <p:val>
                                            <p:fltVal val="0.5"/>
                                          </p:val>
                                        </p:tav>
                                        <p:tav tm="100000">
                                          <p:val>
                                            <p:strVal val="#ppt_x"/>
                                          </p:val>
                                        </p:tav>
                                      </p:tavLst>
                                    </p:anim>
                                    <p:anim calcmode="lin" valueType="num">
                                      <p:cBhvr>
                                        <p:cTn id="23" dur="500" fill="hold"/>
                                        <p:tgtEl>
                                          <p:spTgt spid="851055"/>
                                        </p:tgtEl>
                                        <p:attrNameLst>
                                          <p:attrName>ppt_y</p:attrName>
                                        </p:attrNameLst>
                                      </p:cBhvr>
                                      <p:tavLst>
                                        <p:tav tm="0">
                                          <p:val>
                                            <p:strVal val="1+(6*min(max(#ppt_w*#ppt_h,.3),1)-7.4)/-.7*#ppt_h/2"/>
                                          </p:val>
                                        </p:tav>
                                        <p:tav tm="100000">
                                          <p:val>
                                            <p:strVal val="#ppt_y"/>
                                          </p:val>
                                        </p:tav>
                                      </p:tavLst>
                                    </p:anim>
                                  </p:childTnLst>
                                </p:cTn>
                              </p:par>
                            </p:childTnLst>
                          </p:cTn>
                        </p:par>
                        <p:par>
                          <p:cTn id="24" fill="hold" nodeType="afterGroup">
                            <p:stCondLst>
                              <p:cond delay="6500"/>
                            </p:stCondLst>
                            <p:childTnLst>
                              <p:par>
                                <p:cTn id="25" presetID="4" presetClass="entr" presetSubtype="32" fill="hold" grpId="0" nodeType="afterEffect">
                                  <p:stCondLst>
                                    <p:cond delay="0"/>
                                  </p:stCondLst>
                                  <p:childTnLst>
                                    <p:set>
                                      <p:cBhvr>
                                        <p:cTn id="26" dur="1" fill="hold">
                                          <p:stCondLst>
                                            <p:cond delay="0"/>
                                          </p:stCondLst>
                                        </p:cTn>
                                        <p:tgtEl>
                                          <p:spTgt spid="851065"/>
                                        </p:tgtEl>
                                        <p:attrNameLst>
                                          <p:attrName>style.visibility</p:attrName>
                                        </p:attrNameLst>
                                      </p:cBhvr>
                                      <p:to>
                                        <p:strVal val="visible"/>
                                      </p:to>
                                    </p:set>
                                    <p:animEffect transition="in" filter="box(out)">
                                      <p:cBhvr>
                                        <p:cTn id="27" dur="500"/>
                                        <p:tgtEl>
                                          <p:spTgt spid="8510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851066"/>
                                        </p:tgtEl>
                                        <p:attrNameLst>
                                          <p:attrName>style.visibility</p:attrName>
                                        </p:attrNameLst>
                                      </p:cBhvr>
                                      <p:to>
                                        <p:strVal val="visible"/>
                                      </p:to>
                                    </p:set>
                                    <p:animEffect transition="in" filter="box(out)">
                                      <p:cBhvr>
                                        <p:cTn id="32" dur="500"/>
                                        <p:tgtEl>
                                          <p:spTgt spid="85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065" grpId="0" animBg="1" autoUpdateAnimBg="0"/>
      <p:bldP spid="85106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03"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04"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44805"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06"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07"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08"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幼</a:t>
            </a:r>
          </a:p>
        </p:txBody>
      </p:sp>
      <p:sp>
        <p:nvSpPr>
          <p:cNvPr id="844810" name="Rectangle 10"/>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波</a:t>
            </a:r>
          </a:p>
        </p:txBody>
      </p:sp>
      <p:sp>
        <p:nvSpPr>
          <p:cNvPr id="844811"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12"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13"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4814" name="Rectangle 14"/>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844815" name="Rectangle 15"/>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844816" name="Rectangle 16"/>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844817"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20" name="Rectangle 20"/>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死</a:t>
            </a:r>
          </a:p>
        </p:txBody>
      </p:sp>
      <p:sp>
        <p:nvSpPr>
          <p:cNvPr id="844821" name="Line 21"/>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844822" name="Rectangle 22"/>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44823" name="Rectangle 23"/>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吾</a:t>
            </a:r>
          </a:p>
        </p:txBody>
      </p:sp>
      <p:sp>
        <p:nvSpPr>
          <p:cNvPr id="844824" name="Rectangle 24"/>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844825" name="Rectangle 25"/>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844827" name="Rectangle 27"/>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844828" name="Rectangle 28"/>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迦</a:t>
            </a:r>
          </a:p>
        </p:txBody>
      </p:sp>
      <p:sp>
        <p:nvSpPr>
          <p:cNvPr id="844829" name="Rectangle 29"/>
          <p:cNvSpPr>
            <a:spLocks noChangeArrowheads="1"/>
          </p:cNvSpPr>
          <p:nvPr/>
        </p:nvSpPr>
        <p:spPr bwMode="auto">
          <a:xfrm>
            <a:off x="2579688"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844830" name="Rectangle 30"/>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加</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巴</a:t>
            </a:r>
            <a:endParaRPr lang="en-US" altLang="zh-CN" sz="2400">
              <a:solidFill>
                <a:schemeClr val="folHlink"/>
              </a:solidFill>
              <a:latin typeface="Times" charset="0"/>
              <a:ea typeface="宋体" charset="0"/>
              <a:cs typeface="宋体" charset="0"/>
            </a:endParaRPr>
          </a:p>
        </p:txBody>
      </p:sp>
      <p:sp>
        <p:nvSpPr>
          <p:cNvPr id="844831" name="Rectangle 31"/>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西</a:t>
            </a:r>
            <a:endParaRPr lang="en-US" altLang="zh-CN" sz="2400">
              <a:solidFill>
                <a:schemeClr val="folHlink"/>
              </a:solidFill>
              <a:latin typeface="Times" charset="0"/>
              <a:ea typeface="宋体" charset="0"/>
              <a:cs typeface="宋体" charset="0"/>
            </a:endParaRPr>
          </a:p>
        </p:txBody>
      </p:sp>
      <p:sp>
        <p:nvSpPr>
          <p:cNvPr id="844832" name="Rectangle 32"/>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埃</a:t>
            </a:r>
          </a:p>
        </p:txBody>
      </p:sp>
      <p:sp>
        <p:nvSpPr>
          <p:cNvPr id="844833" name="Rectangle 33"/>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844841" name="Text Box 41"/>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44843" name="Oval 4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46" name="Oval 4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51" name="Oval 5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53" name="Oval 53"/>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56" name="Text Box 56"/>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844858" name="Rectangle 58"/>
          <p:cNvSpPr>
            <a:spLocks noChangeArrowheads="1"/>
          </p:cNvSpPr>
          <p:nvPr/>
        </p:nvSpPr>
        <p:spPr bwMode="auto">
          <a:xfrm>
            <a:off x="80787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49</a:t>
            </a:r>
          </a:p>
        </p:txBody>
      </p:sp>
      <p:sp>
        <p:nvSpPr>
          <p:cNvPr id="844860" name="Text Box 60"/>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2</a:t>
            </a:r>
          </a:p>
        </p:txBody>
      </p:sp>
      <p:sp>
        <p:nvSpPr>
          <p:cNvPr id="844861" name="Rectangle 61"/>
          <p:cNvSpPr>
            <a:spLocks noChangeArrowheads="1"/>
          </p:cNvSpPr>
          <p:nvPr/>
        </p:nvSpPr>
        <p:spPr bwMode="auto">
          <a:xfrm>
            <a:off x="0" y="0"/>
            <a:ext cx="1808163" cy="1555750"/>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i="1">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i="1">
                <a:solidFill>
                  <a:schemeClr val="tx2"/>
                </a:solidFill>
                <a:effectLst>
                  <a:outerShdw blurRad="38100" dist="38100" dir="2700000" algn="tl">
                    <a:srgbClr val="000000"/>
                  </a:outerShdw>
                </a:effectLst>
                <a:ea typeface="宋体" charset="0"/>
                <a:cs typeface="宋体" charset="0"/>
              </a:rPr>
              <a:t>舞台</a:t>
            </a:r>
          </a:p>
        </p:txBody>
      </p:sp>
      <p:sp>
        <p:nvSpPr>
          <p:cNvPr id="844862" name="Line 62"/>
          <p:cNvSpPr>
            <a:spLocks noChangeShapeType="1"/>
          </p:cNvSpPr>
          <p:nvPr/>
        </p:nvSpPr>
        <p:spPr bwMode="auto">
          <a:xfrm>
            <a:off x="6845300" y="1473200"/>
            <a:ext cx="622300" cy="469900"/>
          </a:xfrm>
          <a:prstGeom prst="line">
            <a:avLst/>
          </a:prstGeom>
          <a:noFill/>
          <a:ln w="57150">
            <a:solidFill>
              <a:srgbClr val="D8310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63" name="Line 63"/>
          <p:cNvSpPr>
            <a:spLocks noChangeShapeType="1"/>
          </p:cNvSpPr>
          <p:nvPr/>
        </p:nvSpPr>
        <p:spPr bwMode="auto">
          <a:xfrm flipH="1">
            <a:off x="6883400" y="1371600"/>
            <a:ext cx="381000" cy="762000"/>
          </a:xfrm>
          <a:prstGeom prst="line">
            <a:avLst/>
          </a:prstGeom>
          <a:noFill/>
          <a:ln w="57150">
            <a:solidFill>
              <a:srgbClr val="D83104"/>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65" name="Text Box 65"/>
          <p:cNvSpPr txBox="1">
            <a:spLocks noChangeArrowheads="1"/>
          </p:cNvSpPr>
          <p:nvPr/>
        </p:nvSpPr>
        <p:spPr bwMode="auto">
          <a:xfrm>
            <a:off x="3965575" y="3875088"/>
            <a:ext cx="2093913" cy="17399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90000"/>
              </a:lnSpc>
              <a:spcBef>
                <a:spcPct val="50000"/>
              </a:spcBef>
              <a:defRPr/>
            </a:pPr>
            <a:r>
              <a:rPr lang="ja-JP" altLang="en-US" sz="4000">
                <a:solidFill>
                  <a:srgbClr val="FFEA18"/>
                </a:solidFill>
                <a:latin typeface="宋体" charset="0"/>
                <a:ea typeface="宋体" charset="0"/>
                <a:cs typeface="宋体" charset="0"/>
              </a:rPr>
              <a:t>巴比伦</a:t>
            </a:r>
            <a:r>
              <a:rPr lang="ja-JP" sz="4000">
                <a:solidFill>
                  <a:srgbClr val="FFEA18"/>
                </a:solidFill>
                <a:latin typeface="宋体" charset="0"/>
                <a:ea typeface="宋体" charset="0"/>
                <a:cs typeface="宋体" charset="0"/>
              </a:rPr>
              <a:t> </a:t>
            </a:r>
            <a:r>
              <a:rPr lang="ja-JP" altLang="en-US" sz="4000">
                <a:solidFill>
                  <a:srgbClr val="FFEA18"/>
                </a:solidFill>
                <a:latin typeface="宋体" charset="0"/>
                <a:ea typeface="宋体" charset="0"/>
                <a:cs typeface="宋体" charset="0"/>
              </a:rPr>
              <a:t>征服</a:t>
            </a:r>
            <a:r>
              <a:rPr lang="ja-JP" sz="4000">
                <a:solidFill>
                  <a:srgbClr val="FFEA18"/>
                </a:solidFill>
                <a:latin typeface="宋体" charset="0"/>
                <a:ea typeface="宋体" charset="0"/>
                <a:cs typeface="宋体" charset="0"/>
              </a:rPr>
              <a:t> </a:t>
            </a:r>
            <a:r>
              <a:rPr lang="ja-JP" altLang="en-US" sz="4000">
                <a:solidFill>
                  <a:srgbClr val="FFEA18"/>
                </a:solidFill>
                <a:latin typeface="宋体" charset="0"/>
                <a:ea typeface="宋体" charset="0"/>
                <a:cs typeface="宋体" charset="0"/>
              </a:rPr>
              <a:t> </a:t>
            </a:r>
            <a:r>
              <a:rPr lang="ja-JP" sz="4000">
                <a:solidFill>
                  <a:srgbClr val="FFEA18"/>
                </a:solidFill>
                <a:latin typeface="宋体" charset="0"/>
                <a:ea typeface="宋体" charset="0"/>
                <a:cs typeface="宋体" charset="0"/>
              </a:rPr>
              <a:t> </a:t>
            </a:r>
            <a:r>
              <a:rPr lang="ja-JP" altLang="en-US" sz="4000">
                <a:solidFill>
                  <a:srgbClr val="FFEA18"/>
                </a:solidFill>
                <a:latin typeface="宋体" charset="0"/>
                <a:ea typeface="宋体" charset="0"/>
                <a:cs typeface="宋体" charset="0"/>
              </a:rPr>
              <a:t> </a:t>
            </a:r>
            <a:r>
              <a:rPr lang="ja-JP" sz="4000">
                <a:solidFill>
                  <a:srgbClr val="FFEA18"/>
                </a:solidFill>
                <a:latin typeface="宋体" charset="0"/>
                <a:ea typeface="宋体" charset="0"/>
                <a:cs typeface="宋体" charset="0"/>
              </a:rPr>
              <a:t> </a:t>
            </a:r>
            <a:r>
              <a:rPr lang="ja-JP" altLang="en-US" sz="4000">
                <a:solidFill>
                  <a:srgbClr val="FFEA18"/>
                </a:solidFill>
                <a:latin typeface="宋体" charset="0"/>
                <a:ea typeface="宋体" charset="0"/>
                <a:cs typeface="宋体" charset="0"/>
              </a:rPr>
              <a:t> 亚述</a:t>
            </a:r>
            <a:r>
              <a:rPr lang="en-US" altLang="zh-CN" sz="4000">
                <a:solidFill>
                  <a:srgbClr val="FFEA18"/>
                </a:solidFill>
                <a:latin typeface="宋体" charset="0"/>
                <a:ea typeface="宋体" charset="0"/>
                <a:cs typeface="宋体" charset="0"/>
              </a:rPr>
              <a:t>!</a:t>
            </a:r>
          </a:p>
        </p:txBody>
      </p:sp>
      <p:sp>
        <p:nvSpPr>
          <p:cNvPr id="844866" name="Text Box 66"/>
          <p:cNvSpPr txBox="1">
            <a:spLocks noChangeArrowheads="1"/>
          </p:cNvSpPr>
          <p:nvPr/>
        </p:nvSpPr>
        <p:spPr bwMode="auto">
          <a:xfrm>
            <a:off x="1295400" y="1416050"/>
            <a:ext cx="3033713" cy="1066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3200">
                <a:solidFill>
                  <a:schemeClr val="tx2"/>
                </a:solidFill>
                <a:latin typeface="宋体" charset="0"/>
                <a:ea typeface="宋体" charset="0"/>
                <a:cs typeface="宋体" charset="0"/>
              </a:rPr>
              <a:t>然而</a:t>
            </a:r>
            <a:r>
              <a:rPr lang="en-US" altLang="zh-CN" sz="3200">
                <a:solidFill>
                  <a:schemeClr val="tx2"/>
                </a:solidFill>
                <a:latin typeface="宋体" charset="0"/>
                <a:ea typeface="宋体" charset="0"/>
                <a:cs typeface="宋体" charset="0"/>
              </a:rPr>
              <a:t>…        </a:t>
            </a:r>
            <a:r>
              <a:rPr lang="ja-JP" altLang="en-US" sz="3200">
                <a:solidFill>
                  <a:schemeClr val="tx2"/>
                </a:solidFill>
                <a:latin typeface="宋体" charset="0"/>
                <a:ea typeface="宋体" charset="0"/>
                <a:cs typeface="宋体" charset="0"/>
              </a:rPr>
              <a:t>南部的王国</a:t>
            </a:r>
            <a:r>
              <a:rPr lang="zh-CN" altLang="en-US" sz="3200">
                <a:solidFill>
                  <a:schemeClr val="tx2"/>
                </a:solidFill>
                <a:latin typeface="宋体" charset="0"/>
                <a:ea typeface="宋体" charset="0"/>
                <a:cs typeface="宋体" charset="0"/>
              </a:rPr>
              <a:t>呢</a:t>
            </a:r>
            <a:r>
              <a:rPr lang="en-US" altLang="zh-CN" sz="3200">
                <a:solidFill>
                  <a:schemeClr val="tx2"/>
                </a:solidFill>
                <a:latin typeface="宋体" charset="0"/>
                <a:ea typeface="宋体" charset="0"/>
                <a:cs typeface="宋体" charset="0"/>
              </a:rPr>
              <a:t>?</a:t>
            </a:r>
          </a:p>
        </p:txBody>
      </p:sp>
      <p:sp>
        <p:nvSpPr>
          <p:cNvPr id="844919" name="Oval 119"/>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0" name="Oval 12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1" name="Oval 12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2" name="Oval 122"/>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3" name="Oval 123"/>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4" name="Oval 12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25" name="Oval 12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867" name="AutoShape 67"/>
          <p:cNvSpPr>
            <a:spLocks noChangeArrowheads="1"/>
          </p:cNvSpPr>
          <p:nvPr/>
        </p:nvSpPr>
        <p:spPr bwMode="auto">
          <a:xfrm rot="-11114126">
            <a:off x="3252788" y="29400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n-cs"/>
            </a:endParaRPr>
          </a:p>
        </p:txBody>
      </p:sp>
      <p:sp>
        <p:nvSpPr>
          <p:cNvPr id="844926" name="Freeform 126"/>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104501" name="Group 127"/>
          <p:cNvGrpSpPr>
            <a:grpSpLocks/>
          </p:cNvGrpSpPr>
          <p:nvPr/>
        </p:nvGrpSpPr>
        <p:grpSpPr bwMode="auto">
          <a:xfrm>
            <a:off x="7842250" y="3436938"/>
            <a:ext cx="1200150" cy="2109787"/>
            <a:chOff x="4940" y="2165"/>
            <a:chExt cx="756" cy="1329"/>
          </a:xfrm>
        </p:grpSpPr>
        <p:grpSp>
          <p:nvGrpSpPr>
            <p:cNvPr id="104505" name="Group 128"/>
            <p:cNvGrpSpPr>
              <a:grpSpLocks/>
            </p:cNvGrpSpPr>
            <p:nvPr/>
          </p:nvGrpSpPr>
          <p:grpSpPr bwMode="auto">
            <a:xfrm>
              <a:off x="4940" y="2165"/>
              <a:ext cx="756" cy="1329"/>
              <a:chOff x="4940" y="2165"/>
              <a:chExt cx="756" cy="1329"/>
            </a:xfrm>
          </p:grpSpPr>
          <p:grpSp>
            <p:nvGrpSpPr>
              <p:cNvPr id="104508" name="Group 129"/>
              <p:cNvGrpSpPr>
                <a:grpSpLocks/>
              </p:cNvGrpSpPr>
              <p:nvPr/>
            </p:nvGrpSpPr>
            <p:grpSpPr bwMode="auto">
              <a:xfrm>
                <a:off x="4940" y="2165"/>
                <a:ext cx="756" cy="1329"/>
                <a:chOff x="4940" y="2165"/>
                <a:chExt cx="756" cy="1329"/>
              </a:xfrm>
            </p:grpSpPr>
            <p:grpSp>
              <p:nvGrpSpPr>
                <p:cNvPr id="104510" name="Group 130"/>
                <p:cNvGrpSpPr>
                  <a:grpSpLocks/>
                </p:cNvGrpSpPr>
                <p:nvPr/>
              </p:nvGrpSpPr>
              <p:grpSpPr bwMode="auto">
                <a:xfrm>
                  <a:off x="4940" y="2165"/>
                  <a:ext cx="756" cy="1329"/>
                  <a:chOff x="4940" y="2165"/>
                  <a:chExt cx="756" cy="1329"/>
                </a:xfrm>
              </p:grpSpPr>
              <p:grpSp>
                <p:nvGrpSpPr>
                  <p:cNvPr id="104512" name="Group 131"/>
                  <p:cNvGrpSpPr>
                    <a:grpSpLocks/>
                  </p:cNvGrpSpPr>
                  <p:nvPr/>
                </p:nvGrpSpPr>
                <p:grpSpPr bwMode="auto">
                  <a:xfrm>
                    <a:off x="4940" y="2165"/>
                    <a:ext cx="756" cy="1329"/>
                    <a:chOff x="4940" y="2165"/>
                    <a:chExt cx="756" cy="1329"/>
                  </a:xfrm>
                </p:grpSpPr>
                <p:grpSp>
                  <p:nvGrpSpPr>
                    <p:cNvPr id="104514" name="Group 132"/>
                    <p:cNvGrpSpPr>
                      <a:grpSpLocks/>
                    </p:cNvGrpSpPr>
                    <p:nvPr/>
                  </p:nvGrpSpPr>
                  <p:grpSpPr bwMode="auto">
                    <a:xfrm>
                      <a:off x="4940" y="2165"/>
                      <a:ext cx="756" cy="1329"/>
                      <a:chOff x="4940" y="2165"/>
                      <a:chExt cx="756" cy="1329"/>
                    </a:xfrm>
                  </p:grpSpPr>
                  <p:grpSp>
                    <p:nvGrpSpPr>
                      <p:cNvPr id="104516" name="Group 133"/>
                      <p:cNvGrpSpPr>
                        <a:grpSpLocks/>
                      </p:cNvGrpSpPr>
                      <p:nvPr/>
                    </p:nvGrpSpPr>
                    <p:grpSpPr bwMode="auto">
                      <a:xfrm>
                        <a:off x="4940" y="2165"/>
                        <a:ext cx="756" cy="1329"/>
                        <a:chOff x="4940" y="2165"/>
                        <a:chExt cx="756" cy="1329"/>
                      </a:xfrm>
                    </p:grpSpPr>
                    <p:grpSp>
                      <p:nvGrpSpPr>
                        <p:cNvPr id="104519" name="Group 134"/>
                        <p:cNvGrpSpPr>
                          <a:grpSpLocks/>
                        </p:cNvGrpSpPr>
                        <p:nvPr/>
                      </p:nvGrpSpPr>
                      <p:grpSpPr bwMode="auto">
                        <a:xfrm>
                          <a:off x="4940" y="2165"/>
                          <a:ext cx="756" cy="1329"/>
                          <a:chOff x="4940" y="2165"/>
                          <a:chExt cx="756" cy="1329"/>
                        </a:xfrm>
                      </p:grpSpPr>
                      <p:sp>
                        <p:nvSpPr>
                          <p:cNvPr id="844935" name="AutoShape 135"/>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36" name="Rectangle 136"/>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37" name="Line 137"/>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38" name="Rectangle 138"/>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39" name="Rectangle 139"/>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0" name="Line 140"/>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1" name="Line 141"/>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2" name="Line 142"/>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3" name="Line 143"/>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4" name="Line 144"/>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5" name="Line 145"/>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6" name="Line 146"/>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7" name="Line 147"/>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8" name="Line 148"/>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49" name="Line 149"/>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4950" name="Rectangle 150"/>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44951" name="Rectangle 151"/>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4952" name="Rectangle 152"/>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4953" name="Rectangle 153"/>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4954" name="Rectangle 154"/>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4955" name="Text Box 155"/>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4956" name="Text Box 156"/>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4957" name="Text Box 157"/>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4958" name="Text Box 158"/>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4959" name="Text Box 159"/>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4960" name="Text Box 160"/>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44961" name="Rectangle 161"/>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44962" name="Rectangle 162"/>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44963" name="Rectangle 163"/>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44964" name="Rectangle 164"/>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44965" name="Text Box 165"/>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44966" name="Rectangle 166"/>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44967" name="Text Box 167"/>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44968" name="Text Box 168"/>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44969" name="Text Box 169"/>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44864" name="Freeform 64"/>
          <p:cNvSpPr>
            <a:spLocks/>
          </p:cNvSpPr>
          <p:nvPr/>
        </p:nvSpPr>
        <p:spPr bwMode="auto">
          <a:xfrm>
            <a:off x="5816600" y="1792288"/>
            <a:ext cx="1358900" cy="1414462"/>
          </a:xfrm>
          <a:custGeom>
            <a:avLst/>
            <a:gdLst>
              <a:gd name="T0" fmla="*/ 0 w 856"/>
              <a:gd name="T1" fmla="*/ 891 h 891"/>
              <a:gd name="T2" fmla="*/ 24 w 856"/>
              <a:gd name="T3" fmla="*/ 779 h 891"/>
              <a:gd name="T4" fmla="*/ 96 w 856"/>
              <a:gd name="T5" fmla="*/ 675 h 891"/>
              <a:gd name="T6" fmla="*/ 560 w 856"/>
              <a:gd name="T7" fmla="*/ 435 h 891"/>
              <a:gd name="T8" fmla="*/ 752 w 856"/>
              <a:gd name="T9" fmla="*/ 267 h 891"/>
              <a:gd name="T10" fmla="*/ 824 w 856"/>
              <a:gd name="T11" fmla="*/ 179 h 891"/>
              <a:gd name="T12" fmla="*/ 856 w 856"/>
              <a:gd name="T13" fmla="*/ 99 h 891"/>
              <a:gd name="T14" fmla="*/ 848 w 856"/>
              <a:gd name="T15" fmla="*/ 27 h 891"/>
              <a:gd name="T16" fmla="*/ 832 w 856"/>
              <a:gd name="T17" fmla="*/ 3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4868" name="Freeform 68"/>
          <p:cNvSpPr>
            <a:spLocks/>
          </p:cNvSpPr>
          <p:nvPr/>
        </p:nvSpPr>
        <p:spPr bwMode="auto">
          <a:xfrm>
            <a:off x="5749925" y="1641475"/>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4970" name="Text Box 170"/>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4866"/>
                                        </p:tgtEl>
                                        <p:attrNameLst>
                                          <p:attrName>style.visibility</p:attrName>
                                        </p:attrNameLst>
                                      </p:cBhvr>
                                      <p:to>
                                        <p:strVal val="visible"/>
                                      </p:to>
                                    </p:set>
                                    <p:anim calcmode="lin" valueType="num">
                                      <p:cBhvr additive="base">
                                        <p:cTn id="7" dur="500" fill="hold"/>
                                        <p:tgtEl>
                                          <p:spTgt spid="844866"/>
                                        </p:tgtEl>
                                        <p:attrNameLst>
                                          <p:attrName>ppt_x</p:attrName>
                                        </p:attrNameLst>
                                      </p:cBhvr>
                                      <p:tavLst>
                                        <p:tav tm="0">
                                          <p:val>
                                            <p:strVal val="0-#ppt_w/2"/>
                                          </p:val>
                                        </p:tav>
                                        <p:tav tm="100000">
                                          <p:val>
                                            <p:strVal val="#ppt_x"/>
                                          </p:val>
                                        </p:tav>
                                      </p:tavLst>
                                    </p:anim>
                                    <p:anim calcmode="lin" valueType="num">
                                      <p:cBhvr additive="base">
                                        <p:cTn id="8" dur="500" fill="hold"/>
                                        <p:tgtEl>
                                          <p:spTgt spid="8448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844865"/>
                                        </p:tgtEl>
                                        <p:attrNameLst>
                                          <p:attrName>style.visibility</p:attrName>
                                        </p:attrNameLst>
                                      </p:cBhvr>
                                      <p:to>
                                        <p:strVal val="visible"/>
                                      </p:to>
                                    </p:set>
                                    <p:anim calcmode="lin" valueType="num">
                                      <p:cBhvr>
                                        <p:cTn id="13" dur="500" fill="hold"/>
                                        <p:tgtEl>
                                          <p:spTgt spid="844865"/>
                                        </p:tgtEl>
                                        <p:attrNameLst>
                                          <p:attrName>ppt_w</p:attrName>
                                        </p:attrNameLst>
                                      </p:cBhvr>
                                      <p:tavLst>
                                        <p:tav tm="0">
                                          <p:val>
                                            <p:fltVal val="0"/>
                                          </p:val>
                                        </p:tav>
                                        <p:tav tm="100000">
                                          <p:val>
                                            <p:strVal val="#ppt_w"/>
                                          </p:val>
                                        </p:tav>
                                      </p:tavLst>
                                    </p:anim>
                                    <p:anim calcmode="lin" valueType="num">
                                      <p:cBhvr>
                                        <p:cTn id="14" dur="500" fill="hold"/>
                                        <p:tgtEl>
                                          <p:spTgt spid="844865"/>
                                        </p:tgtEl>
                                        <p:attrNameLst>
                                          <p:attrName>ppt_h</p:attrName>
                                        </p:attrNameLst>
                                      </p:cBhvr>
                                      <p:tavLst>
                                        <p:tav tm="0">
                                          <p:val>
                                            <p:fltVal val="0"/>
                                          </p:val>
                                        </p:tav>
                                        <p:tav tm="100000">
                                          <p:val>
                                            <p:strVal val="#ppt_h"/>
                                          </p:val>
                                        </p:tav>
                                      </p:tavLst>
                                    </p:anim>
                                    <p:anim calcmode="lin" valueType="num">
                                      <p:cBhvr>
                                        <p:cTn id="15" dur="500" fill="hold"/>
                                        <p:tgtEl>
                                          <p:spTgt spid="844865"/>
                                        </p:tgtEl>
                                        <p:attrNameLst>
                                          <p:attrName>ppt_x</p:attrName>
                                        </p:attrNameLst>
                                      </p:cBhvr>
                                      <p:tavLst>
                                        <p:tav tm="0">
                                          <p:val>
                                            <p:fltVal val="0.5"/>
                                          </p:val>
                                        </p:tav>
                                        <p:tav tm="100000">
                                          <p:val>
                                            <p:strVal val="#ppt_x"/>
                                          </p:val>
                                        </p:tav>
                                      </p:tavLst>
                                    </p:anim>
                                    <p:anim calcmode="lin" valueType="num">
                                      <p:cBhvr>
                                        <p:cTn id="16" dur="500" fill="hold"/>
                                        <p:tgtEl>
                                          <p:spTgt spid="844865"/>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844864"/>
                                        </p:tgtEl>
                                        <p:attrNameLst>
                                          <p:attrName>style.visibility</p:attrName>
                                        </p:attrNameLst>
                                      </p:cBhvr>
                                      <p:to>
                                        <p:strVal val="visible"/>
                                      </p:to>
                                    </p:set>
                                    <p:animEffect transition="in" filter="wipe(down)">
                                      <p:cBhvr>
                                        <p:cTn id="20" dur="500"/>
                                        <p:tgtEl>
                                          <p:spTgt spid="844864"/>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844862"/>
                                        </p:tgtEl>
                                        <p:attrNameLst>
                                          <p:attrName>style.visibility</p:attrName>
                                        </p:attrNameLst>
                                      </p:cBhvr>
                                      <p:to>
                                        <p:strVal val="visible"/>
                                      </p:to>
                                    </p:set>
                                    <p:animEffect transition="in" filter="wipe(up)">
                                      <p:cBhvr>
                                        <p:cTn id="24" dur="500"/>
                                        <p:tgtEl>
                                          <p:spTgt spid="844862"/>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844863"/>
                                        </p:tgtEl>
                                        <p:attrNameLst>
                                          <p:attrName>style.visibility</p:attrName>
                                        </p:attrNameLst>
                                      </p:cBhvr>
                                      <p:to>
                                        <p:strVal val="visible"/>
                                      </p:to>
                                    </p:set>
                                    <p:animEffect transition="in" filter="wipe(up)">
                                      <p:cBhvr>
                                        <p:cTn id="28" dur="500"/>
                                        <p:tgtEl>
                                          <p:spTgt spid="84486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844868"/>
                                        </p:tgtEl>
                                        <p:attrNameLst>
                                          <p:attrName>style.visibility</p:attrName>
                                        </p:attrNameLst>
                                      </p:cBhvr>
                                      <p:to>
                                        <p:strVal val="visible"/>
                                      </p:to>
                                    </p:set>
                                    <p:animEffect transition="in" filter="wipe(up)">
                                      <p:cBhvr>
                                        <p:cTn id="32" dur="500"/>
                                        <p:tgtEl>
                                          <p:spTgt spid="84486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844867"/>
                                        </p:tgtEl>
                                        <p:attrNameLst>
                                          <p:attrName>style.visibility</p:attrName>
                                        </p:attrNameLst>
                                      </p:cBhvr>
                                      <p:to>
                                        <p:strVal val="visible"/>
                                      </p:to>
                                    </p:set>
                                    <p:animEffect transition="in" filter="wipe(right)">
                                      <p:cBhvr>
                                        <p:cTn id="37" dur="500"/>
                                        <p:tgtEl>
                                          <p:spTgt spid="844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65" grpId="0" autoUpdateAnimBg="0"/>
      <p:bldP spid="84486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ChangeArrowheads="1"/>
          </p:cNvSpPr>
          <p:nvPr/>
        </p:nvSpPr>
        <p:spPr bwMode="auto">
          <a:xfrm>
            <a:off x="3130550" y="1377950"/>
            <a:ext cx="3035300" cy="4419600"/>
          </a:xfrm>
          <a:prstGeom prst="rect">
            <a:avLst/>
          </a:prstGeom>
          <a:solidFill>
            <a:schemeClr val="tx2"/>
          </a:solidFill>
          <a:ln w="127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84685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52"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53" name="Rectangle 5"/>
          <p:cNvSpPr>
            <a:spLocks noChangeArrowheads="1"/>
          </p:cNvSpPr>
          <p:nvPr/>
        </p:nvSpPr>
        <p:spPr bwMode="auto">
          <a:xfrm>
            <a:off x="3276600" y="1600200"/>
            <a:ext cx="152400" cy="4191000"/>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06501" name="Group 6"/>
          <p:cNvGrpSpPr>
            <a:grpSpLocks/>
          </p:cNvGrpSpPr>
          <p:nvPr/>
        </p:nvGrpSpPr>
        <p:grpSpPr bwMode="auto">
          <a:xfrm>
            <a:off x="692150" y="2603500"/>
            <a:ext cx="2601913" cy="2032000"/>
            <a:chOff x="568" y="1640"/>
            <a:chExt cx="1387" cy="1112"/>
          </a:xfrm>
        </p:grpSpPr>
        <p:grpSp>
          <p:nvGrpSpPr>
            <p:cNvPr id="106607" name="Group 7"/>
            <p:cNvGrpSpPr>
              <a:grpSpLocks/>
            </p:cNvGrpSpPr>
            <p:nvPr/>
          </p:nvGrpSpPr>
          <p:grpSpPr bwMode="auto">
            <a:xfrm>
              <a:off x="568" y="1640"/>
              <a:ext cx="1249" cy="1112"/>
              <a:chOff x="568" y="1640"/>
              <a:chExt cx="1249" cy="1112"/>
            </a:xfrm>
          </p:grpSpPr>
          <p:sp>
            <p:nvSpPr>
              <p:cNvPr id="846856" name="Oval 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6857" name="Freeform 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cmpd="sng">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46858" name="Freeform 1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46859" name="Rectangle 11"/>
            <p:cNvSpPr>
              <a:spLocks noChangeArrowheads="1"/>
            </p:cNvSpPr>
            <p:nvPr/>
          </p:nvSpPr>
          <p:spPr bwMode="auto">
            <a:xfrm>
              <a:off x="793" y="1742"/>
              <a:ext cx="1162" cy="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000" b="0">
                  <a:solidFill>
                    <a:schemeClr val="tx2"/>
                  </a:solidFill>
                  <a:latin typeface="Times" charset="0"/>
                  <a:ea typeface="宋体" charset="0"/>
                  <a:cs typeface="宋体" charset="0"/>
                </a:rPr>
                <a:t>无</a:t>
              </a:r>
              <a:r>
                <a:rPr lang="en-US" altLang="zh-CN" sz="5400" b="0">
                  <a:solidFill>
                    <a:srgbClr val="51DC00"/>
                  </a:solidFill>
                  <a:latin typeface="Times" charset="0"/>
                  <a:ea typeface="宋体" charset="0"/>
                  <a:cs typeface="宋体" charset="0"/>
                </a:rPr>
                <a:t>王</a:t>
              </a:r>
              <a:r>
                <a:rPr lang="en-US" altLang="zh-CN" sz="3000" b="0">
                  <a:solidFill>
                    <a:schemeClr val="tx2"/>
                  </a:solidFill>
                  <a:latin typeface="Times" charset="0"/>
                  <a:ea typeface="宋体" charset="0"/>
                  <a:cs typeface="宋体" charset="0"/>
                </a:rPr>
                <a:t>掳</a:t>
              </a:r>
              <a:endParaRPr lang="zh-CN" altLang="en-US" sz="3000" b="0">
                <a:solidFill>
                  <a:schemeClr val="tx2"/>
                </a:solidFill>
                <a:latin typeface="Times" charset="0"/>
                <a:ea typeface="宋体" charset="0"/>
                <a:cs typeface="宋体" charset="0"/>
              </a:endParaRPr>
            </a:p>
          </p:txBody>
        </p:sp>
      </p:grpSp>
      <p:sp>
        <p:nvSpPr>
          <p:cNvPr id="846860" name="Line 12"/>
          <p:cNvSpPr>
            <a:spLocks noChangeShapeType="1"/>
          </p:cNvSpPr>
          <p:nvPr/>
        </p:nvSpPr>
        <p:spPr bwMode="auto">
          <a:xfrm>
            <a:off x="3289300" y="2246313"/>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1" name="Line 13"/>
          <p:cNvSpPr>
            <a:spLocks noChangeShapeType="1"/>
          </p:cNvSpPr>
          <p:nvPr/>
        </p:nvSpPr>
        <p:spPr bwMode="auto">
          <a:xfrm>
            <a:off x="3284538" y="3200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2" name="Line 14"/>
          <p:cNvSpPr>
            <a:spLocks noChangeShapeType="1"/>
          </p:cNvSpPr>
          <p:nvPr/>
        </p:nvSpPr>
        <p:spPr bwMode="auto">
          <a:xfrm>
            <a:off x="3290888" y="3657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3" name="Line 15"/>
          <p:cNvSpPr>
            <a:spLocks noChangeShapeType="1"/>
          </p:cNvSpPr>
          <p:nvPr/>
        </p:nvSpPr>
        <p:spPr bwMode="auto">
          <a:xfrm>
            <a:off x="3297238" y="54356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4" name="Line 16"/>
          <p:cNvSpPr>
            <a:spLocks noChangeShapeType="1"/>
          </p:cNvSpPr>
          <p:nvPr/>
        </p:nvSpPr>
        <p:spPr bwMode="auto">
          <a:xfrm>
            <a:off x="3262313" y="26924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5" name="Line 17"/>
          <p:cNvSpPr>
            <a:spLocks noChangeShapeType="1"/>
          </p:cNvSpPr>
          <p:nvPr/>
        </p:nvSpPr>
        <p:spPr bwMode="auto">
          <a:xfrm>
            <a:off x="3290888" y="1824038"/>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6" name="Rectangle 1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7" name="Rectangle 19"/>
          <p:cNvSpPr>
            <a:spLocks noChangeArrowheads="1"/>
          </p:cNvSpPr>
          <p:nvPr/>
        </p:nvSpPr>
        <p:spPr bwMode="auto">
          <a:xfrm>
            <a:off x="4538663" y="2555875"/>
            <a:ext cx="160337" cy="1160463"/>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68" name="Rectangle 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4686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46870" name="Rectangle 22"/>
          <p:cNvSpPr>
            <a:spLocks noChangeArrowheads="1"/>
          </p:cNvSpPr>
          <p:nvPr/>
        </p:nvSpPr>
        <p:spPr bwMode="auto">
          <a:xfrm>
            <a:off x="4786313" y="979488"/>
            <a:ext cx="1558925" cy="3635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ja-JP" altLang="en-US" sz="1800">
                <a:solidFill>
                  <a:srgbClr val="FAFD00"/>
                </a:solidFill>
                <a:latin typeface="Times" charset="0"/>
                <a:ea typeface="MS PGothic" charset="0"/>
                <a:cs typeface="MS PGothic" charset="0"/>
              </a:rPr>
              <a:t>约</a:t>
            </a:r>
            <a:r>
              <a:rPr lang="en-US" altLang="zh-CN" sz="1800">
                <a:solidFill>
                  <a:srgbClr val="FAFD00"/>
                </a:solidFill>
                <a:latin typeface="Times" charset="0"/>
                <a:ea typeface="宋体" charset="0"/>
                <a:cs typeface="宋体" charset="0"/>
              </a:rPr>
              <a:t>主前1000年</a:t>
            </a:r>
            <a:endParaRPr lang="zh-CN" altLang="en-US" sz="1800">
              <a:solidFill>
                <a:srgbClr val="FAFD00"/>
              </a:solidFill>
              <a:latin typeface="Times" charset="0"/>
              <a:ea typeface="宋体" charset="0"/>
              <a:cs typeface="宋体" charset="0"/>
            </a:endParaRPr>
          </a:p>
        </p:txBody>
      </p:sp>
      <p:sp>
        <p:nvSpPr>
          <p:cNvPr id="846871" name="Text Box 23"/>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46872"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50</a:t>
            </a:r>
          </a:p>
        </p:txBody>
      </p:sp>
      <p:grpSp>
        <p:nvGrpSpPr>
          <p:cNvPr id="106515" name="Group 25"/>
          <p:cNvGrpSpPr>
            <a:grpSpLocks/>
          </p:cNvGrpSpPr>
          <p:nvPr/>
        </p:nvGrpSpPr>
        <p:grpSpPr bwMode="auto">
          <a:xfrm>
            <a:off x="6289675" y="1290638"/>
            <a:ext cx="920750" cy="1009650"/>
            <a:chOff x="1557" y="1008"/>
            <a:chExt cx="2105" cy="1948"/>
          </a:xfrm>
        </p:grpSpPr>
        <p:grpSp>
          <p:nvGrpSpPr>
            <p:cNvPr id="106599" name="Group 27"/>
            <p:cNvGrpSpPr>
              <a:grpSpLocks/>
            </p:cNvGrpSpPr>
            <p:nvPr/>
          </p:nvGrpSpPr>
          <p:grpSpPr bwMode="auto">
            <a:xfrm>
              <a:off x="1557" y="1209"/>
              <a:ext cx="2105" cy="1421"/>
              <a:chOff x="578" y="2316"/>
              <a:chExt cx="2105" cy="1421"/>
            </a:xfrm>
          </p:grpSpPr>
          <p:sp>
            <p:nvSpPr>
              <p:cNvPr id="846876" name="Freeform 28"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77" name="Freeform 29"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6879" name="Freeform 31"/>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80" name="Freeform 32"/>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81" name="Freeform 33"/>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82" name="Freeform 34"/>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83" name="Freeform 35"/>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06516" name="Group 36"/>
          <p:cNvGrpSpPr>
            <a:grpSpLocks/>
          </p:cNvGrpSpPr>
          <p:nvPr/>
        </p:nvGrpSpPr>
        <p:grpSpPr bwMode="auto">
          <a:xfrm>
            <a:off x="6283325" y="3405188"/>
            <a:ext cx="920750" cy="1009650"/>
            <a:chOff x="1557" y="1008"/>
            <a:chExt cx="2105" cy="1948"/>
          </a:xfrm>
        </p:grpSpPr>
        <p:grpSp>
          <p:nvGrpSpPr>
            <p:cNvPr id="106591" name="Group 38"/>
            <p:cNvGrpSpPr>
              <a:grpSpLocks/>
            </p:cNvGrpSpPr>
            <p:nvPr/>
          </p:nvGrpSpPr>
          <p:grpSpPr bwMode="auto">
            <a:xfrm>
              <a:off x="1557" y="1209"/>
              <a:ext cx="2105" cy="1421"/>
              <a:chOff x="578" y="2316"/>
              <a:chExt cx="2105" cy="1421"/>
            </a:xfrm>
          </p:grpSpPr>
          <p:sp>
            <p:nvSpPr>
              <p:cNvPr id="846887" name="Freeform 39" descr="Cork"/>
              <p:cNvSpPr>
                <a:spLocks/>
              </p:cNvSpPr>
              <p:nvPr/>
            </p:nvSpPr>
            <p:spPr bwMode="auto">
              <a:xfrm>
                <a:off x="632" y="2317"/>
                <a:ext cx="2054"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88" name="Freeform 40" descr="Cork"/>
              <p:cNvSpPr>
                <a:spLocks/>
              </p:cNvSpPr>
              <p:nvPr/>
            </p:nvSpPr>
            <p:spPr bwMode="auto">
              <a:xfrm>
                <a:off x="578" y="2507"/>
                <a:ext cx="2072" cy="122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6890" name="Freeform 42"/>
            <p:cNvSpPr>
              <a:spLocks/>
            </p:cNvSpPr>
            <p:nvPr/>
          </p:nvSpPr>
          <p:spPr bwMode="auto">
            <a:xfrm>
              <a:off x="1615" y="2650"/>
              <a:ext cx="91" cy="276"/>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1" name="Freeform 43"/>
            <p:cNvSpPr>
              <a:spLocks/>
            </p:cNvSpPr>
            <p:nvPr/>
          </p:nvSpPr>
          <p:spPr bwMode="auto">
            <a:xfrm>
              <a:off x="1637"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2" name="Freeform 44"/>
            <p:cNvSpPr>
              <a:spLocks/>
            </p:cNvSpPr>
            <p:nvPr/>
          </p:nvSpPr>
          <p:spPr bwMode="auto">
            <a:xfrm>
              <a:off x="3009" y="2582"/>
              <a:ext cx="152"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3" name="Freeform 45"/>
            <p:cNvSpPr>
              <a:spLocks/>
            </p:cNvSpPr>
            <p:nvPr/>
          </p:nvSpPr>
          <p:spPr bwMode="auto">
            <a:xfrm>
              <a:off x="1713" y="1020"/>
              <a:ext cx="102" cy="441"/>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4" name="Freeform 46"/>
            <p:cNvSpPr>
              <a:spLocks/>
            </p:cNvSpPr>
            <p:nvPr/>
          </p:nvSpPr>
          <p:spPr bwMode="auto">
            <a:xfrm>
              <a:off x="3430" y="1008"/>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46895" name="Line 47"/>
          <p:cNvSpPr>
            <a:spLocks noChangeShapeType="1"/>
          </p:cNvSpPr>
          <p:nvPr/>
        </p:nvSpPr>
        <p:spPr bwMode="auto">
          <a:xfrm>
            <a:off x="3300413" y="4114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6" name="Line 48"/>
          <p:cNvSpPr>
            <a:spLocks noChangeShapeType="1"/>
          </p:cNvSpPr>
          <p:nvPr/>
        </p:nvSpPr>
        <p:spPr bwMode="auto">
          <a:xfrm>
            <a:off x="3295650" y="45593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7" name="Line 49"/>
          <p:cNvSpPr>
            <a:spLocks noChangeShapeType="1"/>
          </p:cNvSpPr>
          <p:nvPr/>
        </p:nvSpPr>
        <p:spPr bwMode="auto">
          <a:xfrm>
            <a:off x="3297238" y="5003800"/>
            <a:ext cx="26797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8" name="Rectangle 50"/>
          <p:cNvSpPr>
            <a:spLocks noChangeArrowheads="1"/>
          </p:cNvSpPr>
          <p:nvPr/>
        </p:nvSpPr>
        <p:spPr bwMode="auto">
          <a:xfrm>
            <a:off x="5429250" y="2909888"/>
            <a:ext cx="14287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899" name="Rectangle 51"/>
          <p:cNvSpPr>
            <a:spLocks noChangeArrowheads="1"/>
          </p:cNvSpPr>
          <p:nvPr/>
        </p:nvSpPr>
        <p:spPr bwMode="auto">
          <a:xfrm>
            <a:off x="5992813" y="3470275"/>
            <a:ext cx="176212" cy="1347788"/>
          </a:xfrm>
          <a:prstGeom prst="rect">
            <a:avLst/>
          </a:prstGeom>
          <a:solidFill>
            <a:schemeClr val="tx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00" name="Line 52"/>
          <p:cNvSpPr>
            <a:spLocks noChangeShapeType="1"/>
          </p:cNvSpPr>
          <p:nvPr/>
        </p:nvSpPr>
        <p:spPr bwMode="auto">
          <a:xfrm>
            <a:off x="6092825" y="2921000"/>
            <a:ext cx="0" cy="368300"/>
          </a:xfrm>
          <a:prstGeom prst="line">
            <a:avLst/>
          </a:prstGeom>
          <a:noFill/>
          <a:ln w="508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01" name="Rectangle 53"/>
          <p:cNvSpPr>
            <a:spLocks noChangeArrowheads="1"/>
          </p:cNvSpPr>
          <p:nvPr/>
        </p:nvSpPr>
        <p:spPr bwMode="auto">
          <a:xfrm>
            <a:off x="2765425" y="3538538"/>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46902" name="Rectangle 54"/>
          <p:cNvSpPr>
            <a:spLocks noChangeArrowheads="1"/>
          </p:cNvSpPr>
          <p:nvPr/>
        </p:nvSpPr>
        <p:spPr bwMode="auto">
          <a:xfrm>
            <a:off x="3717925" y="1350963"/>
            <a:ext cx="2019300"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ea typeface="宋体" charset="0"/>
                <a:cs typeface="宋体" charset="0"/>
              </a:rPr>
              <a:t>扫</a:t>
            </a:r>
            <a:r>
              <a:rPr lang="zh-CN" altLang="en-US">
                <a:solidFill>
                  <a:schemeClr val="bg2"/>
                </a:solidFill>
                <a:latin typeface="Times" charset="0"/>
                <a:ea typeface="宋体" charset="0"/>
                <a:cs typeface="宋体" charset="0"/>
              </a:rPr>
              <a:t> </a:t>
            </a:r>
            <a:r>
              <a:rPr lang="en-US" altLang="zh-CN">
                <a:solidFill>
                  <a:schemeClr val="bg2"/>
                </a:solidFill>
                <a:ea typeface="宋体" charset="0"/>
                <a:cs typeface="宋体" charset="0"/>
              </a:rPr>
              <a:t>-</a:t>
            </a:r>
            <a:r>
              <a:rPr lang="zh-CN" altLang="en-US">
                <a:solidFill>
                  <a:schemeClr val="bg2"/>
                </a:solidFill>
                <a:ea typeface="宋体" charset="0"/>
                <a:cs typeface="宋体" charset="0"/>
              </a:rPr>
              <a:t>卫 </a:t>
            </a:r>
            <a:r>
              <a:rPr lang="en-US" altLang="zh-CN">
                <a:solidFill>
                  <a:schemeClr val="bg2"/>
                </a:solidFill>
                <a:ea typeface="宋体" charset="0"/>
                <a:cs typeface="宋体" charset="0"/>
              </a:rPr>
              <a:t>-</a:t>
            </a:r>
            <a:r>
              <a:rPr lang="en-US" altLang="zh-CN">
                <a:solidFill>
                  <a:schemeClr val="bg2"/>
                </a:solidFill>
                <a:latin typeface="Times" charset="0"/>
                <a:ea typeface="宋体" charset="0"/>
                <a:cs typeface="宋体" charset="0"/>
              </a:rPr>
              <a:t> </a:t>
            </a:r>
            <a:r>
              <a:rPr lang="zh-CN" altLang="en-US">
                <a:solidFill>
                  <a:schemeClr val="bg2"/>
                </a:solidFill>
                <a:ea typeface="宋体" charset="0"/>
                <a:cs typeface="宋体" charset="0"/>
              </a:rPr>
              <a:t>罗</a:t>
            </a:r>
            <a:endParaRPr lang="zh-CN" altLang="en-US">
              <a:solidFill>
                <a:schemeClr val="bg2"/>
              </a:solidFill>
              <a:latin typeface="Times" charset="0"/>
              <a:ea typeface="宋体" charset="0"/>
              <a:cs typeface="宋体" charset="0"/>
            </a:endParaRPr>
          </a:p>
        </p:txBody>
      </p:sp>
      <p:sp>
        <p:nvSpPr>
          <p:cNvPr id="846904" name="Rectangle 56"/>
          <p:cNvSpPr>
            <a:spLocks noChangeArrowheads="1"/>
          </p:cNvSpPr>
          <p:nvPr/>
        </p:nvSpPr>
        <p:spPr bwMode="auto">
          <a:xfrm>
            <a:off x="7986713" y="3967163"/>
            <a:ext cx="180975"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46905" name="Text Box 57"/>
          <p:cNvSpPr txBox="1">
            <a:spLocks noChangeArrowheads="1"/>
          </p:cNvSpPr>
          <p:nvPr/>
        </p:nvSpPr>
        <p:spPr bwMode="auto">
          <a:xfrm>
            <a:off x="6089650" y="1312863"/>
            <a:ext cx="1155700" cy="701675"/>
          </a:xfrm>
          <a:prstGeom prst="rect">
            <a:avLst/>
          </a:prstGeom>
          <a:noFill/>
          <a:ln>
            <a:noFill/>
          </a:ln>
          <a:effectLst>
            <a:outerShdw blurRad="63500" dist="29783" dir="388559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ja-JP">
                <a:solidFill>
                  <a:schemeClr val="tx1"/>
                </a:solidFill>
                <a:ea typeface="MS PGothic" charset="0"/>
                <a:cs typeface="MS PGothic" charset="0"/>
              </a:rPr>
              <a:t> </a:t>
            </a:r>
            <a:r>
              <a:rPr lang="zh-CN" altLang="en-US">
                <a:solidFill>
                  <a:schemeClr val="tx1"/>
                </a:solidFill>
                <a:ea typeface="宋体" charset="0"/>
                <a:cs typeface="宋体" charset="0"/>
              </a:rPr>
              <a:t>卫约</a:t>
            </a:r>
            <a:r>
              <a:rPr lang="zh-CN" altLang="en-US" sz="4000" b="0" i="1">
                <a:solidFill>
                  <a:schemeClr val="tx1"/>
                </a:solidFill>
                <a:latin typeface="Kosher-Normal" charset="0"/>
                <a:ea typeface="宋体" charset="0"/>
                <a:cs typeface="宋体" charset="0"/>
              </a:rPr>
              <a:t> </a:t>
            </a:r>
          </a:p>
        </p:txBody>
      </p:sp>
      <p:sp>
        <p:nvSpPr>
          <p:cNvPr id="846906" name="Rectangle 58"/>
          <p:cNvSpPr>
            <a:spLocks noChangeArrowheads="1"/>
          </p:cNvSpPr>
          <p:nvPr/>
        </p:nvSpPr>
        <p:spPr bwMode="auto">
          <a:xfrm>
            <a:off x="6110288" y="2166938"/>
            <a:ext cx="1720850" cy="6985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ja-JP" altLang="en-US" sz="2000" i="1">
                <a:solidFill>
                  <a:schemeClr val="tx1"/>
                </a:solidFill>
                <a:latin typeface="宋体" charset="0"/>
                <a:ea typeface="宋体" charset="0"/>
                <a:cs typeface="宋体" charset="0"/>
              </a:rPr>
              <a:t>撒</a:t>
            </a:r>
            <a:r>
              <a:rPr lang="zh-CN" altLang="en-US" sz="2000" i="1">
                <a:solidFill>
                  <a:schemeClr val="tx1"/>
                </a:solidFill>
                <a:latin typeface="宋体" charset="0"/>
                <a:ea typeface="宋体" charset="0"/>
                <a:cs typeface="宋体" charset="0"/>
              </a:rPr>
              <a:t>下 </a:t>
            </a:r>
            <a:r>
              <a:rPr lang="en-US" altLang="zh-CN" sz="2000" i="1">
                <a:solidFill>
                  <a:schemeClr val="tx1"/>
                </a:solidFill>
                <a:latin typeface="宋体" charset="0"/>
                <a:ea typeface="宋体" charset="0"/>
                <a:cs typeface="宋体" charset="0"/>
              </a:rPr>
              <a:t>7: 4-16</a:t>
            </a:r>
          </a:p>
          <a:p>
            <a:pPr>
              <a:defRPr/>
            </a:pPr>
            <a:r>
              <a:rPr lang="zh-CN" altLang="en-US" sz="2000" i="1">
                <a:solidFill>
                  <a:schemeClr val="tx1"/>
                </a:solidFill>
                <a:latin typeface="宋体" charset="0"/>
                <a:ea typeface="宋体" charset="0"/>
                <a:cs typeface="宋体" charset="0"/>
              </a:rPr>
              <a:t>代</a:t>
            </a:r>
            <a:r>
              <a:rPr lang="ja-JP" altLang="en-US" sz="2000" i="1">
                <a:solidFill>
                  <a:schemeClr val="tx1"/>
                </a:solidFill>
                <a:latin typeface="宋体" charset="0"/>
                <a:ea typeface="宋体" charset="0"/>
                <a:cs typeface="宋体" charset="0"/>
              </a:rPr>
              <a:t>上</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17:3-15</a:t>
            </a:r>
          </a:p>
        </p:txBody>
      </p:sp>
      <p:sp>
        <p:nvSpPr>
          <p:cNvPr id="846907" name="Rectangle 59"/>
          <p:cNvSpPr>
            <a:spLocks noChangeArrowheads="1"/>
          </p:cNvSpPr>
          <p:nvPr/>
        </p:nvSpPr>
        <p:spPr bwMode="auto">
          <a:xfrm>
            <a:off x="3643313" y="3216275"/>
            <a:ext cx="2581275"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10            2         </a:t>
            </a:r>
          </a:p>
        </p:txBody>
      </p:sp>
      <p:sp>
        <p:nvSpPr>
          <p:cNvPr id="846908" name="Rectangle 60"/>
          <p:cNvSpPr>
            <a:spLocks noChangeArrowheads="1"/>
          </p:cNvSpPr>
          <p:nvPr/>
        </p:nvSpPr>
        <p:spPr bwMode="auto">
          <a:xfrm>
            <a:off x="3532188" y="2214563"/>
            <a:ext cx="258921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南</a:t>
            </a:r>
            <a:endParaRPr lang="zh-CN" altLang="en-US">
              <a:solidFill>
                <a:schemeClr val="bg2"/>
              </a:solidFill>
              <a:latin typeface="Times" charset="0"/>
              <a:ea typeface="宋体" charset="0"/>
              <a:cs typeface="宋体" charset="0"/>
            </a:endParaRPr>
          </a:p>
        </p:txBody>
      </p:sp>
      <p:sp>
        <p:nvSpPr>
          <p:cNvPr id="846909" name="Rectangle 61"/>
          <p:cNvSpPr>
            <a:spLocks noChangeArrowheads="1"/>
          </p:cNvSpPr>
          <p:nvPr/>
        </p:nvSpPr>
        <p:spPr bwMode="auto">
          <a:xfrm>
            <a:off x="3300413" y="2698750"/>
            <a:ext cx="280828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2"/>
                </a:solidFill>
                <a:latin typeface="Times" charset="0"/>
                <a:ea typeface="MS PGothic" charset="0"/>
                <a:cs typeface="MS PGothic" charset="0"/>
              </a:rPr>
              <a:t>以色列</a:t>
            </a:r>
            <a:r>
              <a:rPr lang="zh-CN" altLang="en-US">
                <a:solidFill>
                  <a:schemeClr val="bg2"/>
                </a:solidFill>
                <a:latin typeface="Times" charset="0"/>
                <a:ea typeface="宋体" charset="0"/>
                <a:cs typeface="宋体" charset="0"/>
              </a:rPr>
              <a:t>      </a:t>
            </a:r>
            <a:r>
              <a:rPr lang="ja-JP" altLang="en-US">
                <a:solidFill>
                  <a:schemeClr val="bg2"/>
                </a:solidFill>
                <a:latin typeface="Times" charset="0"/>
                <a:ea typeface="MS PGothic" charset="0"/>
                <a:cs typeface="MS PGothic" charset="0"/>
              </a:rPr>
              <a:t>犹大</a:t>
            </a:r>
            <a:endParaRPr lang="zh-CN" altLang="en-US">
              <a:solidFill>
                <a:schemeClr val="bg2"/>
              </a:solidFill>
              <a:latin typeface="Times" charset="0"/>
              <a:ea typeface="宋体" charset="0"/>
              <a:cs typeface="宋体" charset="0"/>
            </a:endParaRPr>
          </a:p>
        </p:txBody>
      </p:sp>
      <p:sp>
        <p:nvSpPr>
          <p:cNvPr id="846910" name="Rectangle 62"/>
          <p:cNvSpPr>
            <a:spLocks noChangeArrowheads="1"/>
          </p:cNvSpPr>
          <p:nvPr/>
        </p:nvSpPr>
        <p:spPr bwMode="auto">
          <a:xfrm>
            <a:off x="3313113" y="1781175"/>
            <a:ext cx="26098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1"/>
                </a:solidFill>
                <a:effectLst>
                  <a:outerShdw blurRad="38100" dist="38100" dir="2700000" algn="tl">
                    <a:srgbClr val="000000"/>
                  </a:outerShdw>
                </a:effectLst>
                <a:latin typeface="Times" charset="0"/>
                <a:ea typeface="宋体" charset="0"/>
                <a:cs typeface="宋体" charset="0"/>
              </a:rPr>
              <a:t>&lt;&lt;&lt;&lt; </a:t>
            </a:r>
            <a:r>
              <a:rPr lang="ja-JP" altLang="en-US">
                <a:solidFill>
                  <a:schemeClr val="accent1"/>
                </a:solidFill>
                <a:effectLst>
                  <a:outerShdw blurRad="38100" dist="38100" dir="2700000" algn="tl">
                    <a:srgbClr val="000000"/>
                  </a:outerShdw>
                </a:effectLst>
                <a:latin typeface="Times" charset="0"/>
                <a:ea typeface="MS PGothic" charset="0"/>
                <a:cs typeface="MS PGothic" charset="0"/>
              </a:rPr>
              <a:t>分</a:t>
            </a:r>
            <a:r>
              <a:rPr lang="zh-CN" altLang="en-US">
                <a:solidFill>
                  <a:schemeClr val="accent1"/>
                </a:solidFill>
                <a:effectLst>
                  <a:outerShdw blurRad="38100" dist="38100" dir="2700000" algn="tl">
                    <a:srgbClr val="000000"/>
                  </a:outerShdw>
                </a:effectLst>
                <a:latin typeface="Times" charset="0"/>
                <a:ea typeface="宋体" charset="0"/>
                <a:cs typeface="宋体" charset="0"/>
              </a:rPr>
              <a:t>裂</a:t>
            </a:r>
            <a:r>
              <a:rPr lang="en-US" altLang="zh-CN">
                <a:solidFill>
                  <a:schemeClr val="accent1"/>
                </a:solidFill>
                <a:effectLst>
                  <a:outerShdw blurRad="38100" dist="38100" dir="2700000" algn="tl">
                    <a:srgbClr val="000000"/>
                  </a:outerShdw>
                </a:effectLst>
                <a:latin typeface="Times" charset="0"/>
                <a:ea typeface="宋体" charset="0"/>
                <a:cs typeface="宋体" charset="0"/>
              </a:rPr>
              <a:t>&gt;&gt;&gt;&gt;</a:t>
            </a:r>
          </a:p>
        </p:txBody>
      </p:sp>
      <p:sp>
        <p:nvSpPr>
          <p:cNvPr id="846911" name="Line 63"/>
          <p:cNvSpPr>
            <a:spLocks noChangeShapeType="1"/>
          </p:cNvSpPr>
          <p:nvPr/>
        </p:nvSpPr>
        <p:spPr bwMode="auto">
          <a:xfrm>
            <a:off x="4614863" y="2298700"/>
            <a:ext cx="0" cy="3327400"/>
          </a:xfrm>
          <a:prstGeom prst="line">
            <a:avLst/>
          </a:prstGeom>
          <a:noFill/>
          <a:ln w="50800">
            <a:solidFill>
              <a:srgbClr val="FC0128"/>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12" name="Text Box 64"/>
          <p:cNvSpPr txBox="1">
            <a:spLocks noChangeArrowheads="1"/>
          </p:cNvSpPr>
          <p:nvPr/>
        </p:nvSpPr>
        <p:spPr bwMode="auto">
          <a:xfrm>
            <a:off x="3829050" y="3546475"/>
            <a:ext cx="1758950" cy="64135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先</a:t>
            </a:r>
            <a:r>
              <a:rPr lang="en-US" altLang="ja-JP" sz="3600">
                <a:solidFill>
                  <a:schemeClr val="accent1"/>
                </a:solidFill>
                <a:latin typeface="MS PGothic" charset="0"/>
                <a:ea typeface="MS PGothic" charset="0"/>
                <a:cs typeface="MS PGothic" charset="0"/>
              </a:rPr>
              <a:t> </a:t>
            </a:r>
            <a:r>
              <a:rPr lang="ja-JP" altLang="en-US" sz="3600">
                <a:solidFill>
                  <a:schemeClr val="accent1"/>
                </a:solidFill>
                <a:latin typeface="MS PGothic" charset="0"/>
                <a:ea typeface="MS PGothic" charset="0"/>
                <a:cs typeface="MS PGothic" charset="0"/>
              </a:rPr>
              <a:t>知</a:t>
            </a:r>
            <a:endParaRPr lang="zh-CN" altLang="en-US" sz="3600">
              <a:solidFill>
                <a:schemeClr val="accent1"/>
              </a:solidFill>
              <a:latin typeface="MS PGothic" charset="0"/>
              <a:ea typeface="MS PGothic" charset="0"/>
              <a:cs typeface="MS PGothic" charset="0"/>
            </a:endParaRPr>
          </a:p>
        </p:txBody>
      </p:sp>
      <p:sp>
        <p:nvSpPr>
          <p:cNvPr id="846915" name="Text Box 67"/>
          <p:cNvSpPr txBox="1">
            <a:spLocks noChangeArrowheads="1"/>
          </p:cNvSpPr>
          <p:nvPr/>
        </p:nvSpPr>
        <p:spPr bwMode="auto">
          <a:xfrm>
            <a:off x="3532188" y="4071938"/>
            <a:ext cx="24003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accent2"/>
                </a:solidFill>
                <a:latin typeface="宋体" charset="0"/>
                <a:ea typeface="宋体" charset="0"/>
                <a:cs typeface="宋体" charset="0"/>
              </a:rPr>
              <a:t>20</a:t>
            </a:r>
            <a:r>
              <a:rPr lang="ja-JP" altLang="en-US">
                <a:solidFill>
                  <a:schemeClr val="accent2"/>
                </a:solidFill>
                <a:latin typeface="宋体" charset="0"/>
                <a:ea typeface="宋体" charset="0"/>
                <a:cs typeface="宋体" charset="0"/>
              </a:rPr>
              <a:t>耶</a:t>
            </a:r>
            <a:r>
              <a:rPr lang="zh-CN" altLang="en-US">
                <a:solidFill>
                  <a:schemeClr val="accent2"/>
                </a:solidFill>
                <a:latin typeface="宋体" charset="0"/>
                <a:ea typeface="宋体" charset="0"/>
                <a:cs typeface="宋体" charset="0"/>
              </a:rPr>
              <a:t>  </a:t>
            </a:r>
            <a:r>
              <a:rPr lang="en-US" altLang="zh-CN">
                <a:solidFill>
                  <a:schemeClr val="accent2"/>
                </a:solidFill>
                <a:latin typeface="宋体" charset="0"/>
                <a:ea typeface="宋体" charset="0"/>
                <a:cs typeface="宋体" charset="0"/>
              </a:rPr>
              <a:t> 20</a:t>
            </a:r>
            <a:r>
              <a:rPr lang="ja-JP" altLang="en-US">
                <a:solidFill>
                  <a:schemeClr val="accent2"/>
                </a:solidFill>
                <a:latin typeface="宋体" charset="0"/>
                <a:ea typeface="宋体" charset="0"/>
                <a:cs typeface="宋体" charset="0"/>
              </a:rPr>
              <a:t>罗</a:t>
            </a:r>
            <a:endParaRPr lang="zh-CN" altLang="en-US">
              <a:solidFill>
                <a:schemeClr val="accent2"/>
              </a:solidFill>
              <a:latin typeface="宋体" charset="0"/>
              <a:ea typeface="宋体" charset="0"/>
              <a:cs typeface="宋体" charset="0"/>
            </a:endParaRPr>
          </a:p>
        </p:txBody>
      </p:sp>
      <p:sp>
        <p:nvSpPr>
          <p:cNvPr id="846916" name="Text Box 68"/>
          <p:cNvSpPr txBox="1">
            <a:spLocks noChangeArrowheads="1"/>
          </p:cNvSpPr>
          <p:nvPr/>
        </p:nvSpPr>
        <p:spPr bwMode="auto">
          <a:xfrm>
            <a:off x="1665288" y="-9525"/>
            <a:ext cx="38512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 王</a:t>
            </a:r>
            <a:r>
              <a:rPr lang="ja-JP" altLang="en-US" sz="1400">
                <a:solidFill>
                  <a:schemeClr val="tx1"/>
                </a:solidFill>
                <a:latin typeface="宋体" charset="0"/>
                <a:ea typeface="宋体" charset="0"/>
                <a:cs typeface="宋体" charset="0"/>
              </a:rPr>
              <a:t>下</a:t>
            </a:r>
            <a:r>
              <a:rPr lang="ja-JP" sz="1400">
                <a:solidFill>
                  <a:schemeClr val="tx1"/>
                </a:solidFill>
                <a:latin typeface="宋体" charset="0"/>
                <a:ea typeface="宋体" charset="0"/>
                <a:cs typeface="宋体" charset="0"/>
              </a:rPr>
              <a:t> </a:t>
            </a:r>
            <a:r>
              <a:rPr lang="zh-CN" altLang="en-US" sz="1400">
                <a:solidFill>
                  <a:schemeClr val="tx1"/>
                </a:solidFill>
                <a:latin typeface="宋体" charset="0"/>
                <a:ea typeface="宋体" charset="0"/>
                <a:cs typeface="宋体" charset="0"/>
              </a:rPr>
              <a:t>2</a:t>
            </a:r>
            <a:r>
              <a:rPr lang="en-US" altLang="zh-CN" sz="1400">
                <a:solidFill>
                  <a:schemeClr val="tx1"/>
                </a:solidFill>
                <a:latin typeface="宋体" charset="0"/>
                <a:ea typeface="宋体" charset="0"/>
                <a:cs typeface="宋体" charset="0"/>
              </a:rPr>
              <a:t>5</a:t>
            </a:r>
            <a:r>
              <a:rPr lang="zh-CN" altLang="en-US" sz="1400">
                <a:solidFill>
                  <a:schemeClr val="tx1"/>
                </a:solidFill>
                <a:latin typeface="宋体" charset="0"/>
                <a:ea typeface="宋体" charset="0"/>
                <a:cs typeface="宋体" charset="0"/>
              </a:rPr>
              <a:t>：</a:t>
            </a:r>
            <a:r>
              <a:rPr lang="en-US" altLang="zh-CN" sz="1400">
                <a:solidFill>
                  <a:schemeClr val="tx1"/>
                </a:solidFill>
                <a:latin typeface="宋体" charset="0"/>
                <a:ea typeface="宋体" charset="0"/>
                <a:cs typeface="宋体" charset="0"/>
              </a:rPr>
              <a:t>21</a:t>
            </a:r>
          </a:p>
        </p:txBody>
      </p:sp>
      <p:sp>
        <p:nvSpPr>
          <p:cNvPr id="846917" name="Text Box 69"/>
          <p:cNvSpPr txBox="1">
            <a:spLocks noChangeArrowheads="1"/>
          </p:cNvSpPr>
          <p:nvPr/>
        </p:nvSpPr>
        <p:spPr bwMode="auto">
          <a:xfrm>
            <a:off x="3505200" y="4533900"/>
            <a:ext cx="22733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accent2"/>
                </a:solidFill>
                <a:latin typeface="宋体" charset="0"/>
                <a:ea typeface="宋体" charset="0"/>
                <a:cs typeface="宋体" charset="0"/>
              </a:rPr>
              <a:t>200</a:t>
            </a:r>
            <a:endParaRPr lang="zh-CN" altLang="en-US" b="0">
              <a:ea typeface="宋体" charset="0"/>
              <a:cs typeface="宋体" charset="0"/>
            </a:endParaRPr>
          </a:p>
        </p:txBody>
      </p:sp>
      <p:sp>
        <p:nvSpPr>
          <p:cNvPr id="846918" name="Text Box 70"/>
          <p:cNvSpPr txBox="1">
            <a:spLocks noChangeArrowheads="1"/>
          </p:cNvSpPr>
          <p:nvPr/>
        </p:nvSpPr>
        <p:spPr bwMode="auto">
          <a:xfrm>
            <a:off x="3429000" y="4965700"/>
            <a:ext cx="13462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a:solidFill>
                  <a:schemeClr val="accent2"/>
                </a:solidFill>
                <a:latin typeface="Times New Roman" charset="0"/>
                <a:ea typeface="宋体" charset="0"/>
                <a:cs typeface="宋体" charset="0"/>
              </a:rPr>
              <a:t>亚述</a:t>
            </a:r>
            <a:endParaRPr lang="zh-CN" altLang="en-US">
              <a:solidFill>
                <a:schemeClr val="accent2"/>
              </a:solidFill>
              <a:latin typeface="Times New Roman" charset="0"/>
              <a:ea typeface="宋体" charset="0"/>
              <a:cs typeface="宋体" charset="0"/>
            </a:endParaRPr>
          </a:p>
        </p:txBody>
      </p:sp>
      <p:sp>
        <p:nvSpPr>
          <p:cNvPr id="846920" name="Rectangle 72"/>
          <p:cNvSpPr>
            <a:spLocks noChangeArrowheads="1"/>
          </p:cNvSpPr>
          <p:nvPr/>
        </p:nvSpPr>
        <p:spPr bwMode="auto">
          <a:xfrm>
            <a:off x="6172200" y="4462463"/>
            <a:ext cx="2209800" cy="274637"/>
          </a:xfrm>
          <a:prstGeom prst="rect">
            <a:avLst/>
          </a:prstGeom>
          <a:noFill/>
          <a:ln>
            <a:noFill/>
          </a:ln>
          <a:effectLst>
            <a:outerShdw blurRad="63500" dist="91980"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60000"/>
              </a:lnSpc>
              <a:spcBef>
                <a:spcPct val="50000"/>
              </a:spcBef>
              <a:defRPr/>
            </a:pPr>
            <a:r>
              <a:rPr lang="ja-JP" altLang="en-US" sz="2000" i="1">
                <a:solidFill>
                  <a:schemeClr val="tx1"/>
                </a:solidFill>
                <a:latin typeface="宋体" charset="0"/>
                <a:ea typeface="宋体" charset="0"/>
                <a:cs typeface="宋体" charset="0"/>
              </a:rPr>
              <a:t>耶</a:t>
            </a:r>
            <a:r>
              <a:rPr lang="zh-CN" altLang="en-US" sz="2000" i="1">
                <a:solidFill>
                  <a:schemeClr val="tx1"/>
                </a:solidFill>
                <a:latin typeface="宋体" charset="0"/>
                <a:ea typeface="宋体" charset="0"/>
                <a:cs typeface="宋体" charset="0"/>
              </a:rPr>
              <a:t> </a:t>
            </a:r>
            <a:r>
              <a:rPr lang="en-US" altLang="zh-CN" sz="2000" i="1">
                <a:solidFill>
                  <a:schemeClr val="tx1"/>
                </a:solidFill>
                <a:latin typeface="宋体" charset="0"/>
                <a:ea typeface="宋体" charset="0"/>
                <a:cs typeface="宋体" charset="0"/>
              </a:rPr>
              <a:t>31: 31-33</a:t>
            </a:r>
          </a:p>
        </p:txBody>
      </p:sp>
      <p:sp>
        <p:nvSpPr>
          <p:cNvPr id="846965" name="Oval 117"/>
          <p:cNvSpPr>
            <a:spLocks noChangeArrowheads="1"/>
          </p:cNvSpPr>
          <p:nvPr/>
        </p:nvSpPr>
        <p:spPr bwMode="auto">
          <a:xfrm>
            <a:off x="4567238" y="44831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46966" name="Text Box 118"/>
          <p:cNvSpPr txBox="1">
            <a:spLocks noChangeArrowheads="1"/>
          </p:cNvSpPr>
          <p:nvPr/>
        </p:nvSpPr>
        <p:spPr bwMode="auto">
          <a:xfrm>
            <a:off x="4951413" y="4527550"/>
            <a:ext cx="10795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a:solidFill>
                  <a:schemeClr val="accent2"/>
                </a:solidFill>
                <a:latin typeface="宋体" charset="0"/>
                <a:ea typeface="宋体" charset="0"/>
                <a:cs typeface="宋体" charset="0"/>
              </a:rPr>
              <a:t>350</a:t>
            </a:r>
          </a:p>
        </p:txBody>
      </p:sp>
      <p:sp>
        <p:nvSpPr>
          <p:cNvPr id="846967" name="Text Box 119"/>
          <p:cNvSpPr txBox="1">
            <a:spLocks noChangeArrowheads="1"/>
          </p:cNvSpPr>
          <p:nvPr/>
        </p:nvSpPr>
        <p:spPr bwMode="auto">
          <a:xfrm>
            <a:off x="4656138" y="4965700"/>
            <a:ext cx="18669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a:solidFill>
                  <a:schemeClr val="accent2"/>
                </a:solidFill>
                <a:latin typeface="Times New Roman" charset="0"/>
                <a:ea typeface="宋体" charset="0"/>
                <a:cs typeface="宋体" charset="0"/>
              </a:rPr>
              <a:t>巴比伦</a:t>
            </a:r>
            <a:endParaRPr lang="zh-CN" altLang="en-US">
              <a:solidFill>
                <a:schemeClr val="accent2"/>
              </a:solidFill>
              <a:latin typeface="Times New Roman" charset="0"/>
              <a:ea typeface="宋体" charset="0"/>
              <a:cs typeface="宋体" charset="0"/>
            </a:endParaRPr>
          </a:p>
        </p:txBody>
      </p:sp>
      <p:sp>
        <p:nvSpPr>
          <p:cNvPr id="846972" name="Rectangle 124"/>
          <p:cNvSpPr>
            <a:spLocks noChangeArrowheads="1"/>
          </p:cNvSpPr>
          <p:nvPr/>
        </p:nvSpPr>
        <p:spPr bwMode="auto">
          <a:xfrm>
            <a:off x="3452813" y="933450"/>
            <a:ext cx="137001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Times" charset="0"/>
                <a:ea typeface="宋体" charset="0"/>
                <a:cs typeface="宋体" charset="0"/>
              </a:rPr>
              <a:t>王 </a:t>
            </a:r>
            <a:r>
              <a:rPr lang="zh-CN" altLang="en-US">
                <a:solidFill>
                  <a:schemeClr val="accent2"/>
                </a:solidFill>
                <a:latin typeface="Times" charset="0"/>
                <a:ea typeface="宋体" charset="0"/>
                <a:cs typeface="宋体" charset="0"/>
              </a:rPr>
              <a:t>朝</a:t>
            </a:r>
            <a:endParaRPr lang="zh-CN" altLang="en-US" sz="3600">
              <a:solidFill>
                <a:schemeClr val="accent2"/>
              </a:solidFill>
              <a:latin typeface="Times" charset="0"/>
              <a:ea typeface="宋体" charset="0"/>
              <a:cs typeface="宋体" charset="0"/>
            </a:endParaRPr>
          </a:p>
        </p:txBody>
      </p:sp>
      <p:grpSp>
        <p:nvGrpSpPr>
          <p:cNvPr id="106543" name="Group 168"/>
          <p:cNvGrpSpPr>
            <a:grpSpLocks/>
          </p:cNvGrpSpPr>
          <p:nvPr/>
        </p:nvGrpSpPr>
        <p:grpSpPr bwMode="auto">
          <a:xfrm>
            <a:off x="7842250" y="3436938"/>
            <a:ext cx="1200150" cy="2109787"/>
            <a:chOff x="4940" y="2165"/>
            <a:chExt cx="756" cy="1329"/>
          </a:xfrm>
        </p:grpSpPr>
        <p:grpSp>
          <p:nvGrpSpPr>
            <p:cNvPr id="106546" name="Group 125"/>
            <p:cNvGrpSpPr>
              <a:grpSpLocks/>
            </p:cNvGrpSpPr>
            <p:nvPr/>
          </p:nvGrpSpPr>
          <p:grpSpPr bwMode="auto">
            <a:xfrm>
              <a:off x="4940" y="2165"/>
              <a:ext cx="756" cy="1329"/>
              <a:chOff x="4940" y="2165"/>
              <a:chExt cx="756" cy="1329"/>
            </a:xfrm>
          </p:grpSpPr>
          <p:grpSp>
            <p:nvGrpSpPr>
              <p:cNvPr id="106549" name="Group 126"/>
              <p:cNvGrpSpPr>
                <a:grpSpLocks/>
              </p:cNvGrpSpPr>
              <p:nvPr/>
            </p:nvGrpSpPr>
            <p:grpSpPr bwMode="auto">
              <a:xfrm>
                <a:off x="4940" y="2165"/>
                <a:ext cx="756" cy="1329"/>
                <a:chOff x="4940" y="2165"/>
                <a:chExt cx="756" cy="1329"/>
              </a:xfrm>
            </p:grpSpPr>
            <p:grpSp>
              <p:nvGrpSpPr>
                <p:cNvPr id="106552" name="Group 127"/>
                <p:cNvGrpSpPr>
                  <a:grpSpLocks/>
                </p:cNvGrpSpPr>
                <p:nvPr/>
              </p:nvGrpSpPr>
              <p:grpSpPr bwMode="auto">
                <a:xfrm>
                  <a:off x="4940" y="2165"/>
                  <a:ext cx="756" cy="1329"/>
                  <a:chOff x="4940" y="2165"/>
                  <a:chExt cx="756" cy="1329"/>
                </a:xfrm>
              </p:grpSpPr>
              <p:grpSp>
                <p:nvGrpSpPr>
                  <p:cNvPr id="106554" name="Group 128"/>
                  <p:cNvGrpSpPr>
                    <a:grpSpLocks/>
                  </p:cNvGrpSpPr>
                  <p:nvPr/>
                </p:nvGrpSpPr>
                <p:grpSpPr bwMode="auto">
                  <a:xfrm>
                    <a:off x="4940" y="2165"/>
                    <a:ext cx="756" cy="1329"/>
                    <a:chOff x="4940" y="2165"/>
                    <a:chExt cx="756" cy="1329"/>
                  </a:xfrm>
                </p:grpSpPr>
                <p:grpSp>
                  <p:nvGrpSpPr>
                    <p:cNvPr id="106556" name="Group 129"/>
                    <p:cNvGrpSpPr>
                      <a:grpSpLocks/>
                    </p:cNvGrpSpPr>
                    <p:nvPr/>
                  </p:nvGrpSpPr>
                  <p:grpSpPr bwMode="auto">
                    <a:xfrm>
                      <a:off x="4940" y="2165"/>
                      <a:ext cx="756" cy="1329"/>
                      <a:chOff x="4940" y="2165"/>
                      <a:chExt cx="756" cy="1329"/>
                    </a:xfrm>
                  </p:grpSpPr>
                  <p:grpSp>
                    <p:nvGrpSpPr>
                      <p:cNvPr id="106558" name="Group 130"/>
                      <p:cNvGrpSpPr>
                        <a:grpSpLocks/>
                      </p:cNvGrpSpPr>
                      <p:nvPr/>
                    </p:nvGrpSpPr>
                    <p:grpSpPr bwMode="auto">
                      <a:xfrm>
                        <a:off x="4940" y="2165"/>
                        <a:ext cx="756" cy="1329"/>
                        <a:chOff x="4940" y="2165"/>
                        <a:chExt cx="756" cy="1329"/>
                      </a:xfrm>
                    </p:grpSpPr>
                    <p:grpSp>
                      <p:nvGrpSpPr>
                        <p:cNvPr id="106560" name="Group 131"/>
                        <p:cNvGrpSpPr>
                          <a:grpSpLocks/>
                        </p:cNvGrpSpPr>
                        <p:nvPr/>
                      </p:nvGrpSpPr>
                      <p:grpSpPr bwMode="auto">
                        <a:xfrm>
                          <a:off x="4940" y="2165"/>
                          <a:ext cx="756" cy="1329"/>
                          <a:chOff x="4940" y="2165"/>
                          <a:chExt cx="756" cy="1329"/>
                        </a:xfrm>
                      </p:grpSpPr>
                      <p:grpSp>
                        <p:nvGrpSpPr>
                          <p:cNvPr id="106563" name="Group 132"/>
                          <p:cNvGrpSpPr>
                            <a:grpSpLocks/>
                          </p:cNvGrpSpPr>
                          <p:nvPr/>
                        </p:nvGrpSpPr>
                        <p:grpSpPr bwMode="auto">
                          <a:xfrm>
                            <a:off x="4940" y="2165"/>
                            <a:ext cx="756" cy="1329"/>
                            <a:chOff x="4940" y="2165"/>
                            <a:chExt cx="756" cy="1329"/>
                          </a:xfrm>
                        </p:grpSpPr>
                        <p:sp>
                          <p:nvSpPr>
                            <p:cNvPr id="846981" name="AutoShape 133"/>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2" name="Rectangle 134"/>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3" name="Line 135"/>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4" name="Rectangle 136"/>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5" name="Rectangle 137"/>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6" name="Line 138"/>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7" name="Line 139"/>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8" name="Line 140"/>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89" name="Line 141"/>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0" name="Line 142"/>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1" name="Line 143"/>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2" name="Line 144"/>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3" name="Line 145"/>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4" name="Line 146"/>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5" name="Line 147"/>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46996" name="Rectangle 148"/>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46997" name="Rectangle 149"/>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6998" name="Rectangle 150"/>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6999" name="Rectangle 151"/>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47000" name="Rectangle 152"/>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47001" name="Text Box 153"/>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7002" name="Text Box 154"/>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7003" name="Text Box 155"/>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7004" name="Text Box 156"/>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7005" name="Text Box 157"/>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47006" name="Text Box 158"/>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47007" name="Rectangle 159"/>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47008" name="Rectangle 160"/>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47009" name="Rectangle 161"/>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47010" name="Rectangle 162"/>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47011" name="Text Box 163"/>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47012" name="Rectangle 164"/>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47013" name="Text Box 165"/>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47014" name="Text Box 166"/>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47015" name="Text Box 167"/>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46970" name="Text Box 122"/>
            <p:cNvSpPr txBox="1">
              <a:spLocks noChangeArrowheads="1"/>
            </p:cNvSpPr>
            <p:nvPr/>
          </p:nvSpPr>
          <p:spPr bwMode="auto">
            <a:xfrm rot="10800000" flipV="1">
              <a:off x="5298" y="3056"/>
              <a:ext cx="338"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350</a:t>
              </a:r>
            </a:p>
          </p:txBody>
        </p:sp>
        <p:sp>
          <p:nvSpPr>
            <p:cNvPr id="846968" name="Text Box 120"/>
            <p:cNvSpPr txBox="1">
              <a:spLocks noChangeArrowheads="1"/>
            </p:cNvSpPr>
            <p:nvPr/>
          </p:nvSpPr>
          <p:spPr bwMode="auto">
            <a:xfrm>
              <a:off x="5233" y="3172"/>
              <a:ext cx="430"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1000">
                  <a:solidFill>
                    <a:schemeClr val="bg2"/>
                  </a:solidFill>
                  <a:latin typeface="Times New Roman" charset="0"/>
                  <a:ea typeface="宋体" charset="0"/>
                  <a:cs typeface="宋体" charset="0"/>
                </a:rPr>
                <a:t>巴比伦</a:t>
              </a:r>
              <a:endParaRPr lang="zh-CN" altLang="en-US" sz="1000">
                <a:solidFill>
                  <a:schemeClr val="bg2"/>
                </a:solidFill>
                <a:latin typeface="Times New Roman" charset="0"/>
                <a:ea typeface="宋体" charset="0"/>
                <a:cs typeface="宋体" charset="0"/>
              </a:endParaRPr>
            </a:p>
          </p:txBody>
        </p:sp>
      </p:grpSp>
      <p:sp>
        <p:nvSpPr>
          <p:cNvPr id="847017" name="Text Box 169"/>
          <p:cNvSpPr txBox="1">
            <a:spLocks noChangeArrowheads="1"/>
          </p:cNvSpPr>
          <p:nvPr/>
        </p:nvSpPr>
        <p:spPr bwMode="auto">
          <a:xfrm>
            <a:off x="6248400" y="3536950"/>
            <a:ext cx="1038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a:solidFill>
                  <a:schemeClr val="tx1"/>
                </a:solidFill>
                <a:ea typeface="宋体" charset="0"/>
                <a:cs typeface="宋体" charset="0"/>
              </a:rPr>
              <a:t>新约</a:t>
            </a:r>
            <a:endParaRPr lang="zh-CN" altLang="en-US">
              <a:solidFill>
                <a:schemeClr val="tx1"/>
              </a:solidFill>
              <a:ea typeface="宋体" charset="0"/>
              <a:cs typeface="宋体" charset="0"/>
            </a:endParaRPr>
          </a:p>
        </p:txBody>
      </p:sp>
      <p:sp>
        <p:nvSpPr>
          <p:cNvPr id="847018" name="Text Box 170"/>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846966"/>
                                        </p:tgtEl>
                                        <p:attrNameLst>
                                          <p:attrName>style.visibility</p:attrName>
                                        </p:attrNameLst>
                                      </p:cBhvr>
                                      <p:to>
                                        <p:strVal val="visible"/>
                                      </p:to>
                                    </p:set>
                                    <p:anim calcmode="lin" valueType="num">
                                      <p:cBhvr>
                                        <p:cTn id="7" dur="500" fill="hold"/>
                                        <p:tgtEl>
                                          <p:spTgt spid="846966"/>
                                        </p:tgtEl>
                                        <p:attrNameLst>
                                          <p:attrName>ppt_x</p:attrName>
                                        </p:attrNameLst>
                                      </p:cBhvr>
                                      <p:tavLst>
                                        <p:tav tm="0">
                                          <p:val>
                                            <p:strVal val="#ppt_x+#ppt_w/2"/>
                                          </p:val>
                                        </p:tav>
                                        <p:tav tm="100000">
                                          <p:val>
                                            <p:strVal val="#ppt_x"/>
                                          </p:val>
                                        </p:tav>
                                      </p:tavLst>
                                    </p:anim>
                                    <p:anim calcmode="lin" valueType="num">
                                      <p:cBhvr>
                                        <p:cTn id="8" dur="500" fill="hold"/>
                                        <p:tgtEl>
                                          <p:spTgt spid="846966"/>
                                        </p:tgtEl>
                                        <p:attrNameLst>
                                          <p:attrName>ppt_y</p:attrName>
                                        </p:attrNameLst>
                                      </p:cBhvr>
                                      <p:tavLst>
                                        <p:tav tm="0">
                                          <p:val>
                                            <p:strVal val="#ppt_y"/>
                                          </p:val>
                                        </p:tav>
                                        <p:tav tm="100000">
                                          <p:val>
                                            <p:strVal val="#ppt_y"/>
                                          </p:val>
                                        </p:tav>
                                      </p:tavLst>
                                    </p:anim>
                                    <p:anim calcmode="lin" valueType="num">
                                      <p:cBhvr>
                                        <p:cTn id="9" dur="500" fill="hold"/>
                                        <p:tgtEl>
                                          <p:spTgt spid="846966"/>
                                        </p:tgtEl>
                                        <p:attrNameLst>
                                          <p:attrName>ppt_w</p:attrName>
                                        </p:attrNameLst>
                                      </p:cBhvr>
                                      <p:tavLst>
                                        <p:tav tm="0">
                                          <p:val>
                                            <p:fltVal val="0"/>
                                          </p:val>
                                        </p:tav>
                                        <p:tav tm="100000">
                                          <p:val>
                                            <p:strVal val="#ppt_w"/>
                                          </p:val>
                                        </p:tav>
                                      </p:tavLst>
                                    </p:anim>
                                    <p:anim calcmode="lin" valueType="num">
                                      <p:cBhvr>
                                        <p:cTn id="10" dur="500" fill="hold"/>
                                        <p:tgtEl>
                                          <p:spTgt spid="84696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846967"/>
                                        </p:tgtEl>
                                        <p:attrNameLst>
                                          <p:attrName>style.visibility</p:attrName>
                                        </p:attrNameLst>
                                      </p:cBhvr>
                                      <p:to>
                                        <p:strVal val="visible"/>
                                      </p:to>
                                    </p:set>
                                    <p:anim calcmode="lin" valueType="num">
                                      <p:cBhvr>
                                        <p:cTn id="14" dur="500" fill="hold"/>
                                        <p:tgtEl>
                                          <p:spTgt spid="846967"/>
                                        </p:tgtEl>
                                        <p:attrNameLst>
                                          <p:attrName>ppt_x</p:attrName>
                                        </p:attrNameLst>
                                      </p:cBhvr>
                                      <p:tavLst>
                                        <p:tav tm="0">
                                          <p:val>
                                            <p:strVal val="#ppt_x+#ppt_w/2"/>
                                          </p:val>
                                        </p:tav>
                                        <p:tav tm="100000">
                                          <p:val>
                                            <p:strVal val="#ppt_x"/>
                                          </p:val>
                                        </p:tav>
                                      </p:tavLst>
                                    </p:anim>
                                    <p:anim calcmode="lin" valueType="num">
                                      <p:cBhvr>
                                        <p:cTn id="15" dur="500" fill="hold"/>
                                        <p:tgtEl>
                                          <p:spTgt spid="846967"/>
                                        </p:tgtEl>
                                        <p:attrNameLst>
                                          <p:attrName>ppt_y</p:attrName>
                                        </p:attrNameLst>
                                      </p:cBhvr>
                                      <p:tavLst>
                                        <p:tav tm="0">
                                          <p:val>
                                            <p:strVal val="#ppt_y"/>
                                          </p:val>
                                        </p:tav>
                                        <p:tav tm="100000">
                                          <p:val>
                                            <p:strVal val="#ppt_y"/>
                                          </p:val>
                                        </p:tav>
                                      </p:tavLst>
                                    </p:anim>
                                    <p:anim calcmode="lin" valueType="num">
                                      <p:cBhvr>
                                        <p:cTn id="16" dur="500" fill="hold"/>
                                        <p:tgtEl>
                                          <p:spTgt spid="846967"/>
                                        </p:tgtEl>
                                        <p:attrNameLst>
                                          <p:attrName>ppt_w</p:attrName>
                                        </p:attrNameLst>
                                      </p:cBhvr>
                                      <p:tavLst>
                                        <p:tav tm="0">
                                          <p:val>
                                            <p:fltVal val="0"/>
                                          </p:val>
                                        </p:tav>
                                        <p:tav tm="100000">
                                          <p:val>
                                            <p:strVal val="#ppt_w"/>
                                          </p:val>
                                        </p:tav>
                                      </p:tavLst>
                                    </p:anim>
                                    <p:anim calcmode="lin" valueType="num">
                                      <p:cBhvr>
                                        <p:cTn id="17" dur="500" fill="hold"/>
                                        <p:tgtEl>
                                          <p:spTgt spid="846967"/>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7" presetClass="entr" presetSubtype="2" fill="hold" grpId="0" nodeType="afterEffect">
                                  <p:stCondLst>
                                    <p:cond delay="100"/>
                                  </p:stCondLst>
                                  <p:childTnLst>
                                    <p:set>
                                      <p:cBhvr>
                                        <p:cTn id="20" dur="1" fill="hold">
                                          <p:stCondLst>
                                            <p:cond delay="0"/>
                                          </p:stCondLst>
                                        </p:cTn>
                                        <p:tgtEl>
                                          <p:spTgt spid="846965"/>
                                        </p:tgtEl>
                                        <p:attrNameLst>
                                          <p:attrName>style.visibility</p:attrName>
                                        </p:attrNameLst>
                                      </p:cBhvr>
                                      <p:to>
                                        <p:strVal val="visible"/>
                                      </p:to>
                                    </p:set>
                                    <p:anim calcmode="lin" valueType="num">
                                      <p:cBhvr>
                                        <p:cTn id="21" dur="500" fill="hold"/>
                                        <p:tgtEl>
                                          <p:spTgt spid="846965"/>
                                        </p:tgtEl>
                                        <p:attrNameLst>
                                          <p:attrName>ppt_x</p:attrName>
                                        </p:attrNameLst>
                                      </p:cBhvr>
                                      <p:tavLst>
                                        <p:tav tm="0">
                                          <p:val>
                                            <p:strVal val="#ppt_x+#ppt_w/2"/>
                                          </p:val>
                                        </p:tav>
                                        <p:tav tm="100000">
                                          <p:val>
                                            <p:strVal val="#ppt_x"/>
                                          </p:val>
                                        </p:tav>
                                      </p:tavLst>
                                    </p:anim>
                                    <p:anim calcmode="lin" valueType="num">
                                      <p:cBhvr>
                                        <p:cTn id="22" dur="500" fill="hold"/>
                                        <p:tgtEl>
                                          <p:spTgt spid="846965"/>
                                        </p:tgtEl>
                                        <p:attrNameLst>
                                          <p:attrName>ppt_y</p:attrName>
                                        </p:attrNameLst>
                                      </p:cBhvr>
                                      <p:tavLst>
                                        <p:tav tm="0">
                                          <p:val>
                                            <p:strVal val="#ppt_y"/>
                                          </p:val>
                                        </p:tav>
                                        <p:tav tm="100000">
                                          <p:val>
                                            <p:strVal val="#ppt_y"/>
                                          </p:val>
                                        </p:tav>
                                      </p:tavLst>
                                    </p:anim>
                                    <p:anim calcmode="lin" valueType="num">
                                      <p:cBhvr>
                                        <p:cTn id="23" dur="500" fill="hold"/>
                                        <p:tgtEl>
                                          <p:spTgt spid="846965"/>
                                        </p:tgtEl>
                                        <p:attrNameLst>
                                          <p:attrName>ppt_w</p:attrName>
                                        </p:attrNameLst>
                                      </p:cBhvr>
                                      <p:tavLst>
                                        <p:tav tm="0">
                                          <p:val>
                                            <p:fltVal val="0"/>
                                          </p:val>
                                        </p:tav>
                                        <p:tav tm="100000">
                                          <p:val>
                                            <p:strVal val="#ppt_w"/>
                                          </p:val>
                                        </p:tav>
                                      </p:tavLst>
                                    </p:anim>
                                    <p:anim calcmode="lin" valueType="num">
                                      <p:cBhvr>
                                        <p:cTn id="24" dur="500" fill="hold"/>
                                        <p:tgtEl>
                                          <p:spTgt spid="846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965" grpId="0" animBg="1"/>
      <p:bldP spid="846966" grpId="0"/>
      <p:bldP spid="84696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2995"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2996"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2997"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2998"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2999"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3000"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幼</a:t>
            </a:r>
          </a:p>
        </p:txBody>
      </p:sp>
      <p:sp>
        <p:nvSpPr>
          <p:cNvPr id="853001"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波</a:t>
            </a:r>
          </a:p>
        </p:txBody>
      </p:sp>
      <p:sp>
        <p:nvSpPr>
          <p:cNvPr id="853002"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3003"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3004"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3005"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853006"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853007" name="Rectangle 15"/>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85300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11" name="Rectangle 19"/>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死</a:t>
            </a:r>
          </a:p>
        </p:txBody>
      </p:sp>
      <p:sp>
        <p:nvSpPr>
          <p:cNvPr id="853012" name="Line 2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853013" name="Rectangle 21"/>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3014" name="Rectangle 22"/>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吾</a:t>
            </a:r>
          </a:p>
        </p:txBody>
      </p:sp>
      <p:sp>
        <p:nvSpPr>
          <p:cNvPr id="853015" name="Rectangle 23"/>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853016" name="Rectangle 24"/>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853017" name="Rectangle 25"/>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853018" name="Rectangle 26"/>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迦</a:t>
            </a:r>
          </a:p>
        </p:txBody>
      </p:sp>
      <p:sp>
        <p:nvSpPr>
          <p:cNvPr id="853019" name="Rectangle 27"/>
          <p:cNvSpPr>
            <a:spLocks noChangeArrowheads="1"/>
          </p:cNvSpPr>
          <p:nvPr/>
        </p:nvSpPr>
        <p:spPr bwMode="auto">
          <a:xfrm>
            <a:off x="2579688"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853020" name="Rectangle 28"/>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加</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巴</a:t>
            </a:r>
            <a:endParaRPr lang="en-US" altLang="zh-CN" sz="2400">
              <a:solidFill>
                <a:schemeClr val="folHlink"/>
              </a:solidFill>
              <a:latin typeface="Times" charset="0"/>
              <a:ea typeface="宋体" charset="0"/>
              <a:cs typeface="宋体" charset="0"/>
            </a:endParaRPr>
          </a:p>
        </p:txBody>
      </p:sp>
      <p:sp>
        <p:nvSpPr>
          <p:cNvPr id="853021" name="Rectangle 29"/>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西</a:t>
            </a:r>
            <a:endParaRPr lang="en-US" altLang="zh-CN" sz="2400">
              <a:solidFill>
                <a:schemeClr val="folHlink"/>
              </a:solidFill>
              <a:latin typeface="Times" charset="0"/>
              <a:ea typeface="宋体" charset="0"/>
              <a:cs typeface="宋体" charset="0"/>
            </a:endParaRPr>
          </a:p>
        </p:txBody>
      </p:sp>
      <p:sp>
        <p:nvSpPr>
          <p:cNvPr id="853022" name="Rectangle 30"/>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853023" name="Rectangle 31"/>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853024" name="Text Box 3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53025"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26" name="Oval 3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27" name="Oval 3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2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29" name="Text Box 37"/>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853030" name="Rectangle 38"/>
          <p:cNvSpPr>
            <a:spLocks noChangeArrowheads="1"/>
          </p:cNvSpPr>
          <p:nvPr/>
        </p:nvSpPr>
        <p:spPr bwMode="auto">
          <a:xfrm>
            <a:off x="80787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51</a:t>
            </a:r>
          </a:p>
        </p:txBody>
      </p:sp>
      <p:sp>
        <p:nvSpPr>
          <p:cNvPr id="853032" name="Text Box 40"/>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2</a:t>
            </a:r>
          </a:p>
        </p:txBody>
      </p:sp>
      <p:sp>
        <p:nvSpPr>
          <p:cNvPr id="853033" name="Rectangle 41"/>
          <p:cNvSpPr>
            <a:spLocks noChangeArrowheads="1"/>
          </p:cNvSpPr>
          <p:nvPr/>
        </p:nvSpPr>
        <p:spPr bwMode="auto">
          <a:xfrm>
            <a:off x="0" y="0"/>
            <a:ext cx="1808163" cy="1555750"/>
          </a:xfrm>
          <a:prstGeom prst="rect">
            <a:avLst/>
          </a:prstGeom>
          <a:solidFill>
            <a:schemeClr val="accent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i="1">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i="1">
                <a:solidFill>
                  <a:schemeClr val="tx2"/>
                </a:solidFill>
                <a:effectLst>
                  <a:outerShdw blurRad="38100" dist="38100" dir="2700000" algn="tl">
                    <a:srgbClr val="000000"/>
                  </a:outerShdw>
                </a:effectLst>
                <a:ea typeface="宋体" charset="0"/>
                <a:cs typeface="宋体" charset="0"/>
              </a:rPr>
              <a:t>舞台</a:t>
            </a:r>
          </a:p>
        </p:txBody>
      </p:sp>
      <p:sp>
        <p:nvSpPr>
          <p:cNvPr id="853084" name="Oval 9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85" name="Oval 9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86" name="Oval 9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87" name="Oval 9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88" name="Oval 9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89" name="Oval 9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90" name="Oval 9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092" name="Rectangle 100"/>
          <p:cNvSpPr>
            <a:spLocks noChangeArrowheads="1"/>
          </p:cNvSpPr>
          <p:nvPr/>
        </p:nvSpPr>
        <p:spPr bwMode="auto">
          <a:xfrm>
            <a:off x="1590675" y="4441825"/>
            <a:ext cx="5651500" cy="1751013"/>
          </a:xfrm>
          <a:prstGeom prst="rect">
            <a:avLst/>
          </a:prstGeom>
          <a:gradFill rotWithShape="1">
            <a:gsLst>
              <a:gs pos="0">
                <a:srgbClr val="14C2F8">
                  <a:gamma/>
                  <a:shade val="46275"/>
                  <a:invGamma/>
                </a:srgbClr>
              </a:gs>
              <a:gs pos="50000">
                <a:srgbClr val="14C2F8"/>
              </a:gs>
              <a:gs pos="100000">
                <a:srgbClr val="14C2F8">
                  <a:gamma/>
                  <a:shade val="46275"/>
                  <a:invGamma/>
                </a:srgbClr>
              </a:gs>
            </a:gsLst>
            <a:lin ang="5400000" scaled="1"/>
          </a:gra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n-cs"/>
            </a:endParaRPr>
          </a:p>
        </p:txBody>
      </p:sp>
      <p:sp>
        <p:nvSpPr>
          <p:cNvPr id="853093" name="Rectangle 101"/>
          <p:cNvSpPr>
            <a:spLocks noChangeArrowheads="1"/>
          </p:cNvSpPr>
          <p:nvPr/>
        </p:nvSpPr>
        <p:spPr bwMode="auto">
          <a:xfrm>
            <a:off x="1692275" y="4327525"/>
            <a:ext cx="5773738" cy="1903413"/>
          </a:xfrm>
          <a:prstGeom prst="rect">
            <a:avLst/>
          </a:prstGeom>
          <a:noFill/>
          <a:ln>
            <a:noFill/>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rgbClr val="00DFCA"/>
                </a:solidFill>
              </a14:hiddenFill>
            </a:ext>
            <a:ext uri="{91240B29-F687-4f45-9708-019B960494DF}">
              <a14:hiddenLine xmlns="" xmlns:a14="http://schemas.microsoft.com/office/drawing/2010/main" w="50800">
                <a:solidFill>
                  <a:schemeClr val="accent2"/>
                </a:solidFill>
                <a:miter lim="800000"/>
                <a:headEnd/>
                <a:tailEnd/>
              </a14:hiddenLine>
            </a:ext>
          </a:extLst>
        </p:spPr>
        <p:txBody>
          <a:bodyPr lIns="90487" tIns="44450" rIns="90487" bIns="44450">
            <a:spAutoFit/>
          </a:bodyPr>
          <a:lstStyle/>
          <a:p>
            <a:pPr algn="ctr">
              <a:lnSpc>
                <a:spcPct val="110000"/>
              </a:lnSpc>
              <a:defRPr/>
            </a:pPr>
            <a:r>
              <a:rPr lang="zh-CN" altLang="en-US" sz="3600">
                <a:solidFill>
                  <a:srgbClr val="D83104"/>
                </a:solidFill>
                <a:latin typeface="宋体" charset="0"/>
                <a:ea typeface="宋体" charset="0"/>
                <a:cs typeface="宋体" charset="0"/>
              </a:rPr>
              <a:t>南</a:t>
            </a:r>
            <a:r>
              <a:rPr lang="ja-JP" altLang="en-US" sz="3600">
                <a:solidFill>
                  <a:srgbClr val="D83104"/>
                </a:solidFill>
                <a:latin typeface="宋体" charset="0"/>
                <a:ea typeface="宋体" charset="0"/>
                <a:cs typeface="宋体" charset="0"/>
              </a:rPr>
              <a:t>国</a:t>
            </a:r>
            <a:r>
              <a:rPr lang="en-US" altLang="zh-CN" sz="3600">
                <a:solidFill>
                  <a:srgbClr val="D83104"/>
                </a:solidFill>
                <a:latin typeface="宋体" charset="0"/>
                <a:ea typeface="宋体" charset="0"/>
                <a:cs typeface="宋体" charset="0"/>
              </a:rPr>
              <a:t>:</a:t>
            </a:r>
            <a:endParaRPr lang="en-US" altLang="zh-CN" sz="3600">
              <a:solidFill>
                <a:srgbClr val="FF5008"/>
              </a:solidFill>
              <a:latin typeface="宋体" charset="0"/>
              <a:ea typeface="宋体" charset="0"/>
              <a:cs typeface="宋体" charset="0"/>
            </a:endParaRPr>
          </a:p>
          <a:p>
            <a:pPr algn="ctr">
              <a:lnSpc>
                <a:spcPct val="110000"/>
              </a:lnSpc>
              <a:defRPr/>
            </a:pPr>
            <a:r>
              <a:rPr lang="zh-CN" altLang="en-US" sz="3600">
                <a:solidFill>
                  <a:schemeClr val="bg2"/>
                </a:solidFill>
                <a:latin typeface="宋体" charset="0"/>
                <a:ea typeface="宋体" charset="0"/>
                <a:cs typeface="宋体" charset="0"/>
              </a:rPr>
              <a:t>犹大 </a:t>
            </a:r>
            <a:r>
              <a:rPr lang="en-US" altLang="zh-CN" sz="3600">
                <a:solidFill>
                  <a:schemeClr val="bg2"/>
                </a:solidFill>
                <a:latin typeface="宋体" charset="0"/>
                <a:ea typeface="宋体" charset="0"/>
                <a:cs typeface="宋体" charset="0"/>
              </a:rPr>
              <a:t>(</a:t>
            </a:r>
            <a:r>
              <a:rPr lang="zh-CN" altLang="en-US" sz="3600">
                <a:solidFill>
                  <a:schemeClr val="bg2"/>
                </a:solidFill>
                <a:latin typeface="宋体" charset="0"/>
                <a:ea typeface="宋体" charset="0"/>
                <a:cs typeface="宋体" charset="0"/>
              </a:rPr>
              <a:t>主前约</a:t>
            </a:r>
            <a:r>
              <a:rPr lang="en-US" altLang="zh-CN" sz="3600">
                <a:solidFill>
                  <a:schemeClr val="bg2"/>
                </a:solidFill>
                <a:latin typeface="宋体" charset="0"/>
                <a:ea typeface="宋体" charset="0"/>
                <a:cs typeface="宋体" charset="0"/>
              </a:rPr>
              <a:t>586)</a:t>
            </a:r>
          </a:p>
          <a:p>
            <a:pPr algn="ctr">
              <a:lnSpc>
                <a:spcPct val="110000"/>
              </a:lnSpc>
              <a:defRPr/>
            </a:pPr>
            <a:r>
              <a:rPr lang="zh-CN" altLang="en-US" sz="3600" i="1">
                <a:solidFill>
                  <a:schemeClr val="tx1"/>
                </a:solidFill>
                <a:latin typeface="宋体" charset="0"/>
                <a:ea typeface="宋体" charset="0"/>
                <a:cs typeface="宋体" charset="0"/>
              </a:rPr>
              <a:t>流放巴比伦</a:t>
            </a:r>
            <a:endParaRPr lang="en-US" altLang="zh-CN" sz="3600" i="1">
              <a:solidFill>
                <a:schemeClr val="tx1"/>
              </a:solidFill>
              <a:latin typeface="宋体" charset="0"/>
              <a:ea typeface="宋体" charset="0"/>
              <a:cs typeface="宋体" charset="0"/>
            </a:endParaRPr>
          </a:p>
        </p:txBody>
      </p:sp>
      <p:sp>
        <p:nvSpPr>
          <p:cNvPr id="853096" name="AutoShape 104"/>
          <p:cNvSpPr>
            <a:spLocks noChangeArrowheads="1"/>
          </p:cNvSpPr>
          <p:nvPr/>
        </p:nvSpPr>
        <p:spPr bwMode="auto">
          <a:xfrm>
            <a:off x="3190875" y="5599113"/>
            <a:ext cx="3036888"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defRPr/>
            </a:pPr>
            <a:endParaRPr lang="zh-CN" altLang="en-US" b="0">
              <a:solidFill>
                <a:srgbClr val="FFF30C"/>
              </a:solidFill>
              <a:ea typeface="宋体" charset="0"/>
              <a:cs typeface="宋体" charset="0"/>
            </a:endParaRPr>
          </a:p>
        </p:txBody>
      </p:sp>
      <p:sp>
        <p:nvSpPr>
          <p:cNvPr id="853095" name="Oval 103"/>
          <p:cNvSpPr>
            <a:spLocks noChangeArrowheads="1"/>
          </p:cNvSpPr>
          <p:nvPr/>
        </p:nvSpPr>
        <p:spPr bwMode="auto">
          <a:xfrm>
            <a:off x="3873500" y="4964113"/>
            <a:ext cx="2571750" cy="706437"/>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3097" name="Freeform 105"/>
          <p:cNvSpPr>
            <a:spLocks/>
          </p:cNvSpPr>
          <p:nvPr/>
        </p:nvSpPr>
        <p:spPr bwMode="auto">
          <a:xfrm>
            <a:off x="3116263" y="2209800"/>
            <a:ext cx="2524125" cy="1000125"/>
          </a:xfrm>
          <a:custGeom>
            <a:avLst/>
            <a:gdLst>
              <a:gd name="T0" fmla="*/ 10 w 1590"/>
              <a:gd name="T1" fmla="*/ 608 h 630"/>
              <a:gd name="T2" fmla="*/ 21 w 1590"/>
              <a:gd name="T3" fmla="*/ 565 h 630"/>
              <a:gd name="T4" fmla="*/ 32 w 1590"/>
              <a:gd name="T5" fmla="*/ 523 h 630"/>
              <a:gd name="T6" fmla="*/ 32 w 1590"/>
              <a:gd name="T7" fmla="*/ 480 h 630"/>
              <a:gd name="T8" fmla="*/ 21 w 1590"/>
              <a:gd name="T9" fmla="*/ 427 h 630"/>
              <a:gd name="T10" fmla="*/ 21 w 1590"/>
              <a:gd name="T11" fmla="*/ 384 h 630"/>
              <a:gd name="T12" fmla="*/ 21 w 1590"/>
              <a:gd name="T13" fmla="*/ 320 h 630"/>
              <a:gd name="T14" fmla="*/ 32 w 1590"/>
              <a:gd name="T15" fmla="*/ 277 h 630"/>
              <a:gd name="T16" fmla="*/ 42 w 1590"/>
              <a:gd name="T17" fmla="*/ 235 h 630"/>
              <a:gd name="T18" fmla="*/ 74 w 1590"/>
              <a:gd name="T19" fmla="*/ 181 h 630"/>
              <a:gd name="T20" fmla="*/ 106 w 1590"/>
              <a:gd name="T21" fmla="*/ 149 h 630"/>
              <a:gd name="T22" fmla="*/ 138 w 1590"/>
              <a:gd name="T23" fmla="*/ 117 h 630"/>
              <a:gd name="T24" fmla="*/ 181 w 1590"/>
              <a:gd name="T25" fmla="*/ 96 h 630"/>
              <a:gd name="T26" fmla="*/ 224 w 1590"/>
              <a:gd name="T27" fmla="*/ 85 h 630"/>
              <a:gd name="T28" fmla="*/ 266 w 1590"/>
              <a:gd name="T29" fmla="*/ 75 h 630"/>
              <a:gd name="T30" fmla="*/ 309 w 1590"/>
              <a:gd name="T31" fmla="*/ 75 h 630"/>
              <a:gd name="T32" fmla="*/ 352 w 1590"/>
              <a:gd name="T33" fmla="*/ 75 h 630"/>
              <a:gd name="T34" fmla="*/ 394 w 1590"/>
              <a:gd name="T35" fmla="*/ 75 h 630"/>
              <a:gd name="T36" fmla="*/ 448 w 1590"/>
              <a:gd name="T37" fmla="*/ 75 h 630"/>
              <a:gd name="T38" fmla="*/ 490 w 1590"/>
              <a:gd name="T39" fmla="*/ 75 h 630"/>
              <a:gd name="T40" fmla="*/ 544 w 1590"/>
              <a:gd name="T41" fmla="*/ 64 h 630"/>
              <a:gd name="T42" fmla="*/ 586 w 1590"/>
              <a:gd name="T43" fmla="*/ 64 h 630"/>
              <a:gd name="T44" fmla="*/ 640 w 1590"/>
              <a:gd name="T45" fmla="*/ 43 h 630"/>
              <a:gd name="T46" fmla="*/ 682 w 1590"/>
              <a:gd name="T47" fmla="*/ 32 h 630"/>
              <a:gd name="T48" fmla="*/ 725 w 1590"/>
              <a:gd name="T49" fmla="*/ 21 h 630"/>
              <a:gd name="T50" fmla="*/ 768 w 1590"/>
              <a:gd name="T51" fmla="*/ 0 h 630"/>
              <a:gd name="T52" fmla="*/ 810 w 1590"/>
              <a:gd name="T53" fmla="*/ 0 h 630"/>
              <a:gd name="T54" fmla="*/ 853 w 1590"/>
              <a:gd name="T55" fmla="*/ 0 h 630"/>
              <a:gd name="T56" fmla="*/ 896 w 1590"/>
              <a:gd name="T57" fmla="*/ 0 h 630"/>
              <a:gd name="T58" fmla="*/ 938 w 1590"/>
              <a:gd name="T59" fmla="*/ 0 h 630"/>
              <a:gd name="T60" fmla="*/ 992 w 1590"/>
              <a:gd name="T61" fmla="*/ 11 h 630"/>
              <a:gd name="T62" fmla="*/ 1034 w 1590"/>
              <a:gd name="T63" fmla="*/ 21 h 630"/>
              <a:gd name="T64" fmla="*/ 1077 w 1590"/>
              <a:gd name="T65" fmla="*/ 43 h 630"/>
              <a:gd name="T66" fmla="*/ 1120 w 1590"/>
              <a:gd name="T67" fmla="*/ 53 h 630"/>
              <a:gd name="T68" fmla="*/ 1162 w 1590"/>
              <a:gd name="T69" fmla="*/ 85 h 630"/>
              <a:gd name="T70" fmla="*/ 1205 w 1590"/>
              <a:gd name="T71" fmla="*/ 107 h 630"/>
              <a:gd name="T72" fmla="*/ 1237 w 1590"/>
              <a:gd name="T73" fmla="*/ 139 h 630"/>
              <a:gd name="T74" fmla="*/ 1269 w 1590"/>
              <a:gd name="T75" fmla="*/ 181 h 630"/>
              <a:gd name="T76" fmla="*/ 1301 w 1590"/>
              <a:gd name="T77" fmla="*/ 213 h 630"/>
              <a:gd name="T78" fmla="*/ 1344 w 1590"/>
              <a:gd name="T79" fmla="*/ 256 h 630"/>
              <a:gd name="T80" fmla="*/ 1376 w 1590"/>
              <a:gd name="T81" fmla="*/ 299 h 630"/>
              <a:gd name="T82" fmla="*/ 1397 w 1590"/>
              <a:gd name="T83" fmla="*/ 341 h 630"/>
              <a:gd name="T84" fmla="*/ 1429 w 1590"/>
              <a:gd name="T85" fmla="*/ 384 h 630"/>
              <a:gd name="T86" fmla="*/ 1461 w 1590"/>
              <a:gd name="T87" fmla="*/ 416 h 630"/>
              <a:gd name="T88" fmla="*/ 1504 w 1590"/>
              <a:gd name="T89" fmla="*/ 459 h 630"/>
              <a:gd name="T90" fmla="*/ 1546 w 1590"/>
              <a:gd name="T91" fmla="*/ 491 h 630"/>
              <a:gd name="T92" fmla="*/ 1589 w 1590"/>
              <a:gd name="T93" fmla="*/ 51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3098" name="Freeform 106"/>
          <p:cNvSpPr>
            <a:spLocks/>
          </p:cNvSpPr>
          <p:nvPr/>
        </p:nvSpPr>
        <p:spPr bwMode="auto">
          <a:xfrm>
            <a:off x="2908300" y="1638300"/>
            <a:ext cx="2844800" cy="146050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3099" name="Oval 107"/>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3100" name="Line 108"/>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53101" name="Line 109"/>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pic>
        <p:nvPicPr>
          <p:cNvPr id="853102" name="Picture 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53103" name="AutoShape 1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04" name="Text Box 112"/>
          <p:cNvSpPr txBox="1">
            <a:spLocks noChangeArrowheads="1"/>
          </p:cNvSpPr>
          <p:nvPr/>
        </p:nvSpPr>
        <p:spPr bwMode="auto">
          <a:xfrm>
            <a:off x="1665288" y="-22225"/>
            <a:ext cx="29210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sz="1600">
                <a:solidFill>
                  <a:schemeClr val="tx1"/>
                </a:solidFill>
                <a:ea typeface="MS PGothic" charset="0"/>
                <a:cs typeface="MS PGothic" charset="0"/>
              </a:rPr>
              <a:t> </a:t>
            </a: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25: 1-21</a:t>
            </a:r>
          </a:p>
        </p:txBody>
      </p:sp>
      <p:grpSp>
        <p:nvGrpSpPr>
          <p:cNvPr id="108603" name="Group 161"/>
          <p:cNvGrpSpPr>
            <a:grpSpLocks/>
          </p:cNvGrpSpPr>
          <p:nvPr/>
        </p:nvGrpSpPr>
        <p:grpSpPr bwMode="auto">
          <a:xfrm>
            <a:off x="7842250" y="3436938"/>
            <a:ext cx="1200150" cy="2109787"/>
            <a:chOff x="4940" y="2165"/>
            <a:chExt cx="756" cy="1329"/>
          </a:xfrm>
        </p:grpSpPr>
        <p:grpSp>
          <p:nvGrpSpPr>
            <p:cNvPr id="108605" name="Group 162"/>
            <p:cNvGrpSpPr>
              <a:grpSpLocks/>
            </p:cNvGrpSpPr>
            <p:nvPr/>
          </p:nvGrpSpPr>
          <p:grpSpPr bwMode="auto">
            <a:xfrm>
              <a:off x="4940" y="2165"/>
              <a:ext cx="756" cy="1329"/>
              <a:chOff x="4940" y="2165"/>
              <a:chExt cx="756" cy="1329"/>
            </a:xfrm>
          </p:grpSpPr>
          <p:grpSp>
            <p:nvGrpSpPr>
              <p:cNvPr id="108608" name="Group 163"/>
              <p:cNvGrpSpPr>
                <a:grpSpLocks/>
              </p:cNvGrpSpPr>
              <p:nvPr/>
            </p:nvGrpSpPr>
            <p:grpSpPr bwMode="auto">
              <a:xfrm>
                <a:off x="4940" y="2165"/>
                <a:ext cx="756" cy="1329"/>
                <a:chOff x="4940" y="2165"/>
                <a:chExt cx="756" cy="1329"/>
              </a:xfrm>
            </p:grpSpPr>
            <p:grpSp>
              <p:nvGrpSpPr>
                <p:cNvPr id="108611" name="Group 164"/>
                <p:cNvGrpSpPr>
                  <a:grpSpLocks/>
                </p:cNvGrpSpPr>
                <p:nvPr/>
              </p:nvGrpSpPr>
              <p:grpSpPr bwMode="auto">
                <a:xfrm>
                  <a:off x="4940" y="2165"/>
                  <a:ext cx="756" cy="1329"/>
                  <a:chOff x="4940" y="2165"/>
                  <a:chExt cx="756" cy="1329"/>
                </a:xfrm>
              </p:grpSpPr>
              <p:grpSp>
                <p:nvGrpSpPr>
                  <p:cNvPr id="108613" name="Group 165"/>
                  <p:cNvGrpSpPr>
                    <a:grpSpLocks/>
                  </p:cNvGrpSpPr>
                  <p:nvPr/>
                </p:nvGrpSpPr>
                <p:grpSpPr bwMode="auto">
                  <a:xfrm>
                    <a:off x="4940" y="2165"/>
                    <a:ext cx="756" cy="1329"/>
                    <a:chOff x="4940" y="2165"/>
                    <a:chExt cx="756" cy="1329"/>
                  </a:xfrm>
                </p:grpSpPr>
                <p:grpSp>
                  <p:nvGrpSpPr>
                    <p:cNvPr id="108615" name="Group 166"/>
                    <p:cNvGrpSpPr>
                      <a:grpSpLocks/>
                    </p:cNvGrpSpPr>
                    <p:nvPr/>
                  </p:nvGrpSpPr>
                  <p:grpSpPr bwMode="auto">
                    <a:xfrm>
                      <a:off x="4940" y="2165"/>
                      <a:ext cx="756" cy="1329"/>
                      <a:chOff x="4940" y="2165"/>
                      <a:chExt cx="756" cy="1329"/>
                    </a:xfrm>
                  </p:grpSpPr>
                  <p:grpSp>
                    <p:nvGrpSpPr>
                      <p:cNvPr id="108617" name="Group 167"/>
                      <p:cNvGrpSpPr>
                        <a:grpSpLocks/>
                      </p:cNvGrpSpPr>
                      <p:nvPr/>
                    </p:nvGrpSpPr>
                    <p:grpSpPr bwMode="auto">
                      <a:xfrm>
                        <a:off x="4940" y="2165"/>
                        <a:ext cx="756" cy="1329"/>
                        <a:chOff x="4940" y="2165"/>
                        <a:chExt cx="756" cy="1329"/>
                      </a:xfrm>
                    </p:grpSpPr>
                    <p:grpSp>
                      <p:nvGrpSpPr>
                        <p:cNvPr id="108619" name="Group 168"/>
                        <p:cNvGrpSpPr>
                          <a:grpSpLocks/>
                        </p:cNvGrpSpPr>
                        <p:nvPr/>
                      </p:nvGrpSpPr>
                      <p:grpSpPr bwMode="auto">
                        <a:xfrm>
                          <a:off x="4940" y="2165"/>
                          <a:ext cx="756" cy="1329"/>
                          <a:chOff x="4940" y="2165"/>
                          <a:chExt cx="756" cy="1329"/>
                        </a:xfrm>
                      </p:grpSpPr>
                      <p:grpSp>
                        <p:nvGrpSpPr>
                          <p:cNvPr id="108622" name="Group 169"/>
                          <p:cNvGrpSpPr>
                            <a:grpSpLocks/>
                          </p:cNvGrpSpPr>
                          <p:nvPr/>
                        </p:nvGrpSpPr>
                        <p:grpSpPr bwMode="auto">
                          <a:xfrm>
                            <a:off x="4940" y="2165"/>
                            <a:ext cx="756" cy="1329"/>
                            <a:chOff x="4940" y="2165"/>
                            <a:chExt cx="756" cy="1329"/>
                          </a:xfrm>
                        </p:grpSpPr>
                        <p:sp>
                          <p:nvSpPr>
                            <p:cNvPr id="853162" name="AutoShape 170"/>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3" name="Rectangle 171"/>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4" name="Line 172"/>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5" name="Rectangle 173"/>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6" name="Rectangle 174"/>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7" name="Line 175"/>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8" name="Line 176"/>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69" name="Line 177"/>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0" name="Line 178"/>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1" name="Line 179"/>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2" name="Line 180"/>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3" name="Line 181"/>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4" name="Line 182"/>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5" name="Line 183"/>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6" name="Line 184"/>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3177" name="Rectangle 185"/>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53178" name="Rectangle 186"/>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53179" name="Rectangle 187"/>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53180" name="Rectangle 188"/>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53181" name="Rectangle 189"/>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53182" name="Text Box 190"/>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3183" name="Text Box 191"/>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3184" name="Text Box 192"/>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3185" name="Text Box 193"/>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3186" name="Text Box 194"/>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53187" name="Text Box 195"/>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53188" name="Rectangle 196"/>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53189" name="Rectangle 197"/>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53190" name="Rectangle 198"/>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53191" name="Rectangle 199"/>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53192" name="Text Box 200"/>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53193" name="Rectangle 201"/>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53194" name="Text Box 202"/>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53195" name="Text Box 203"/>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53196" name="Text Box 204"/>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53197" name="Text Box 205"/>
            <p:cNvSpPr txBox="1">
              <a:spLocks noChangeArrowheads="1"/>
            </p:cNvSpPr>
            <p:nvPr/>
          </p:nvSpPr>
          <p:spPr bwMode="auto">
            <a:xfrm rot="10800000" flipV="1">
              <a:off x="5298" y="3056"/>
              <a:ext cx="338"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350</a:t>
              </a:r>
            </a:p>
          </p:txBody>
        </p:sp>
        <p:sp>
          <p:nvSpPr>
            <p:cNvPr id="853198" name="Text Box 206"/>
            <p:cNvSpPr txBox="1">
              <a:spLocks noChangeArrowheads="1"/>
            </p:cNvSpPr>
            <p:nvPr/>
          </p:nvSpPr>
          <p:spPr bwMode="auto">
            <a:xfrm>
              <a:off x="5233" y="3172"/>
              <a:ext cx="430"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1000">
                  <a:solidFill>
                    <a:schemeClr val="bg2"/>
                  </a:solidFill>
                  <a:latin typeface="Times New Roman" charset="0"/>
                  <a:ea typeface="宋体" charset="0"/>
                  <a:cs typeface="宋体" charset="0"/>
                </a:rPr>
                <a:t>巴比伦</a:t>
              </a:r>
              <a:endParaRPr lang="zh-CN" altLang="en-US" sz="1000">
                <a:solidFill>
                  <a:schemeClr val="bg2"/>
                </a:solidFill>
                <a:latin typeface="Times New Roman" charset="0"/>
                <a:ea typeface="宋体" charset="0"/>
                <a:cs typeface="宋体" charset="0"/>
              </a:endParaRPr>
            </a:p>
          </p:txBody>
        </p:sp>
      </p:grpSp>
      <p:sp>
        <p:nvSpPr>
          <p:cNvPr id="853199" name="Text Box 20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53095"/>
                                        </p:tgtEl>
                                        <p:attrNameLst>
                                          <p:attrName>style.visibility</p:attrName>
                                        </p:attrNameLst>
                                      </p:cBhvr>
                                      <p:to>
                                        <p:strVal val="visible"/>
                                      </p:to>
                                    </p:set>
                                    <p:anim calcmode="lin" valueType="num">
                                      <p:cBhvr>
                                        <p:cTn id="7" dur="500" fill="hold"/>
                                        <p:tgtEl>
                                          <p:spTgt spid="853095"/>
                                        </p:tgtEl>
                                        <p:attrNameLst>
                                          <p:attrName>ppt_w</p:attrName>
                                        </p:attrNameLst>
                                      </p:cBhvr>
                                      <p:tavLst>
                                        <p:tav tm="0">
                                          <p:val>
                                            <p:fltVal val="0"/>
                                          </p:val>
                                        </p:tav>
                                        <p:tav tm="100000">
                                          <p:val>
                                            <p:strVal val="#ppt_w"/>
                                          </p:val>
                                        </p:tav>
                                      </p:tavLst>
                                    </p:anim>
                                    <p:anim calcmode="lin" valueType="num">
                                      <p:cBhvr>
                                        <p:cTn id="8" dur="500" fill="hold"/>
                                        <p:tgtEl>
                                          <p:spTgt spid="853095"/>
                                        </p:tgtEl>
                                        <p:attrNameLst>
                                          <p:attrName>ppt_h</p:attrName>
                                        </p:attrNameLst>
                                      </p:cBhvr>
                                      <p:tavLst>
                                        <p:tav tm="0">
                                          <p:val>
                                            <p:fltVal val="0"/>
                                          </p:val>
                                        </p:tav>
                                        <p:tav tm="100000">
                                          <p:val>
                                            <p:strVal val="#ppt_h"/>
                                          </p:val>
                                        </p:tav>
                                      </p:tavLst>
                                    </p:anim>
                                    <p:anim calcmode="lin" valueType="num">
                                      <p:cBhvr>
                                        <p:cTn id="9" dur="500" fill="hold"/>
                                        <p:tgtEl>
                                          <p:spTgt spid="853095"/>
                                        </p:tgtEl>
                                        <p:attrNameLst>
                                          <p:attrName>ppt_x</p:attrName>
                                        </p:attrNameLst>
                                      </p:cBhvr>
                                      <p:tavLst>
                                        <p:tav tm="0">
                                          <p:val>
                                            <p:fltVal val="0.5"/>
                                          </p:val>
                                        </p:tav>
                                        <p:tav tm="100000">
                                          <p:val>
                                            <p:strVal val="#ppt_x"/>
                                          </p:val>
                                        </p:tav>
                                      </p:tavLst>
                                    </p:anim>
                                    <p:anim calcmode="lin" valueType="num">
                                      <p:cBhvr>
                                        <p:cTn id="10" dur="500" fill="hold"/>
                                        <p:tgtEl>
                                          <p:spTgt spid="85309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853102"/>
                                        </p:tgtEl>
                                        <p:attrNameLst>
                                          <p:attrName>style.visibility</p:attrName>
                                        </p:attrNameLst>
                                      </p:cBhvr>
                                      <p:to>
                                        <p:strVal val="visible"/>
                                      </p:to>
                                    </p:set>
                                    <p:animEffect transition="in" filter="fade">
                                      <p:cBhvr>
                                        <p:cTn id="14" dur="1000"/>
                                        <p:tgtEl>
                                          <p:spTgt spid="8531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853098"/>
                                        </p:tgtEl>
                                        <p:attrNameLst>
                                          <p:attrName>style.visibility</p:attrName>
                                        </p:attrNameLst>
                                      </p:cBhvr>
                                      <p:to>
                                        <p:strVal val="visible"/>
                                      </p:to>
                                    </p:set>
                                    <p:animEffect transition="in" filter="wipe(right)">
                                      <p:cBhvr>
                                        <p:cTn id="19" dur="500"/>
                                        <p:tgtEl>
                                          <p:spTgt spid="853098"/>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853100"/>
                                        </p:tgtEl>
                                        <p:attrNameLst>
                                          <p:attrName>style.visibility</p:attrName>
                                        </p:attrNameLst>
                                      </p:cBhvr>
                                      <p:to>
                                        <p:strVal val="visible"/>
                                      </p:to>
                                    </p:set>
                                    <p:animEffect transition="in" filter="wipe(up)">
                                      <p:cBhvr>
                                        <p:cTn id="23" dur="500"/>
                                        <p:tgtEl>
                                          <p:spTgt spid="853100"/>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853101"/>
                                        </p:tgtEl>
                                        <p:attrNameLst>
                                          <p:attrName>style.visibility</p:attrName>
                                        </p:attrNameLst>
                                      </p:cBhvr>
                                      <p:to>
                                        <p:strVal val="visible"/>
                                      </p:to>
                                    </p:set>
                                    <p:animEffect transition="in" filter="wipe(up)">
                                      <p:cBhvr>
                                        <p:cTn id="27" dur="500"/>
                                        <p:tgtEl>
                                          <p:spTgt spid="853101"/>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853103"/>
                                        </p:tgtEl>
                                        <p:attrNameLst>
                                          <p:attrName>style.visibility</p:attrName>
                                        </p:attrNameLst>
                                      </p:cBhvr>
                                      <p:to>
                                        <p:strVal val="visible"/>
                                      </p:to>
                                    </p:set>
                                    <p:animEffect transition="in" filter="fade">
                                      <p:cBhvr>
                                        <p:cTn id="31" dur="1000"/>
                                        <p:tgtEl>
                                          <p:spTgt spid="85310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53097"/>
                                        </p:tgtEl>
                                        <p:attrNameLst>
                                          <p:attrName>style.visibility</p:attrName>
                                        </p:attrNameLst>
                                      </p:cBhvr>
                                      <p:to>
                                        <p:strVal val="visible"/>
                                      </p:to>
                                    </p:set>
                                    <p:animEffect transition="in" filter="wipe(left)">
                                      <p:cBhvr>
                                        <p:cTn id="36" dur="500"/>
                                        <p:tgtEl>
                                          <p:spTgt spid="853097"/>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853099"/>
                                        </p:tgtEl>
                                        <p:attrNameLst>
                                          <p:attrName>style.visibility</p:attrName>
                                        </p:attrNameLst>
                                      </p:cBhvr>
                                      <p:to>
                                        <p:strVal val="visible"/>
                                      </p:to>
                                    </p:set>
                                    <p:anim calcmode="lin" valueType="num">
                                      <p:cBhvr>
                                        <p:cTn id="40" dur="500" fill="hold"/>
                                        <p:tgtEl>
                                          <p:spTgt spid="853099"/>
                                        </p:tgtEl>
                                        <p:attrNameLst>
                                          <p:attrName>ppt_w</p:attrName>
                                        </p:attrNameLst>
                                      </p:cBhvr>
                                      <p:tavLst>
                                        <p:tav tm="0">
                                          <p:val>
                                            <p:fltVal val="0"/>
                                          </p:val>
                                        </p:tav>
                                        <p:tav tm="100000">
                                          <p:val>
                                            <p:strVal val="#ppt_w"/>
                                          </p:val>
                                        </p:tav>
                                      </p:tavLst>
                                    </p:anim>
                                    <p:anim calcmode="lin" valueType="num">
                                      <p:cBhvr>
                                        <p:cTn id="41" dur="500" fill="hold"/>
                                        <p:tgtEl>
                                          <p:spTgt spid="853099"/>
                                        </p:tgtEl>
                                        <p:attrNameLst>
                                          <p:attrName>ppt_h</p:attrName>
                                        </p:attrNameLst>
                                      </p:cBhvr>
                                      <p:tavLst>
                                        <p:tav tm="0">
                                          <p:val>
                                            <p:fltVal val="0"/>
                                          </p:val>
                                        </p:tav>
                                        <p:tav tm="100000">
                                          <p:val>
                                            <p:strVal val="#ppt_h"/>
                                          </p:val>
                                        </p:tav>
                                      </p:tavLst>
                                    </p:anim>
                                    <p:anim calcmode="lin" valueType="num">
                                      <p:cBhvr>
                                        <p:cTn id="42" dur="500" fill="hold"/>
                                        <p:tgtEl>
                                          <p:spTgt spid="853099"/>
                                        </p:tgtEl>
                                        <p:attrNameLst>
                                          <p:attrName>ppt_x</p:attrName>
                                        </p:attrNameLst>
                                      </p:cBhvr>
                                      <p:tavLst>
                                        <p:tav tm="0">
                                          <p:val>
                                            <p:fltVal val="0.5"/>
                                          </p:val>
                                        </p:tav>
                                        <p:tav tm="100000">
                                          <p:val>
                                            <p:strVal val="#ppt_x"/>
                                          </p:val>
                                        </p:tav>
                                      </p:tavLst>
                                    </p:anim>
                                    <p:anim calcmode="lin" valueType="num">
                                      <p:cBhvr>
                                        <p:cTn id="43" dur="500" fill="hold"/>
                                        <p:tgtEl>
                                          <p:spTgt spid="853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853096"/>
                                        </p:tgtEl>
                                        <p:attrNameLst>
                                          <p:attrName>style.visibility</p:attrName>
                                        </p:attrNameLst>
                                      </p:cBhvr>
                                      <p:to>
                                        <p:strVal val="visible"/>
                                      </p:to>
                                    </p:set>
                                    <p:animEffect transition="in" filter="box(out)">
                                      <p:cBhvr>
                                        <p:cTn id="47" dur="500"/>
                                        <p:tgtEl>
                                          <p:spTgt spid="853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096" grpId="0" animBg="1" autoUpdateAnimBg="0"/>
      <p:bldP spid="853095" grpId="0" animBg="1"/>
      <p:bldP spid="85309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65923" name="Text Box 3"/>
          <p:cNvSpPr txBox="1">
            <a:spLocks noChangeArrowheads="1"/>
          </p:cNvSpPr>
          <p:nvPr/>
        </p:nvSpPr>
        <p:spPr bwMode="auto">
          <a:xfrm>
            <a:off x="1746250" y="5692775"/>
            <a:ext cx="5791200" cy="49371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lnSpc>
                <a:spcPct val="30000"/>
              </a:lnSpc>
              <a:spcBef>
                <a:spcPct val="50000"/>
              </a:spcBef>
              <a:defRPr/>
            </a:pPr>
            <a:endParaRPr lang="zh-CN" altLang="en-US" sz="2400">
              <a:solidFill>
                <a:srgbClr val="FFFF00"/>
              </a:solidFill>
              <a:latin typeface="宋体" charset="0"/>
              <a:ea typeface="宋体" charset="0"/>
              <a:cs typeface="宋体" charset="0"/>
            </a:endParaRPr>
          </a:p>
          <a:p>
            <a:pPr algn="ctr">
              <a:lnSpc>
                <a:spcPct val="30000"/>
              </a:lnSpc>
              <a:spcBef>
                <a:spcPct val="50000"/>
              </a:spcBef>
              <a:defRPr/>
            </a:pPr>
            <a:r>
              <a:rPr lang="ja-JP" altLang="en-US" sz="2400">
                <a:solidFill>
                  <a:srgbClr val="FFFF00"/>
                </a:solidFill>
                <a:latin typeface="宋体" charset="0"/>
                <a:ea typeface="宋体" charset="0"/>
                <a:cs typeface="宋体" charset="0"/>
              </a:rPr>
              <a:t>巴比伦古</a:t>
            </a:r>
            <a:r>
              <a:rPr lang="zh-CN" altLang="en-US" sz="2400">
                <a:solidFill>
                  <a:srgbClr val="FFFF00"/>
                </a:solidFill>
                <a:latin typeface="宋体" charset="0"/>
                <a:ea typeface="宋体" charset="0"/>
                <a:cs typeface="宋体" charset="0"/>
              </a:rPr>
              <a:t>城</a:t>
            </a:r>
            <a:r>
              <a:rPr lang="en-US" altLang="zh-CN" sz="2400">
                <a:solidFill>
                  <a:srgbClr val="FFFF00"/>
                </a:solidFill>
                <a:latin typeface="宋体" charset="0"/>
                <a:ea typeface="宋体" charset="0"/>
                <a:cs typeface="宋体" charset="0"/>
              </a:rPr>
              <a:t>(</a:t>
            </a:r>
            <a:r>
              <a:rPr lang="zh-CN" altLang="en-US" sz="2400">
                <a:solidFill>
                  <a:srgbClr val="FFFF00"/>
                </a:solidFill>
                <a:latin typeface="宋体" charset="0"/>
                <a:ea typeface="宋体" charset="0"/>
                <a:cs typeface="宋体" charset="0"/>
              </a:rPr>
              <a:t>取自</a:t>
            </a:r>
            <a:r>
              <a:rPr lang="ja-JP" altLang="en-US" sz="2400">
                <a:solidFill>
                  <a:srgbClr val="FFFF00"/>
                </a:solidFill>
                <a:latin typeface="宋体" charset="0"/>
                <a:ea typeface="宋体" charset="0"/>
                <a:cs typeface="宋体" charset="0"/>
              </a:rPr>
              <a:t>早期的电影</a:t>
            </a:r>
            <a:r>
              <a:rPr lang="zh-CN" altLang="en-US" sz="2400">
                <a:solidFill>
                  <a:srgbClr val="FFFF00"/>
                </a:solidFill>
                <a:latin typeface="宋体" charset="0"/>
                <a:ea typeface="宋体" charset="0"/>
                <a:cs typeface="宋体" charset="0"/>
              </a:rPr>
              <a:t>”</a:t>
            </a:r>
            <a:r>
              <a:rPr lang="ja-JP" altLang="en-US" sz="2400">
                <a:solidFill>
                  <a:srgbClr val="FFFF00"/>
                </a:solidFill>
                <a:latin typeface="宋体" charset="0"/>
                <a:ea typeface="宋体" charset="0"/>
                <a:cs typeface="宋体" charset="0"/>
              </a:rPr>
              <a:t>不宽容</a:t>
            </a:r>
            <a:r>
              <a:rPr lang="zh-CN" altLang="en-US" sz="2400">
                <a:solidFill>
                  <a:srgbClr val="FFFF00"/>
                </a:solidFill>
                <a:latin typeface="宋体" charset="0"/>
                <a:ea typeface="宋体" charset="0"/>
                <a:cs typeface="宋体" charset="0"/>
              </a:rPr>
              <a:t>”</a:t>
            </a:r>
            <a:r>
              <a:rPr lang="en-US" altLang="zh-CN" sz="2400">
                <a:solidFill>
                  <a:srgbClr val="FFFF00"/>
                </a:solidFill>
                <a:latin typeface="宋体" charset="0"/>
                <a:ea typeface="宋体" charset="0"/>
                <a:cs typeface="宋体" charset="0"/>
              </a:rPr>
              <a:t>)</a:t>
            </a:r>
          </a:p>
        </p:txBody>
      </p:sp>
      <p:sp>
        <p:nvSpPr>
          <p:cNvPr id="466094" name="Text Box 174"/>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66128" name="Rectangle 20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52</a:t>
            </a:r>
          </a:p>
        </p:txBody>
      </p:sp>
      <p:sp>
        <p:nvSpPr>
          <p:cNvPr id="466129" name="Text Box 209"/>
          <p:cNvSpPr txBox="1">
            <a:spLocks noChangeArrowheads="1"/>
          </p:cNvSpPr>
          <p:nvPr/>
        </p:nvSpPr>
        <p:spPr bwMode="auto">
          <a:xfrm>
            <a:off x="1665288" y="0"/>
            <a:ext cx="27940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sz="1600">
                <a:solidFill>
                  <a:schemeClr val="tx1"/>
                </a:solidFill>
                <a:ea typeface="MS PGothic" charset="0"/>
                <a:cs typeface="MS PGothic" charset="0"/>
              </a:rPr>
              <a:t> </a:t>
            </a: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 1-21</a:t>
            </a:r>
          </a:p>
        </p:txBody>
      </p:sp>
      <p:grpSp>
        <p:nvGrpSpPr>
          <p:cNvPr id="110599" name="Group 1612"/>
          <p:cNvGrpSpPr>
            <a:grpSpLocks/>
          </p:cNvGrpSpPr>
          <p:nvPr/>
        </p:nvGrpSpPr>
        <p:grpSpPr bwMode="auto">
          <a:xfrm>
            <a:off x="7842250" y="3436938"/>
            <a:ext cx="1200150" cy="2109787"/>
            <a:chOff x="4940" y="2165"/>
            <a:chExt cx="756" cy="1329"/>
          </a:xfrm>
        </p:grpSpPr>
        <p:grpSp>
          <p:nvGrpSpPr>
            <p:cNvPr id="110601" name="Group 1613"/>
            <p:cNvGrpSpPr>
              <a:grpSpLocks/>
            </p:cNvGrpSpPr>
            <p:nvPr/>
          </p:nvGrpSpPr>
          <p:grpSpPr bwMode="auto">
            <a:xfrm>
              <a:off x="4940" y="2165"/>
              <a:ext cx="756" cy="1329"/>
              <a:chOff x="4940" y="2165"/>
              <a:chExt cx="756" cy="1329"/>
            </a:xfrm>
          </p:grpSpPr>
          <p:grpSp>
            <p:nvGrpSpPr>
              <p:cNvPr id="110604" name="Group 1614"/>
              <p:cNvGrpSpPr>
                <a:grpSpLocks/>
              </p:cNvGrpSpPr>
              <p:nvPr/>
            </p:nvGrpSpPr>
            <p:grpSpPr bwMode="auto">
              <a:xfrm>
                <a:off x="4940" y="2165"/>
                <a:ext cx="756" cy="1329"/>
                <a:chOff x="4940" y="2165"/>
                <a:chExt cx="756" cy="1329"/>
              </a:xfrm>
            </p:grpSpPr>
            <p:grpSp>
              <p:nvGrpSpPr>
                <p:cNvPr id="110607" name="Group 1615"/>
                <p:cNvGrpSpPr>
                  <a:grpSpLocks/>
                </p:cNvGrpSpPr>
                <p:nvPr/>
              </p:nvGrpSpPr>
              <p:grpSpPr bwMode="auto">
                <a:xfrm>
                  <a:off x="4940" y="2165"/>
                  <a:ext cx="756" cy="1329"/>
                  <a:chOff x="4940" y="2165"/>
                  <a:chExt cx="756" cy="1329"/>
                </a:xfrm>
              </p:grpSpPr>
              <p:grpSp>
                <p:nvGrpSpPr>
                  <p:cNvPr id="110609" name="Group 1616"/>
                  <p:cNvGrpSpPr>
                    <a:grpSpLocks/>
                  </p:cNvGrpSpPr>
                  <p:nvPr/>
                </p:nvGrpSpPr>
                <p:grpSpPr bwMode="auto">
                  <a:xfrm>
                    <a:off x="4940" y="2165"/>
                    <a:ext cx="756" cy="1329"/>
                    <a:chOff x="4940" y="2165"/>
                    <a:chExt cx="756" cy="1329"/>
                  </a:xfrm>
                </p:grpSpPr>
                <p:grpSp>
                  <p:nvGrpSpPr>
                    <p:cNvPr id="110611" name="Group 1617"/>
                    <p:cNvGrpSpPr>
                      <a:grpSpLocks/>
                    </p:cNvGrpSpPr>
                    <p:nvPr/>
                  </p:nvGrpSpPr>
                  <p:grpSpPr bwMode="auto">
                    <a:xfrm>
                      <a:off x="4940" y="2165"/>
                      <a:ext cx="756" cy="1329"/>
                      <a:chOff x="4940" y="2165"/>
                      <a:chExt cx="756" cy="1329"/>
                    </a:xfrm>
                  </p:grpSpPr>
                  <p:grpSp>
                    <p:nvGrpSpPr>
                      <p:cNvPr id="110613" name="Group 1618"/>
                      <p:cNvGrpSpPr>
                        <a:grpSpLocks/>
                      </p:cNvGrpSpPr>
                      <p:nvPr/>
                    </p:nvGrpSpPr>
                    <p:grpSpPr bwMode="auto">
                      <a:xfrm>
                        <a:off x="4940" y="2165"/>
                        <a:ext cx="756" cy="1329"/>
                        <a:chOff x="4940" y="2165"/>
                        <a:chExt cx="756" cy="1329"/>
                      </a:xfrm>
                    </p:grpSpPr>
                    <p:grpSp>
                      <p:nvGrpSpPr>
                        <p:cNvPr id="110615" name="Group 1619"/>
                        <p:cNvGrpSpPr>
                          <a:grpSpLocks/>
                        </p:cNvGrpSpPr>
                        <p:nvPr/>
                      </p:nvGrpSpPr>
                      <p:grpSpPr bwMode="auto">
                        <a:xfrm>
                          <a:off x="4940" y="2165"/>
                          <a:ext cx="756" cy="1329"/>
                          <a:chOff x="4940" y="2165"/>
                          <a:chExt cx="756" cy="1329"/>
                        </a:xfrm>
                      </p:grpSpPr>
                      <p:grpSp>
                        <p:nvGrpSpPr>
                          <p:cNvPr id="110618" name="Group 1620"/>
                          <p:cNvGrpSpPr>
                            <a:grpSpLocks/>
                          </p:cNvGrpSpPr>
                          <p:nvPr/>
                        </p:nvGrpSpPr>
                        <p:grpSpPr bwMode="auto">
                          <a:xfrm>
                            <a:off x="4940" y="2165"/>
                            <a:ext cx="756" cy="1329"/>
                            <a:chOff x="4940" y="2165"/>
                            <a:chExt cx="756" cy="1329"/>
                          </a:xfrm>
                        </p:grpSpPr>
                        <p:sp>
                          <p:nvSpPr>
                            <p:cNvPr id="619093" name="AutoShape 1621"/>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4" name="Rectangle 1622"/>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5" name="Line 1623"/>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6" name="Rectangle 1624"/>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7" name="Rectangle 1625"/>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8" name="Line 1626"/>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099" name="Line 1627"/>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0" name="Line 1628"/>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1" name="Line 1629"/>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2" name="Line 1630"/>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3" name="Line 1631"/>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4" name="Line 1632"/>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5" name="Line 1633"/>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6" name="Line 1634"/>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7" name="Line 1635"/>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9108" name="Rectangle 1636"/>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619109" name="Rectangle 1637"/>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19110" name="Rectangle 1638"/>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19111" name="Rectangle 1639"/>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619112" name="Rectangle 1640"/>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619113" name="Text Box 1641"/>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19114" name="Text Box 1642"/>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19115" name="Text Box 1643"/>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19116" name="Text Box 1644"/>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19117" name="Text Box 1645"/>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619118" name="Text Box 1646"/>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619119" name="Rectangle 1647"/>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619120" name="Rectangle 1648"/>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619121" name="Rectangle 1649"/>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619122" name="Rectangle 1650"/>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619123" name="Text Box 1651"/>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619124" name="Rectangle 1652"/>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619125" name="Text Box 1653"/>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619126" name="Text Box 1654"/>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619127" name="Text Box 1655"/>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619128" name="Text Box 1656"/>
            <p:cNvSpPr txBox="1">
              <a:spLocks noChangeArrowheads="1"/>
            </p:cNvSpPr>
            <p:nvPr/>
          </p:nvSpPr>
          <p:spPr bwMode="auto">
            <a:xfrm rot="10800000" flipV="1">
              <a:off x="5298" y="3056"/>
              <a:ext cx="338"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350</a:t>
              </a:r>
            </a:p>
          </p:txBody>
        </p:sp>
        <p:sp>
          <p:nvSpPr>
            <p:cNvPr id="619129" name="Text Box 1657"/>
            <p:cNvSpPr txBox="1">
              <a:spLocks noChangeArrowheads="1"/>
            </p:cNvSpPr>
            <p:nvPr/>
          </p:nvSpPr>
          <p:spPr bwMode="auto">
            <a:xfrm>
              <a:off x="5233" y="3172"/>
              <a:ext cx="430"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1000">
                  <a:solidFill>
                    <a:schemeClr val="bg2"/>
                  </a:solidFill>
                  <a:latin typeface="Times New Roman" charset="0"/>
                  <a:ea typeface="宋体" charset="0"/>
                  <a:cs typeface="宋体" charset="0"/>
                </a:rPr>
                <a:t>巴比伦</a:t>
              </a:r>
              <a:endParaRPr lang="zh-CN" altLang="en-US" sz="1000">
                <a:solidFill>
                  <a:schemeClr val="bg2"/>
                </a:solidFill>
                <a:latin typeface="Times New Roman" charset="0"/>
                <a:ea typeface="宋体" charset="0"/>
                <a:cs typeface="宋体" charset="0"/>
              </a:endParaRPr>
            </a:p>
          </p:txBody>
        </p:sp>
      </p:grpSp>
      <p:sp>
        <p:nvSpPr>
          <p:cNvPr id="619130" name="Text Box 165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32-37</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Freeform 2"/>
          <p:cNvSpPr>
            <a:spLocks/>
          </p:cNvSpPr>
          <p:nvPr/>
        </p:nvSpPr>
        <p:spPr bwMode="auto">
          <a:xfrm>
            <a:off x="5002213" y="21447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595" name="AutoShape 3"/>
          <p:cNvSpPr>
            <a:spLocks noChangeArrowheads="1"/>
          </p:cNvSpPr>
          <p:nvPr/>
        </p:nvSpPr>
        <p:spPr bwMode="auto">
          <a:xfrm>
            <a:off x="4291013" y="2036763"/>
            <a:ext cx="730250" cy="9032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596" name="Rectangle 4"/>
          <p:cNvSpPr>
            <a:spLocks noChangeArrowheads="1"/>
          </p:cNvSpPr>
          <p:nvPr/>
        </p:nvSpPr>
        <p:spPr bwMode="auto">
          <a:xfrm>
            <a:off x="4289425" y="2193925"/>
            <a:ext cx="952500" cy="104933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597" name="Freeform 5"/>
          <p:cNvSpPr>
            <a:spLocks/>
          </p:cNvSpPr>
          <p:nvPr/>
        </p:nvSpPr>
        <p:spPr bwMode="auto">
          <a:xfrm>
            <a:off x="4884738" y="355758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598" name="Rectangle 6"/>
          <p:cNvSpPr>
            <a:spLocks noChangeArrowheads="1"/>
          </p:cNvSpPr>
          <p:nvPr/>
        </p:nvSpPr>
        <p:spPr bwMode="auto">
          <a:xfrm>
            <a:off x="4465638" y="3887788"/>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599" name="Freeform 7"/>
          <p:cNvSpPr>
            <a:spLocks/>
          </p:cNvSpPr>
          <p:nvPr/>
        </p:nvSpPr>
        <p:spPr bwMode="auto">
          <a:xfrm>
            <a:off x="4879975" y="3517900"/>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00" name="AutoShape 8"/>
          <p:cNvSpPr>
            <a:spLocks noChangeArrowheads="1"/>
          </p:cNvSpPr>
          <p:nvPr/>
        </p:nvSpPr>
        <p:spPr bwMode="auto">
          <a:xfrm>
            <a:off x="4302125" y="3432175"/>
            <a:ext cx="73025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1" name="Rectangle 9"/>
          <p:cNvSpPr>
            <a:spLocks noChangeArrowheads="1"/>
          </p:cNvSpPr>
          <p:nvPr/>
        </p:nvSpPr>
        <p:spPr bwMode="auto">
          <a:xfrm>
            <a:off x="4303713" y="3579813"/>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2" name="AutoShape 10"/>
          <p:cNvSpPr>
            <a:spLocks noChangeArrowheads="1"/>
          </p:cNvSpPr>
          <p:nvPr/>
        </p:nvSpPr>
        <p:spPr bwMode="auto">
          <a:xfrm>
            <a:off x="4249738" y="552450"/>
            <a:ext cx="730250" cy="10906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3" name="Rectangle 11"/>
          <p:cNvSpPr>
            <a:spLocks noChangeArrowheads="1"/>
          </p:cNvSpPr>
          <p:nvPr/>
        </p:nvSpPr>
        <p:spPr bwMode="auto">
          <a:xfrm>
            <a:off x="4248150" y="736600"/>
            <a:ext cx="952500" cy="113188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4" name="AutoShape 12"/>
          <p:cNvSpPr>
            <a:spLocks noChangeArrowheads="1"/>
          </p:cNvSpPr>
          <p:nvPr/>
        </p:nvSpPr>
        <p:spPr bwMode="auto">
          <a:xfrm>
            <a:off x="4265613" y="574675"/>
            <a:ext cx="695325" cy="108902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5" name="AutoShape 13"/>
          <p:cNvSpPr>
            <a:spLocks noChangeArrowheads="1"/>
          </p:cNvSpPr>
          <p:nvPr/>
        </p:nvSpPr>
        <p:spPr bwMode="auto">
          <a:xfrm>
            <a:off x="4306888" y="2062163"/>
            <a:ext cx="695325" cy="903287"/>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zh-CN" sz="1600">
                <a:ea typeface="宋体" charset="0"/>
                <a:cs typeface="宋体" charset="0"/>
              </a:rPr>
              <a:t> </a:t>
            </a:r>
            <a:endParaRPr lang="zh-CN" altLang="en-US" sz="1600">
              <a:ea typeface="宋体" charset="0"/>
              <a:cs typeface="宋体" charset="0"/>
            </a:endParaRPr>
          </a:p>
        </p:txBody>
      </p:sp>
      <p:sp>
        <p:nvSpPr>
          <p:cNvPr id="878606" name="AutoShape 14"/>
          <p:cNvSpPr>
            <a:spLocks noChangeArrowheads="1"/>
          </p:cNvSpPr>
          <p:nvPr/>
        </p:nvSpPr>
        <p:spPr bwMode="auto">
          <a:xfrm>
            <a:off x="4324350" y="3463925"/>
            <a:ext cx="688975"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7" name="Rectangle 15"/>
          <p:cNvSpPr>
            <a:spLocks noChangeArrowheads="1"/>
          </p:cNvSpPr>
          <p:nvPr/>
        </p:nvSpPr>
        <p:spPr bwMode="auto">
          <a:xfrm>
            <a:off x="4529138" y="5208588"/>
            <a:ext cx="254000" cy="115887"/>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08" name="Rectangle 16"/>
          <p:cNvSpPr>
            <a:spLocks noChangeArrowheads="1"/>
          </p:cNvSpPr>
          <p:nvPr/>
        </p:nvSpPr>
        <p:spPr bwMode="auto">
          <a:xfrm>
            <a:off x="4473575" y="5160963"/>
            <a:ext cx="295275" cy="211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40</a:t>
            </a:r>
          </a:p>
        </p:txBody>
      </p:sp>
      <p:sp>
        <p:nvSpPr>
          <p:cNvPr id="878609" name="AutoShape 17"/>
          <p:cNvSpPr>
            <a:spLocks noChangeArrowheads="1"/>
          </p:cNvSpPr>
          <p:nvPr/>
        </p:nvSpPr>
        <p:spPr bwMode="auto">
          <a:xfrm>
            <a:off x="4302125" y="4262438"/>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0" name="Rectangle 18"/>
          <p:cNvSpPr>
            <a:spLocks noChangeArrowheads="1"/>
          </p:cNvSpPr>
          <p:nvPr/>
        </p:nvSpPr>
        <p:spPr bwMode="auto">
          <a:xfrm>
            <a:off x="4300538" y="4421188"/>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1" name="AutoShape 19"/>
          <p:cNvSpPr>
            <a:spLocks noChangeArrowheads="1"/>
          </p:cNvSpPr>
          <p:nvPr/>
        </p:nvSpPr>
        <p:spPr bwMode="auto">
          <a:xfrm>
            <a:off x="4321175" y="4291013"/>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2" name="Freeform 20"/>
          <p:cNvSpPr>
            <a:spLocks/>
          </p:cNvSpPr>
          <p:nvPr/>
        </p:nvSpPr>
        <p:spPr bwMode="auto">
          <a:xfrm>
            <a:off x="4887913" y="57769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13" name="Rectangle 21"/>
          <p:cNvSpPr>
            <a:spLocks noChangeArrowheads="1"/>
          </p:cNvSpPr>
          <p:nvPr/>
        </p:nvSpPr>
        <p:spPr bwMode="auto">
          <a:xfrm>
            <a:off x="4468813" y="6107113"/>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4" name="Freeform 22"/>
          <p:cNvSpPr>
            <a:spLocks/>
          </p:cNvSpPr>
          <p:nvPr/>
        </p:nvSpPr>
        <p:spPr bwMode="auto">
          <a:xfrm>
            <a:off x="4883150" y="5737225"/>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15" name="AutoShape 23"/>
          <p:cNvSpPr>
            <a:spLocks noChangeArrowheads="1"/>
          </p:cNvSpPr>
          <p:nvPr/>
        </p:nvSpPr>
        <p:spPr bwMode="auto">
          <a:xfrm>
            <a:off x="4311650" y="5651500"/>
            <a:ext cx="73660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6" name="Rectangle 24"/>
          <p:cNvSpPr>
            <a:spLocks noChangeArrowheads="1"/>
          </p:cNvSpPr>
          <p:nvPr/>
        </p:nvSpPr>
        <p:spPr bwMode="auto">
          <a:xfrm>
            <a:off x="4306888" y="5799138"/>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7" name="AutoShape 25"/>
          <p:cNvSpPr>
            <a:spLocks noChangeArrowheads="1"/>
          </p:cNvSpPr>
          <p:nvPr/>
        </p:nvSpPr>
        <p:spPr bwMode="auto">
          <a:xfrm>
            <a:off x="4327525" y="5676900"/>
            <a:ext cx="711200"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8" name="Line 26"/>
          <p:cNvSpPr>
            <a:spLocks noChangeShapeType="1"/>
          </p:cNvSpPr>
          <p:nvPr/>
        </p:nvSpPr>
        <p:spPr bwMode="auto">
          <a:xfrm>
            <a:off x="4294188" y="10112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19" name="Line 27"/>
          <p:cNvSpPr>
            <a:spLocks noChangeShapeType="1"/>
          </p:cNvSpPr>
          <p:nvPr/>
        </p:nvSpPr>
        <p:spPr bwMode="auto">
          <a:xfrm>
            <a:off x="4294188" y="1176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20" name="Line 28"/>
          <p:cNvSpPr>
            <a:spLocks noChangeShapeType="1"/>
          </p:cNvSpPr>
          <p:nvPr/>
        </p:nvSpPr>
        <p:spPr bwMode="auto">
          <a:xfrm>
            <a:off x="4294188" y="13287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21" name="Line 29"/>
          <p:cNvSpPr>
            <a:spLocks noChangeShapeType="1"/>
          </p:cNvSpPr>
          <p:nvPr/>
        </p:nvSpPr>
        <p:spPr bwMode="auto">
          <a:xfrm>
            <a:off x="4298950" y="14938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22" name="Line 30"/>
          <p:cNvSpPr>
            <a:spLocks noChangeShapeType="1"/>
          </p:cNvSpPr>
          <p:nvPr/>
        </p:nvSpPr>
        <p:spPr bwMode="auto">
          <a:xfrm>
            <a:off x="4294188" y="165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23" name="Line 31"/>
          <p:cNvSpPr>
            <a:spLocks noChangeShapeType="1"/>
          </p:cNvSpPr>
          <p:nvPr/>
        </p:nvSpPr>
        <p:spPr bwMode="auto">
          <a:xfrm>
            <a:off x="4294188" y="1811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24" name="Rectangle 32"/>
          <p:cNvSpPr>
            <a:spLocks noChangeArrowheads="1"/>
          </p:cNvSpPr>
          <p:nvPr/>
        </p:nvSpPr>
        <p:spPr bwMode="auto">
          <a:xfrm>
            <a:off x="4360863" y="8429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次犯罪</a:t>
            </a:r>
          </a:p>
        </p:txBody>
      </p:sp>
      <p:sp>
        <p:nvSpPr>
          <p:cNvPr id="878625" name="Rectangle 33"/>
          <p:cNvSpPr>
            <a:spLocks noChangeArrowheads="1"/>
          </p:cNvSpPr>
          <p:nvPr/>
        </p:nvSpPr>
        <p:spPr bwMode="auto">
          <a:xfrm>
            <a:off x="4356100" y="9953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福</a:t>
            </a:r>
            <a:r>
              <a:rPr lang="zh-CN" altLang="en-US" sz="900">
                <a:solidFill>
                  <a:srgbClr val="000000"/>
                </a:solidFill>
                <a:latin typeface="Helvetica" charset="0"/>
                <a:ea typeface="宋体" charset="0"/>
                <a:cs typeface="宋体" charset="0"/>
              </a:rPr>
              <a:t>音初现</a:t>
            </a:r>
          </a:p>
        </p:txBody>
      </p:sp>
      <p:sp>
        <p:nvSpPr>
          <p:cNvPr id="878626" name="Rectangle 34"/>
          <p:cNvSpPr>
            <a:spLocks noChangeArrowheads="1"/>
          </p:cNvSpPr>
          <p:nvPr/>
        </p:nvSpPr>
        <p:spPr bwMode="auto">
          <a:xfrm>
            <a:off x="4351338" y="1160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个家庭</a:t>
            </a:r>
          </a:p>
        </p:txBody>
      </p:sp>
      <p:sp>
        <p:nvSpPr>
          <p:cNvPr id="878627" name="Rectangle 35"/>
          <p:cNvSpPr>
            <a:spLocks noChangeArrowheads="1"/>
          </p:cNvSpPr>
          <p:nvPr/>
        </p:nvSpPr>
        <p:spPr bwMode="auto">
          <a:xfrm>
            <a:off x="4356100" y="13255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首起</a:t>
            </a:r>
            <a:r>
              <a:rPr lang="zh-CN" altLang="en-US" sz="900">
                <a:solidFill>
                  <a:srgbClr val="000000"/>
                </a:solidFill>
                <a:latin typeface="Helvetica" charset="0"/>
                <a:ea typeface="宋体" charset="0"/>
                <a:cs typeface="宋体" charset="0"/>
              </a:rPr>
              <a:t>谋杀</a:t>
            </a:r>
          </a:p>
        </p:txBody>
      </p:sp>
      <p:sp>
        <p:nvSpPr>
          <p:cNvPr id="878628" name="Rectangle 36"/>
          <p:cNvSpPr>
            <a:spLocks noChangeArrowheads="1"/>
          </p:cNvSpPr>
          <p:nvPr/>
        </p:nvSpPr>
        <p:spPr bwMode="auto">
          <a:xfrm>
            <a:off x="4167188" y="1490663"/>
            <a:ext cx="860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洪</a:t>
            </a:r>
            <a:r>
              <a:rPr lang="zh-CN" altLang="en-US" sz="900">
                <a:solidFill>
                  <a:srgbClr val="000000"/>
                </a:solidFill>
                <a:latin typeface="Helvetica" charset="0"/>
                <a:ea typeface="宋体" charset="0"/>
                <a:cs typeface="宋体" charset="0"/>
              </a:rPr>
              <a:t>水</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彩虹</a:t>
            </a:r>
          </a:p>
        </p:txBody>
      </p:sp>
      <p:sp>
        <p:nvSpPr>
          <p:cNvPr id="878629" name="Rectangle 37"/>
          <p:cNvSpPr>
            <a:spLocks noChangeArrowheads="1"/>
          </p:cNvSpPr>
          <p:nvPr/>
        </p:nvSpPr>
        <p:spPr bwMode="auto">
          <a:xfrm>
            <a:off x="4398963" y="16303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巴别塔</a:t>
            </a:r>
          </a:p>
        </p:txBody>
      </p:sp>
      <p:sp>
        <p:nvSpPr>
          <p:cNvPr id="878630" name="Rectangle 38"/>
          <p:cNvSpPr>
            <a:spLocks noChangeArrowheads="1"/>
          </p:cNvSpPr>
          <p:nvPr/>
        </p:nvSpPr>
        <p:spPr bwMode="auto">
          <a:xfrm>
            <a:off x="4364038" y="522288"/>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创造</a:t>
            </a:r>
            <a:endParaRPr lang="zh-CN" altLang="en-US" sz="900">
              <a:solidFill>
                <a:srgbClr val="000000"/>
              </a:solidFill>
              <a:latin typeface="Chicago" charset="0"/>
              <a:ea typeface="宋体" charset="0"/>
              <a:cs typeface="宋体" charset="0"/>
            </a:endParaRPr>
          </a:p>
        </p:txBody>
      </p:sp>
      <p:sp>
        <p:nvSpPr>
          <p:cNvPr id="878631" name="Rectangle 39"/>
          <p:cNvSpPr>
            <a:spLocks noChangeArrowheads="1"/>
          </p:cNvSpPr>
          <p:nvPr/>
        </p:nvSpPr>
        <p:spPr bwMode="auto">
          <a:xfrm>
            <a:off x="4165600" y="715963"/>
            <a:ext cx="86995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对男</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女</a:t>
            </a:r>
          </a:p>
        </p:txBody>
      </p:sp>
      <p:sp>
        <p:nvSpPr>
          <p:cNvPr id="878632" name="Line 40"/>
          <p:cNvSpPr>
            <a:spLocks noChangeShapeType="1"/>
          </p:cNvSpPr>
          <p:nvPr/>
        </p:nvSpPr>
        <p:spPr bwMode="auto">
          <a:xfrm>
            <a:off x="4351338" y="25955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33" name="Line 41"/>
          <p:cNvSpPr>
            <a:spLocks noChangeShapeType="1"/>
          </p:cNvSpPr>
          <p:nvPr/>
        </p:nvSpPr>
        <p:spPr bwMode="auto">
          <a:xfrm>
            <a:off x="4351338" y="2798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34" name="Rectangle 42"/>
          <p:cNvSpPr>
            <a:spLocks noChangeArrowheads="1"/>
          </p:cNvSpPr>
          <p:nvPr/>
        </p:nvSpPr>
        <p:spPr bwMode="auto">
          <a:xfrm>
            <a:off x="4373563" y="2419350"/>
            <a:ext cx="7524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地</a:t>
            </a:r>
            <a:r>
              <a:rPr lang="zh-CN" altLang="en-US" sz="900">
                <a:solidFill>
                  <a:srgbClr val="000000"/>
                </a:solidFill>
                <a:latin typeface="Helvetica" charset="0"/>
                <a:ea typeface="宋体" charset="0"/>
                <a:cs typeface="宋体" charset="0"/>
              </a:rPr>
              <a:t>－裔－福</a:t>
            </a:r>
          </a:p>
        </p:txBody>
      </p:sp>
      <p:sp>
        <p:nvSpPr>
          <p:cNvPr id="878635" name="Rectangle 43"/>
          <p:cNvSpPr>
            <a:spLocks noChangeArrowheads="1"/>
          </p:cNvSpPr>
          <p:nvPr/>
        </p:nvSpPr>
        <p:spPr bwMode="auto">
          <a:xfrm>
            <a:off x="4448175" y="2800350"/>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雅</a:t>
            </a:r>
            <a:r>
              <a:rPr lang="zh-CN" altLang="en-US" sz="900">
                <a:solidFill>
                  <a:srgbClr val="000000"/>
                </a:solidFill>
                <a:latin typeface="Helvetica" charset="0"/>
                <a:ea typeface="宋体" charset="0"/>
                <a:cs typeface="宋体" charset="0"/>
              </a:rPr>
              <a:t>－以</a:t>
            </a:r>
          </a:p>
        </p:txBody>
      </p:sp>
      <p:sp>
        <p:nvSpPr>
          <p:cNvPr id="878636" name="Rectangle 44"/>
          <p:cNvSpPr>
            <a:spLocks noChangeArrowheads="1"/>
          </p:cNvSpPr>
          <p:nvPr/>
        </p:nvSpPr>
        <p:spPr bwMode="auto">
          <a:xfrm>
            <a:off x="4552950" y="3003550"/>
            <a:ext cx="2952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12</a:t>
            </a:r>
          </a:p>
        </p:txBody>
      </p:sp>
      <p:sp>
        <p:nvSpPr>
          <p:cNvPr id="878637" name="Rectangle 45"/>
          <p:cNvSpPr>
            <a:spLocks noChangeArrowheads="1"/>
          </p:cNvSpPr>
          <p:nvPr/>
        </p:nvSpPr>
        <p:spPr bwMode="auto">
          <a:xfrm>
            <a:off x="4476750" y="2233613"/>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呼</a:t>
            </a:r>
            <a:r>
              <a:rPr lang="zh-CN" altLang="en-US" sz="900">
                <a:solidFill>
                  <a:srgbClr val="000000"/>
                </a:solidFill>
                <a:latin typeface="Helvetica" charset="0"/>
                <a:ea typeface="宋体" charset="0"/>
                <a:cs typeface="宋体" charset="0"/>
              </a:rPr>
              <a:t>召</a:t>
            </a:r>
          </a:p>
        </p:txBody>
      </p:sp>
      <p:sp>
        <p:nvSpPr>
          <p:cNvPr id="878638" name="Rectangle 46"/>
          <p:cNvSpPr>
            <a:spLocks noChangeArrowheads="1"/>
          </p:cNvSpPr>
          <p:nvPr/>
        </p:nvSpPr>
        <p:spPr bwMode="auto">
          <a:xfrm>
            <a:off x="4343400" y="2049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亚</a:t>
            </a:r>
            <a:r>
              <a:rPr lang="zh-CN" altLang="en-US" sz="900">
                <a:solidFill>
                  <a:srgbClr val="000000"/>
                </a:solidFill>
                <a:latin typeface="Chicago" charset="0"/>
                <a:ea typeface="宋体" charset="0"/>
                <a:cs typeface="宋体" charset="0"/>
              </a:rPr>
              <a:t>伯拉罕</a:t>
            </a:r>
          </a:p>
        </p:txBody>
      </p:sp>
      <p:sp>
        <p:nvSpPr>
          <p:cNvPr id="878639" name="Rectangle 47"/>
          <p:cNvSpPr>
            <a:spLocks noChangeArrowheads="1"/>
          </p:cNvSpPr>
          <p:nvPr/>
        </p:nvSpPr>
        <p:spPr bwMode="auto">
          <a:xfrm>
            <a:off x="4445000" y="261302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以</a:t>
            </a:r>
            <a:r>
              <a:rPr lang="zh-CN" altLang="en-US" sz="900">
                <a:solidFill>
                  <a:srgbClr val="000000"/>
                </a:solidFill>
                <a:latin typeface="Helvetica" charset="0"/>
                <a:ea typeface="宋体" charset="0"/>
                <a:cs typeface="宋体" charset="0"/>
              </a:rPr>
              <a:t>－以</a:t>
            </a:r>
          </a:p>
        </p:txBody>
      </p:sp>
      <p:sp>
        <p:nvSpPr>
          <p:cNvPr id="878640" name="Line 48"/>
          <p:cNvSpPr>
            <a:spLocks noChangeShapeType="1"/>
          </p:cNvSpPr>
          <p:nvPr/>
        </p:nvSpPr>
        <p:spPr bwMode="auto">
          <a:xfrm>
            <a:off x="4348163" y="3816350"/>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1" name="Line 49"/>
          <p:cNvSpPr>
            <a:spLocks noChangeShapeType="1"/>
          </p:cNvSpPr>
          <p:nvPr/>
        </p:nvSpPr>
        <p:spPr bwMode="auto">
          <a:xfrm>
            <a:off x="4344988" y="40020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2" name="Rectangle 50"/>
          <p:cNvSpPr>
            <a:spLocks noChangeArrowheads="1"/>
          </p:cNvSpPr>
          <p:nvPr/>
        </p:nvSpPr>
        <p:spPr bwMode="auto">
          <a:xfrm>
            <a:off x="4413250" y="3405188"/>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约</a:t>
            </a:r>
            <a:r>
              <a:rPr lang="zh-CN" altLang="en-US" sz="900">
                <a:solidFill>
                  <a:srgbClr val="000000"/>
                </a:solidFill>
                <a:latin typeface="Chicago" charset="0"/>
                <a:ea typeface="宋体" charset="0"/>
                <a:cs typeface="宋体" charset="0"/>
              </a:rPr>
              <a:t>瑟</a:t>
            </a:r>
          </a:p>
        </p:txBody>
      </p:sp>
      <p:sp>
        <p:nvSpPr>
          <p:cNvPr id="878643" name="Line 51"/>
          <p:cNvSpPr>
            <a:spLocks noChangeShapeType="1"/>
          </p:cNvSpPr>
          <p:nvPr/>
        </p:nvSpPr>
        <p:spPr bwMode="auto">
          <a:xfrm>
            <a:off x="4344988" y="24050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4" name="Line 52"/>
          <p:cNvSpPr>
            <a:spLocks noChangeShapeType="1"/>
          </p:cNvSpPr>
          <p:nvPr/>
        </p:nvSpPr>
        <p:spPr bwMode="auto">
          <a:xfrm>
            <a:off x="4344988" y="298291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5" name="Line 53"/>
          <p:cNvSpPr>
            <a:spLocks noChangeShapeType="1"/>
          </p:cNvSpPr>
          <p:nvPr/>
        </p:nvSpPr>
        <p:spPr bwMode="auto">
          <a:xfrm>
            <a:off x="4344988" y="3179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6" name="Line 54"/>
          <p:cNvSpPr>
            <a:spLocks noChangeShapeType="1"/>
          </p:cNvSpPr>
          <p:nvPr/>
        </p:nvSpPr>
        <p:spPr bwMode="auto">
          <a:xfrm>
            <a:off x="4344988" y="45799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7" name="Line 55"/>
          <p:cNvSpPr>
            <a:spLocks noChangeShapeType="1"/>
          </p:cNvSpPr>
          <p:nvPr/>
        </p:nvSpPr>
        <p:spPr bwMode="auto">
          <a:xfrm>
            <a:off x="4344988" y="47577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8" name="Line 56"/>
          <p:cNvSpPr>
            <a:spLocks noChangeShapeType="1"/>
          </p:cNvSpPr>
          <p:nvPr/>
        </p:nvSpPr>
        <p:spPr bwMode="auto">
          <a:xfrm>
            <a:off x="4344988" y="49355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49" name="Line 57"/>
          <p:cNvSpPr>
            <a:spLocks noChangeShapeType="1"/>
          </p:cNvSpPr>
          <p:nvPr/>
        </p:nvSpPr>
        <p:spPr bwMode="auto">
          <a:xfrm>
            <a:off x="4344988" y="51133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0" name="Line 58"/>
          <p:cNvSpPr>
            <a:spLocks noChangeShapeType="1"/>
          </p:cNvSpPr>
          <p:nvPr/>
        </p:nvSpPr>
        <p:spPr bwMode="auto">
          <a:xfrm>
            <a:off x="4357688" y="5291138"/>
            <a:ext cx="8509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1" name="Rectangle 59"/>
          <p:cNvSpPr>
            <a:spLocks noChangeArrowheads="1"/>
          </p:cNvSpPr>
          <p:nvPr/>
        </p:nvSpPr>
        <p:spPr bwMode="auto">
          <a:xfrm>
            <a:off x="4473575" y="4235450"/>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摩</a:t>
            </a:r>
            <a:r>
              <a:rPr lang="zh-CN" altLang="en-US" sz="900">
                <a:solidFill>
                  <a:srgbClr val="000000"/>
                </a:solidFill>
                <a:latin typeface="Chicago" charset="0"/>
                <a:ea typeface="宋体" charset="0"/>
                <a:cs typeface="宋体" charset="0"/>
              </a:rPr>
              <a:t>西</a:t>
            </a:r>
          </a:p>
        </p:txBody>
      </p:sp>
      <p:sp>
        <p:nvSpPr>
          <p:cNvPr id="878652" name="Line 60"/>
          <p:cNvSpPr>
            <a:spLocks noChangeShapeType="1"/>
          </p:cNvSpPr>
          <p:nvPr/>
        </p:nvSpPr>
        <p:spPr bwMode="auto">
          <a:xfrm>
            <a:off x="4338638" y="546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3" name="Line 61"/>
          <p:cNvSpPr>
            <a:spLocks noChangeShapeType="1"/>
          </p:cNvSpPr>
          <p:nvPr/>
        </p:nvSpPr>
        <p:spPr bwMode="auto">
          <a:xfrm>
            <a:off x="4294188" y="8778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4" name="Line 62"/>
          <p:cNvSpPr>
            <a:spLocks noChangeShapeType="1"/>
          </p:cNvSpPr>
          <p:nvPr/>
        </p:nvSpPr>
        <p:spPr bwMode="auto">
          <a:xfrm>
            <a:off x="4338638" y="60213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5" name="Line 63"/>
          <p:cNvSpPr>
            <a:spLocks noChangeShapeType="1"/>
          </p:cNvSpPr>
          <p:nvPr/>
        </p:nvSpPr>
        <p:spPr bwMode="auto">
          <a:xfrm>
            <a:off x="4338638" y="62118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6" name="Rectangle 64"/>
          <p:cNvSpPr>
            <a:spLocks noChangeArrowheads="1"/>
          </p:cNvSpPr>
          <p:nvPr/>
        </p:nvSpPr>
        <p:spPr bwMode="auto">
          <a:xfrm>
            <a:off x="4379913" y="56245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sz="900">
                <a:solidFill>
                  <a:srgbClr val="000000"/>
                </a:solidFill>
                <a:latin typeface="Chicago" charset="0"/>
                <a:ea typeface="宋体" charset="0"/>
                <a:cs typeface="宋体" charset="0"/>
              </a:rPr>
              <a:t>约书亚</a:t>
            </a:r>
            <a:endParaRPr lang="zh-CN" altLang="en-US" sz="900">
              <a:solidFill>
                <a:srgbClr val="000000"/>
              </a:solidFill>
              <a:latin typeface="Chicago" charset="0"/>
              <a:ea typeface="宋体" charset="0"/>
              <a:cs typeface="宋体" charset="0"/>
            </a:endParaRPr>
          </a:p>
        </p:txBody>
      </p:sp>
      <p:sp>
        <p:nvSpPr>
          <p:cNvPr id="878657" name="AutoShape 6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658" name="Freeform 66"/>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59" name="Freeform 67"/>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0" name="Freeform 68"/>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1" name="Freeform 69"/>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2" name="Freeform 70"/>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3" name="Freeform 71"/>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4" name="Freeform 72"/>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5" name="Freeform 73"/>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6" name="Freeform 74"/>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7" name="Freeform 75"/>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8" name="Freeform 76"/>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69" name="Freeform 77"/>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0" name="Freeform 78"/>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1" name="Freeform 79"/>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2" name="Freeform 80"/>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3" name="Freeform 81"/>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4" name="Freeform 82"/>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5" name="Freeform 83"/>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6" name="Freeform 84"/>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7" name="Freeform 85"/>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8" name="Freeform 86"/>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79" name="Freeform 87"/>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0" name="Freeform 88"/>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1" name="Freeform 89"/>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2" name="Freeform 90"/>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3" name="Freeform 91"/>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4" name="Freeform 92"/>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5" name="Freeform 93"/>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6" name="Freeform 94"/>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7" name="Freeform 95"/>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8" name="Freeform 96"/>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89" name="Freeform 97"/>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0" name="Freeform 98"/>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1" name="Freeform 99"/>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2" name="Freeform 100"/>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3" name="Freeform 101"/>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4" name="Freeform 102"/>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5" name="Freeform 103"/>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6" name="Freeform 104"/>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7" name="Freeform 105"/>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8" name="Freeform 106"/>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699" name="Freeform 107"/>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00" name="Freeform 108"/>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01" name="Freeform 109"/>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878703" name="Picture 1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78704" name="Line 112"/>
          <p:cNvSpPr>
            <a:spLocks noChangeShapeType="1"/>
          </p:cNvSpPr>
          <p:nvPr/>
        </p:nvSpPr>
        <p:spPr bwMode="auto">
          <a:xfrm>
            <a:off x="6615113" y="144780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05" name="Freeform 113"/>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06" name="Rectangle 114"/>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Times" charset="0"/>
                <a:ea typeface="宋体" charset="0"/>
                <a:cs typeface="宋体" charset="0"/>
              </a:rPr>
              <a:t> </a:t>
            </a:r>
          </a:p>
        </p:txBody>
      </p:sp>
      <p:sp>
        <p:nvSpPr>
          <p:cNvPr id="878707" name="Rectangle 115"/>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08" name="Rectangle 116"/>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09" name="Rectangle 117"/>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10" name="Rectangle 118"/>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11" name="Rectangle 119"/>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2400">
                <a:solidFill>
                  <a:srgbClr val="000000"/>
                </a:solidFill>
                <a:latin typeface="Times" charset="0"/>
                <a:ea typeface="宋体" charset="0"/>
                <a:cs typeface="宋体" charset="0"/>
              </a:rPr>
              <a:t>S</a:t>
            </a:r>
          </a:p>
        </p:txBody>
      </p:sp>
      <p:sp>
        <p:nvSpPr>
          <p:cNvPr id="878712" name="Rectangle 1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78713" name="Line 121"/>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78714" name="Rectangle 122"/>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78715" name="Rectangle 123"/>
          <p:cNvSpPr>
            <a:spLocks noChangeArrowheads="1"/>
          </p:cNvSpPr>
          <p:nvPr/>
        </p:nvSpPr>
        <p:spPr bwMode="auto">
          <a:xfrm>
            <a:off x="5930900" y="549275"/>
            <a:ext cx="511175" cy="37496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16" name="Text Box 124"/>
          <p:cNvSpPr txBox="1">
            <a:spLocks noChangeArrowheads="1"/>
          </p:cNvSpPr>
          <p:nvPr/>
        </p:nvSpPr>
        <p:spPr bwMode="auto">
          <a:xfrm rot="16200000">
            <a:off x="4975225" y="2311401"/>
            <a:ext cx="2427287"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3 </a:t>
            </a:r>
            <a:r>
              <a:rPr lang="zh-CN" altLang="en-US">
                <a:solidFill>
                  <a:srgbClr val="EEFF4B"/>
                </a:solidFill>
                <a:latin typeface="Times" charset="0"/>
                <a:ea typeface="宋体" charset="0"/>
                <a:cs typeface="宋体" charset="0"/>
              </a:rPr>
              <a:t>个时期</a:t>
            </a:r>
          </a:p>
        </p:txBody>
      </p:sp>
      <p:sp>
        <p:nvSpPr>
          <p:cNvPr id="878717" name="Rectangle 125"/>
          <p:cNvSpPr>
            <a:spLocks noChangeArrowheads="1"/>
          </p:cNvSpPr>
          <p:nvPr/>
        </p:nvSpPr>
        <p:spPr bwMode="auto">
          <a:xfrm rot="-5400000">
            <a:off x="59674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18" name="Rectangle 126"/>
          <p:cNvSpPr>
            <a:spLocks noChangeArrowheads="1"/>
          </p:cNvSpPr>
          <p:nvPr/>
        </p:nvSpPr>
        <p:spPr bwMode="auto">
          <a:xfrm rot="-5400000">
            <a:off x="59642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19" name="Text Box 127"/>
          <p:cNvSpPr txBox="1">
            <a:spLocks noChangeArrowheads="1"/>
          </p:cNvSpPr>
          <p:nvPr/>
        </p:nvSpPr>
        <p:spPr bwMode="auto">
          <a:xfrm rot="-5385664">
            <a:off x="5925344" y="4448969"/>
            <a:ext cx="47625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默</a:t>
            </a:r>
            <a:endParaRPr lang="zh-CN" altLang="en-US">
              <a:solidFill>
                <a:srgbClr val="EEFF4B"/>
              </a:solidFill>
              <a:latin typeface="Times" charset="0"/>
              <a:ea typeface="宋体" charset="0"/>
              <a:cs typeface="宋体" charset="0"/>
            </a:endParaRPr>
          </a:p>
        </p:txBody>
      </p:sp>
      <p:sp>
        <p:nvSpPr>
          <p:cNvPr id="878720" name="Text Box 128"/>
          <p:cNvSpPr txBox="1">
            <a:spLocks noChangeArrowheads="1"/>
          </p:cNvSpPr>
          <p:nvPr/>
        </p:nvSpPr>
        <p:spPr bwMode="auto">
          <a:xfrm rot="-5400000">
            <a:off x="5985669" y="5479256"/>
            <a:ext cx="403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主</a:t>
            </a:r>
            <a:endParaRPr lang="zh-CN" altLang="en-US">
              <a:solidFill>
                <a:srgbClr val="EEFF4B"/>
              </a:solidFill>
              <a:latin typeface="Times" charset="0"/>
              <a:ea typeface="宋体" charset="0"/>
              <a:cs typeface="宋体" charset="0"/>
            </a:endParaRPr>
          </a:p>
        </p:txBody>
      </p:sp>
      <p:sp>
        <p:nvSpPr>
          <p:cNvPr id="878721" name="Rectangle 12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22" name="Text Box 130"/>
          <p:cNvSpPr txBox="1">
            <a:spLocks noChangeArrowheads="1"/>
          </p:cNvSpPr>
          <p:nvPr/>
        </p:nvSpPr>
        <p:spPr bwMode="auto">
          <a:xfrm rot="-5388536">
            <a:off x="2743200" y="3609975"/>
            <a:ext cx="1966913"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宋体" charset="0"/>
                <a:ea typeface="宋体" charset="0"/>
                <a:cs typeface="宋体" charset="0"/>
              </a:rPr>
              <a:t>4 个</a:t>
            </a:r>
            <a:r>
              <a:rPr lang="zh-CN" altLang="en-US">
                <a:solidFill>
                  <a:srgbClr val="EEFF4B"/>
                </a:solidFill>
                <a:latin typeface="宋体" charset="0"/>
                <a:ea typeface="宋体" charset="0"/>
                <a:cs typeface="宋体" charset="0"/>
              </a:rPr>
              <a:t>人物</a:t>
            </a:r>
          </a:p>
        </p:txBody>
      </p:sp>
      <p:sp>
        <p:nvSpPr>
          <p:cNvPr id="878723" name="Rectangle 131"/>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24" name="Rectangle 132"/>
          <p:cNvSpPr>
            <a:spLocks noChangeArrowheads="1"/>
          </p:cNvSpPr>
          <p:nvPr/>
        </p:nvSpPr>
        <p:spPr bwMode="auto">
          <a:xfrm rot="-5400000">
            <a:off x="3462338" y="895350"/>
            <a:ext cx="603250" cy="5746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25" name="Text Box 133"/>
          <p:cNvSpPr txBox="1">
            <a:spLocks noChangeArrowheads="1"/>
          </p:cNvSpPr>
          <p:nvPr/>
        </p:nvSpPr>
        <p:spPr bwMode="auto">
          <a:xfrm rot="-5400000">
            <a:off x="3560763" y="1023938"/>
            <a:ext cx="341312"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造</a:t>
            </a:r>
            <a:endParaRPr lang="zh-CN" altLang="en-US">
              <a:solidFill>
                <a:srgbClr val="EEFF4B"/>
              </a:solidFill>
              <a:latin typeface="Times" charset="0"/>
              <a:ea typeface="宋体" charset="0"/>
              <a:cs typeface="宋体" charset="0"/>
            </a:endParaRPr>
          </a:p>
        </p:txBody>
      </p:sp>
      <p:sp>
        <p:nvSpPr>
          <p:cNvPr id="878726" name="Freeform 134"/>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27" name="Rectangle 135"/>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28" name="AutoShape 13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29" name="Freeform 13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33" name="Rectangle 14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34" name="AutoShape 142"/>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35" name="AutoShape 143"/>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36" name="Rectangle 144"/>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37" name="AutoShape 145"/>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38" name="Rectangle 146"/>
          <p:cNvSpPr>
            <a:spLocks noChangeArrowheads="1"/>
          </p:cNvSpPr>
          <p:nvPr/>
        </p:nvSpPr>
        <p:spPr bwMode="auto">
          <a:xfrm>
            <a:off x="7269163" y="4330700"/>
            <a:ext cx="1006475"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宋体" charset="0"/>
                <a:ea typeface="宋体" charset="0"/>
                <a:cs typeface="宋体" charset="0"/>
              </a:rPr>
              <a:t>(</a:t>
            </a:r>
            <a:r>
              <a:rPr lang="zh-CN" altLang="en-US" sz="1000">
                <a:solidFill>
                  <a:srgbClr val="FFFF00"/>
                </a:solidFill>
                <a:latin typeface="宋体" charset="0"/>
                <a:ea typeface="宋体" charset="0"/>
                <a:cs typeface="宋体" charset="0"/>
              </a:rPr>
              <a:t>约主前</a:t>
            </a:r>
            <a:r>
              <a:rPr lang="en-US" altLang="zh-CN" sz="1000">
                <a:solidFill>
                  <a:srgbClr val="FFFF00"/>
                </a:solidFill>
                <a:latin typeface="宋体" charset="0"/>
                <a:ea typeface="宋体" charset="0"/>
                <a:cs typeface="宋体" charset="0"/>
              </a:rPr>
              <a:t>500</a:t>
            </a:r>
            <a:r>
              <a:rPr lang="zh-CN" altLang="en-US" sz="1000">
                <a:solidFill>
                  <a:srgbClr val="FFFF00"/>
                </a:solidFill>
                <a:latin typeface="宋体" charset="0"/>
                <a:ea typeface="宋体" charset="0"/>
                <a:cs typeface="宋体" charset="0"/>
              </a:rPr>
              <a:t>年</a:t>
            </a:r>
            <a:r>
              <a:rPr lang="en-US" altLang="zh-CN" sz="1000">
                <a:solidFill>
                  <a:srgbClr val="FFFF00"/>
                </a:solidFill>
                <a:latin typeface="宋体" charset="0"/>
                <a:ea typeface="宋体" charset="0"/>
                <a:cs typeface="宋体" charset="0"/>
              </a:rPr>
              <a:t>)</a:t>
            </a:r>
          </a:p>
        </p:txBody>
      </p:sp>
      <p:sp>
        <p:nvSpPr>
          <p:cNvPr id="878739" name="Rectangle 147"/>
          <p:cNvSpPr>
            <a:spLocks noChangeArrowheads="1"/>
          </p:cNvSpPr>
          <p:nvPr/>
        </p:nvSpPr>
        <p:spPr bwMode="auto">
          <a:xfrm>
            <a:off x="7262813" y="12192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8750" name="Line 158"/>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1" name="Line 159"/>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2" name="Rectangle 160"/>
          <p:cNvSpPr>
            <a:spLocks noChangeArrowheads="1"/>
          </p:cNvSpPr>
          <p:nvPr/>
        </p:nvSpPr>
        <p:spPr bwMode="auto">
          <a:xfrm>
            <a:off x="6523038" y="3213100"/>
            <a:ext cx="409575" cy="225425"/>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被</a:t>
            </a:r>
            <a:r>
              <a:rPr lang="zh-CN" altLang="en-US" sz="900">
                <a:solidFill>
                  <a:srgbClr val="000000"/>
                </a:solidFill>
                <a:latin typeface="Chicago" charset="0"/>
                <a:ea typeface="宋体" charset="0"/>
                <a:cs typeface="宋体" charset="0"/>
              </a:rPr>
              <a:t>掳</a:t>
            </a:r>
          </a:p>
        </p:txBody>
      </p:sp>
      <p:sp>
        <p:nvSpPr>
          <p:cNvPr id="878753" name="Line 161"/>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4" name="Line 162"/>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5" name="Line 163"/>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6" name="Rectangle 164"/>
          <p:cNvSpPr>
            <a:spLocks noChangeArrowheads="1"/>
          </p:cNvSpPr>
          <p:nvPr/>
        </p:nvSpPr>
        <p:spPr bwMode="auto">
          <a:xfrm>
            <a:off x="6726238" y="4394200"/>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静</a:t>
            </a:r>
            <a:r>
              <a:rPr lang="zh-CN" altLang="en-US" sz="900">
                <a:solidFill>
                  <a:srgbClr val="000000"/>
                </a:solidFill>
                <a:latin typeface="Chicago" charset="0"/>
                <a:ea typeface="宋体" charset="0"/>
                <a:cs typeface="宋体" charset="0"/>
              </a:rPr>
              <a:t>默</a:t>
            </a:r>
          </a:p>
        </p:txBody>
      </p:sp>
      <p:sp>
        <p:nvSpPr>
          <p:cNvPr id="878757" name="Line 165"/>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59" name="Rectangle 16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0" name="AutoShape 168"/>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1" name="Rectangle 169"/>
          <p:cNvSpPr>
            <a:spLocks noChangeArrowheads="1"/>
          </p:cNvSpPr>
          <p:nvPr/>
        </p:nvSpPr>
        <p:spPr bwMode="auto">
          <a:xfrm>
            <a:off x="6610350" y="5102225"/>
            <a:ext cx="6381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Chicago" charset="0"/>
                <a:ea typeface="宋体" charset="0"/>
                <a:cs typeface="宋体" charset="0"/>
              </a:rPr>
              <a:t>主耶稣</a:t>
            </a:r>
          </a:p>
        </p:txBody>
      </p:sp>
      <p:sp>
        <p:nvSpPr>
          <p:cNvPr id="878762" name="Line 170"/>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3" name="Line 171"/>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4" name="Line 172"/>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5" name="Line 173"/>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6" name="Line 174"/>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7" name="Line 175"/>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8" name="AutoShape 17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69" name="Rectangle 17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0" name="AutoShape 178"/>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1" name="Rectangle 179"/>
          <p:cNvSpPr>
            <a:spLocks noChangeArrowheads="1"/>
          </p:cNvSpPr>
          <p:nvPr/>
        </p:nvSpPr>
        <p:spPr bwMode="auto">
          <a:xfrm>
            <a:off x="6570663" y="56197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无</a:t>
            </a:r>
            <a:r>
              <a:rPr lang="zh-CN" altLang="en-US" sz="900">
                <a:solidFill>
                  <a:srgbClr val="000000"/>
                </a:solidFill>
                <a:latin typeface="Chicago" charset="0"/>
                <a:ea typeface="宋体" charset="0"/>
                <a:cs typeface="宋体" charset="0"/>
              </a:rPr>
              <a:t>政府</a:t>
            </a:r>
          </a:p>
        </p:txBody>
      </p:sp>
      <p:sp>
        <p:nvSpPr>
          <p:cNvPr id="878772" name="Line 180"/>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3" name="Line 181"/>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5" name="Line 183"/>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6" name="Text Box 18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78777" name="Text Box 185"/>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ea typeface="宋体" charset="0"/>
                <a:cs typeface="宋体" charset="0"/>
              </a:rPr>
              <a:t> </a:t>
            </a:r>
          </a:p>
        </p:txBody>
      </p:sp>
      <p:sp>
        <p:nvSpPr>
          <p:cNvPr id="878778" name="Freeform 186"/>
          <p:cNvSpPr>
            <a:spLocks/>
          </p:cNvSpPr>
          <p:nvPr/>
        </p:nvSpPr>
        <p:spPr bwMode="auto">
          <a:xfrm>
            <a:off x="5280025" y="2857500"/>
            <a:ext cx="15875" cy="5873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79" name="Freeform 187"/>
          <p:cNvSpPr>
            <a:spLocks/>
          </p:cNvSpPr>
          <p:nvPr/>
        </p:nvSpPr>
        <p:spPr bwMode="auto">
          <a:xfrm>
            <a:off x="5284788" y="5881688"/>
            <a:ext cx="15875" cy="587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0" name="Freeform 188"/>
          <p:cNvSpPr>
            <a:spLocks/>
          </p:cNvSpPr>
          <p:nvPr/>
        </p:nvSpPr>
        <p:spPr bwMode="auto">
          <a:xfrm>
            <a:off x="7348538" y="7080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81" name="Freeform 189"/>
          <p:cNvSpPr>
            <a:spLocks/>
          </p:cNvSpPr>
          <p:nvPr/>
        </p:nvSpPr>
        <p:spPr bwMode="auto">
          <a:xfrm>
            <a:off x="7335838" y="708025"/>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82" name="Rectangle 190"/>
          <p:cNvSpPr>
            <a:spLocks noChangeArrowheads="1"/>
          </p:cNvSpPr>
          <p:nvPr/>
        </p:nvSpPr>
        <p:spPr bwMode="auto">
          <a:xfrm>
            <a:off x="6880225" y="971550"/>
            <a:ext cx="352425"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878783" name="Freeform 191"/>
          <p:cNvSpPr>
            <a:spLocks/>
          </p:cNvSpPr>
          <p:nvPr/>
        </p:nvSpPr>
        <p:spPr bwMode="auto">
          <a:xfrm>
            <a:off x="7348538" y="6953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784" name="AutoShape 192"/>
          <p:cNvSpPr>
            <a:spLocks noChangeArrowheads="1"/>
          </p:cNvSpPr>
          <p:nvPr/>
        </p:nvSpPr>
        <p:spPr bwMode="auto">
          <a:xfrm>
            <a:off x="6569075" y="568325"/>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5" name="Rectangle 193"/>
          <p:cNvSpPr>
            <a:spLocks noChangeArrowheads="1"/>
          </p:cNvSpPr>
          <p:nvPr/>
        </p:nvSpPr>
        <p:spPr bwMode="auto">
          <a:xfrm>
            <a:off x="6567488" y="725488"/>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6" name="AutoShape 194"/>
          <p:cNvSpPr>
            <a:spLocks noChangeArrowheads="1"/>
          </p:cNvSpPr>
          <p:nvPr/>
        </p:nvSpPr>
        <p:spPr bwMode="auto">
          <a:xfrm>
            <a:off x="6588125" y="593725"/>
            <a:ext cx="692150" cy="24447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7" name="Line 195"/>
          <p:cNvSpPr>
            <a:spLocks noChangeShapeType="1"/>
          </p:cNvSpPr>
          <p:nvPr/>
        </p:nvSpPr>
        <p:spPr bwMode="auto">
          <a:xfrm>
            <a:off x="6618288" y="93027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8" name="Line 196"/>
          <p:cNvSpPr>
            <a:spLocks noChangeShapeType="1"/>
          </p:cNvSpPr>
          <p:nvPr/>
        </p:nvSpPr>
        <p:spPr bwMode="auto">
          <a:xfrm>
            <a:off x="6611938" y="110172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789" name="Rectangle 197"/>
          <p:cNvSpPr>
            <a:spLocks noChangeArrowheads="1"/>
          </p:cNvSpPr>
          <p:nvPr/>
        </p:nvSpPr>
        <p:spPr bwMode="auto">
          <a:xfrm>
            <a:off x="6697663" y="549275"/>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chemeClr val="bg2"/>
                </a:solidFill>
                <a:latin typeface="Sand" charset="0"/>
                <a:ea typeface="宋体" charset="0"/>
                <a:cs typeface="宋体" charset="0"/>
              </a:rPr>
              <a:t>无</a:t>
            </a:r>
            <a:r>
              <a:rPr lang="zh-CN" altLang="en-US" sz="9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sp>
        <p:nvSpPr>
          <p:cNvPr id="878790" name="Freeform 198"/>
          <p:cNvSpPr>
            <a:spLocks/>
          </p:cNvSpPr>
          <p:nvPr/>
        </p:nvSpPr>
        <p:spPr bwMode="auto">
          <a:xfrm>
            <a:off x="7332663" y="139223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807" name="Freeform 215"/>
          <p:cNvSpPr>
            <a:spLocks/>
          </p:cNvSpPr>
          <p:nvPr/>
        </p:nvSpPr>
        <p:spPr bwMode="auto">
          <a:xfrm>
            <a:off x="7343775" y="3446463"/>
            <a:ext cx="204788"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808" name="Freeform 216"/>
          <p:cNvSpPr>
            <a:spLocks/>
          </p:cNvSpPr>
          <p:nvPr/>
        </p:nvSpPr>
        <p:spPr bwMode="auto">
          <a:xfrm>
            <a:off x="7343775" y="3433763"/>
            <a:ext cx="204788"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809" name="AutoShape 217"/>
          <p:cNvSpPr>
            <a:spLocks noChangeArrowheads="1"/>
          </p:cNvSpPr>
          <p:nvPr/>
        </p:nvSpPr>
        <p:spPr bwMode="auto">
          <a:xfrm>
            <a:off x="6615113" y="3252788"/>
            <a:ext cx="730250" cy="4206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0" name="Rectangle 218"/>
          <p:cNvSpPr>
            <a:spLocks noChangeArrowheads="1"/>
          </p:cNvSpPr>
          <p:nvPr/>
        </p:nvSpPr>
        <p:spPr bwMode="auto">
          <a:xfrm>
            <a:off x="6613525" y="3432175"/>
            <a:ext cx="969963" cy="906463"/>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1" name="Line 219"/>
          <p:cNvSpPr>
            <a:spLocks noChangeShapeType="1"/>
          </p:cNvSpPr>
          <p:nvPr/>
        </p:nvSpPr>
        <p:spPr bwMode="auto">
          <a:xfrm>
            <a:off x="6664325" y="36814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2" name="Line 220"/>
          <p:cNvSpPr>
            <a:spLocks noChangeShapeType="1"/>
          </p:cNvSpPr>
          <p:nvPr/>
        </p:nvSpPr>
        <p:spPr bwMode="auto">
          <a:xfrm>
            <a:off x="6664325" y="38592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3" name="Rectangle 221"/>
          <p:cNvSpPr>
            <a:spLocks noChangeArrowheads="1"/>
          </p:cNvSpPr>
          <p:nvPr/>
        </p:nvSpPr>
        <p:spPr bwMode="auto">
          <a:xfrm>
            <a:off x="6724650" y="3195638"/>
            <a:ext cx="485775" cy="25241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120000"/>
              </a:lnSpc>
              <a:defRPr/>
            </a:pPr>
            <a:r>
              <a:rPr lang="en-US" altLang="zh-CN" sz="900">
                <a:solidFill>
                  <a:schemeClr val="bg2"/>
                </a:solidFill>
                <a:latin typeface="Times" charset="0"/>
                <a:ea typeface="宋体" charset="0"/>
                <a:cs typeface="宋体" charset="0"/>
              </a:rPr>
              <a:t>被</a:t>
            </a:r>
            <a:r>
              <a:rPr lang="zh-CN" altLang="en-US" sz="900">
                <a:solidFill>
                  <a:schemeClr val="bg2"/>
                </a:solidFill>
                <a:latin typeface="Times" charset="0"/>
                <a:ea typeface="宋体" charset="0"/>
                <a:cs typeface="宋体" charset="0"/>
              </a:rPr>
              <a:t>掳</a:t>
            </a:r>
          </a:p>
        </p:txBody>
      </p:sp>
      <p:sp>
        <p:nvSpPr>
          <p:cNvPr id="878814" name="Line 222"/>
          <p:cNvSpPr>
            <a:spLocks noChangeShapeType="1"/>
          </p:cNvSpPr>
          <p:nvPr/>
        </p:nvSpPr>
        <p:spPr bwMode="auto">
          <a:xfrm>
            <a:off x="6664325" y="425291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5" name="Line 223"/>
          <p:cNvSpPr>
            <a:spLocks noChangeShapeType="1"/>
          </p:cNvSpPr>
          <p:nvPr/>
        </p:nvSpPr>
        <p:spPr bwMode="auto">
          <a:xfrm>
            <a:off x="6664325" y="4056063"/>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6" name="Rectangle 224"/>
          <p:cNvSpPr>
            <a:spLocks noChangeArrowheads="1"/>
          </p:cNvSpPr>
          <p:nvPr/>
        </p:nvSpPr>
        <p:spPr bwMode="auto">
          <a:xfrm>
            <a:off x="6737350" y="3409950"/>
            <a:ext cx="592138" cy="11112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7" name="Rectangle 225"/>
          <p:cNvSpPr>
            <a:spLocks noChangeArrowheads="1"/>
          </p:cNvSpPr>
          <p:nvPr/>
        </p:nvSpPr>
        <p:spPr bwMode="auto">
          <a:xfrm>
            <a:off x="6637338" y="3408363"/>
            <a:ext cx="592137" cy="111125"/>
          </a:xfrm>
          <a:prstGeom prst="rect">
            <a:avLst/>
          </a:prstGeom>
          <a:solidFill>
            <a:schemeClr val="tx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18" name="Text Box 226"/>
          <p:cNvSpPr txBox="1">
            <a:spLocks noChangeArrowheads="1"/>
          </p:cNvSpPr>
          <p:nvPr/>
        </p:nvSpPr>
        <p:spPr bwMode="auto">
          <a:xfrm>
            <a:off x="8658225" y="6405563"/>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Kosher-Normal" charset="0"/>
              <a:ea typeface="宋体" charset="0"/>
              <a:cs typeface="宋体" charset="0"/>
            </a:endParaRPr>
          </a:p>
        </p:txBody>
      </p:sp>
      <p:sp>
        <p:nvSpPr>
          <p:cNvPr id="878821" name="Rectangle 229"/>
          <p:cNvSpPr>
            <a:spLocks noChangeArrowheads="1"/>
          </p:cNvSpPr>
          <p:nvPr/>
        </p:nvSpPr>
        <p:spPr bwMode="auto">
          <a:xfrm>
            <a:off x="557213" y="2457450"/>
            <a:ext cx="3121025" cy="946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5400" b="0">
                <a:solidFill>
                  <a:srgbClr val="FAFD00"/>
                </a:solidFill>
                <a:latin typeface="Times" charset="0"/>
                <a:ea typeface="宋体" charset="0"/>
                <a:cs typeface="宋体" charset="0"/>
              </a:rPr>
              <a:t>造 7 默主 </a:t>
            </a:r>
          </a:p>
        </p:txBody>
      </p:sp>
      <p:sp>
        <p:nvSpPr>
          <p:cNvPr id="878822" name="Rectangle 230"/>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altLang="zh-CN" sz="5400" b="0">
                <a:solidFill>
                  <a:srgbClr val="00FF00"/>
                </a:solidFill>
                <a:latin typeface="Times" charset="0"/>
                <a:ea typeface="宋体" charset="0"/>
                <a:cs typeface="宋体" charset="0"/>
              </a:rPr>
              <a:t>7 = 4 + 3 </a:t>
            </a:r>
          </a:p>
        </p:txBody>
      </p:sp>
      <p:sp>
        <p:nvSpPr>
          <p:cNvPr id="878823" name="Line 231"/>
          <p:cNvSpPr>
            <a:spLocks noChangeShapeType="1"/>
          </p:cNvSpPr>
          <p:nvPr/>
        </p:nvSpPr>
        <p:spPr bwMode="auto">
          <a:xfrm>
            <a:off x="1566863" y="2924175"/>
            <a:ext cx="279400" cy="0"/>
          </a:xfrm>
          <a:prstGeom prst="line">
            <a:avLst/>
          </a:prstGeom>
          <a:noFill/>
          <a:ln w="25400">
            <a:solidFill>
              <a:srgbClr val="FAFD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nvGrpSpPr>
          <p:cNvPr id="112837" name="Group 232"/>
          <p:cNvGrpSpPr>
            <a:grpSpLocks/>
          </p:cNvGrpSpPr>
          <p:nvPr/>
        </p:nvGrpSpPr>
        <p:grpSpPr bwMode="auto">
          <a:xfrm>
            <a:off x="5102225" y="2236788"/>
            <a:ext cx="673100" cy="412750"/>
            <a:chOff x="3198" y="1473"/>
            <a:chExt cx="424" cy="260"/>
          </a:xfrm>
        </p:grpSpPr>
        <p:grpSp>
          <p:nvGrpSpPr>
            <p:cNvPr id="112984" name="Group 233"/>
            <p:cNvGrpSpPr>
              <a:grpSpLocks/>
            </p:cNvGrpSpPr>
            <p:nvPr/>
          </p:nvGrpSpPr>
          <p:grpSpPr bwMode="auto">
            <a:xfrm>
              <a:off x="3243" y="1473"/>
              <a:ext cx="306" cy="260"/>
              <a:chOff x="3243" y="1473"/>
              <a:chExt cx="306" cy="260"/>
            </a:xfrm>
          </p:grpSpPr>
          <p:grpSp>
            <p:nvGrpSpPr>
              <p:cNvPr id="112986" name="Group 234"/>
              <p:cNvGrpSpPr>
                <a:grpSpLocks/>
              </p:cNvGrpSpPr>
              <p:nvPr/>
            </p:nvGrpSpPr>
            <p:grpSpPr bwMode="auto">
              <a:xfrm>
                <a:off x="3311" y="1473"/>
                <a:ext cx="236" cy="260"/>
                <a:chOff x="1557" y="1004"/>
                <a:chExt cx="2105" cy="1951"/>
              </a:xfrm>
            </p:grpSpPr>
            <p:grpSp>
              <p:nvGrpSpPr>
                <p:cNvPr id="112988" name="Group 236"/>
                <p:cNvGrpSpPr>
                  <a:grpSpLocks/>
                </p:cNvGrpSpPr>
                <p:nvPr/>
              </p:nvGrpSpPr>
              <p:grpSpPr bwMode="auto">
                <a:xfrm>
                  <a:off x="1557" y="1209"/>
                  <a:ext cx="2105" cy="1421"/>
                  <a:chOff x="578" y="2316"/>
                  <a:chExt cx="2105" cy="1421"/>
                </a:xfrm>
              </p:grpSpPr>
              <p:sp>
                <p:nvSpPr>
                  <p:cNvPr id="878829" name="Freeform 237"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30" name="Freeform 238"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32" name="Freeform 240"/>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33" name="Freeform 241"/>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34" name="Freeform 242"/>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35" name="Freeform 243"/>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36" name="Freeform 244"/>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37" name="Rectangle 245"/>
              <p:cNvSpPr>
                <a:spLocks noChangeArrowheads="1"/>
              </p:cNvSpPr>
              <p:nvPr/>
            </p:nvSpPr>
            <p:spPr bwMode="auto">
              <a:xfrm>
                <a:off x="3243" y="1479"/>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zh-CN" altLang="en-US" sz="1200" i="1">
                    <a:solidFill>
                      <a:schemeClr val="bg2"/>
                    </a:solidFill>
                    <a:latin typeface="Arial Black" charset="0"/>
                    <a:ea typeface="宋体" charset="0"/>
                    <a:cs typeface="宋体" charset="0"/>
                  </a:rPr>
                  <a:t>亚约</a:t>
                </a:r>
                <a:endParaRPr lang="en-US" altLang="zh-CN" sz="1200" i="1">
                  <a:solidFill>
                    <a:schemeClr val="bg2"/>
                  </a:solidFill>
                  <a:latin typeface="Arial Black" charset="0"/>
                  <a:ea typeface="宋体" charset="0"/>
                  <a:cs typeface="宋体" charset="0"/>
                </a:endParaRPr>
              </a:p>
            </p:txBody>
          </p:sp>
        </p:grpSp>
        <p:sp>
          <p:nvSpPr>
            <p:cNvPr id="878838" name="Text Box 246"/>
            <p:cNvSpPr txBox="1">
              <a:spLocks noChangeArrowheads="1"/>
            </p:cNvSpPr>
            <p:nvPr/>
          </p:nvSpPr>
          <p:spPr bwMode="auto">
            <a:xfrm>
              <a:off x="3198" y="1480"/>
              <a:ext cx="42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a:spAutoFit/>
            </a:bodyPr>
            <a:lstStyle/>
            <a:p>
              <a:pPr algn="ctr">
                <a:spcBef>
                  <a:spcPct val="50000"/>
                </a:spcBef>
                <a:defRPr/>
              </a:pPr>
              <a:endParaRPr lang="en-US" altLang="zh-CN" sz="1200" i="1">
                <a:solidFill>
                  <a:schemeClr val="bg2"/>
                </a:solidFill>
                <a:latin typeface="Arial Black" charset="0"/>
                <a:ea typeface="宋体" charset="0"/>
                <a:cs typeface="宋体" charset="0"/>
              </a:endParaRPr>
            </a:p>
          </p:txBody>
        </p:sp>
      </p:grpSp>
      <p:grpSp>
        <p:nvGrpSpPr>
          <p:cNvPr id="112838" name="Group 247"/>
          <p:cNvGrpSpPr>
            <a:grpSpLocks/>
          </p:cNvGrpSpPr>
          <p:nvPr/>
        </p:nvGrpSpPr>
        <p:grpSpPr bwMode="auto">
          <a:xfrm>
            <a:off x="7410450" y="1341438"/>
            <a:ext cx="685800" cy="503237"/>
            <a:chOff x="4716" y="845"/>
            <a:chExt cx="432" cy="317"/>
          </a:xfrm>
        </p:grpSpPr>
        <p:grpSp>
          <p:nvGrpSpPr>
            <p:cNvPr id="112971" name="Group 248"/>
            <p:cNvGrpSpPr>
              <a:grpSpLocks/>
            </p:cNvGrpSpPr>
            <p:nvPr/>
          </p:nvGrpSpPr>
          <p:grpSpPr bwMode="auto">
            <a:xfrm>
              <a:off x="4836" y="914"/>
              <a:ext cx="227" cy="231"/>
              <a:chOff x="1557" y="1006"/>
              <a:chExt cx="2105" cy="1950"/>
            </a:xfrm>
          </p:grpSpPr>
          <p:grpSp>
            <p:nvGrpSpPr>
              <p:cNvPr id="112976" name="Group 250"/>
              <p:cNvGrpSpPr>
                <a:grpSpLocks/>
              </p:cNvGrpSpPr>
              <p:nvPr/>
            </p:nvGrpSpPr>
            <p:grpSpPr bwMode="auto">
              <a:xfrm>
                <a:off x="1557" y="1209"/>
                <a:ext cx="2105" cy="1421"/>
                <a:chOff x="578" y="2316"/>
                <a:chExt cx="2105" cy="1421"/>
              </a:xfrm>
            </p:grpSpPr>
            <p:sp>
              <p:nvSpPr>
                <p:cNvPr id="878843" name="Freeform 251" descr="Cork"/>
                <p:cNvSpPr>
                  <a:spLocks/>
                </p:cNvSpPr>
                <p:nvPr/>
              </p:nvSpPr>
              <p:spPr bwMode="auto">
                <a:xfrm>
                  <a:off x="634" y="2316"/>
                  <a:ext cx="2049" cy="253"/>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44" name="Freeform 252" descr="Cork"/>
                <p:cNvSpPr>
                  <a:spLocks/>
                </p:cNvSpPr>
                <p:nvPr/>
              </p:nvSpPr>
              <p:spPr bwMode="auto">
                <a:xfrm>
                  <a:off x="578" y="2501"/>
                  <a:ext cx="2077" cy="123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46" name="Freeform 254"/>
              <p:cNvSpPr>
                <a:spLocks/>
              </p:cNvSpPr>
              <p:nvPr/>
            </p:nvSpPr>
            <p:spPr bwMode="auto">
              <a:xfrm>
                <a:off x="1613" y="2652"/>
                <a:ext cx="93" cy="270"/>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47" name="Freeform 255"/>
              <p:cNvSpPr>
                <a:spLocks/>
              </p:cNvSpPr>
              <p:nvPr/>
            </p:nvSpPr>
            <p:spPr bwMode="auto">
              <a:xfrm>
                <a:off x="1631" y="2644"/>
                <a:ext cx="111" cy="312"/>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48" name="Freeform 256"/>
              <p:cNvSpPr>
                <a:spLocks/>
              </p:cNvSpPr>
              <p:nvPr/>
            </p:nvSpPr>
            <p:spPr bwMode="auto">
              <a:xfrm>
                <a:off x="3004" y="2585"/>
                <a:ext cx="158" cy="329"/>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49" name="Freeform 257"/>
              <p:cNvSpPr>
                <a:spLocks/>
              </p:cNvSpPr>
              <p:nvPr/>
            </p:nvSpPr>
            <p:spPr bwMode="auto">
              <a:xfrm>
                <a:off x="1715" y="1023"/>
                <a:ext cx="102" cy="439"/>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50" name="Freeform 258"/>
              <p:cNvSpPr>
                <a:spLocks/>
              </p:cNvSpPr>
              <p:nvPr/>
            </p:nvSpPr>
            <p:spPr bwMode="auto">
              <a:xfrm>
                <a:off x="3430" y="1006"/>
                <a:ext cx="158" cy="35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12972" name="Group 259"/>
            <p:cNvGrpSpPr>
              <a:grpSpLocks/>
            </p:cNvGrpSpPr>
            <p:nvPr/>
          </p:nvGrpSpPr>
          <p:grpSpPr bwMode="auto">
            <a:xfrm>
              <a:off x="4716" y="845"/>
              <a:ext cx="432" cy="317"/>
              <a:chOff x="4704" y="908"/>
              <a:chExt cx="506" cy="311"/>
            </a:xfrm>
          </p:grpSpPr>
          <p:sp>
            <p:nvSpPr>
              <p:cNvPr id="878852" name="Freeform 260"/>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78853" name="Text Box 261"/>
              <p:cNvSpPr txBox="1">
                <a:spLocks noChangeArrowheads="1"/>
              </p:cNvSpPr>
              <p:nvPr/>
            </p:nvSpPr>
            <p:spPr bwMode="auto">
              <a:xfrm>
                <a:off x="4729" y="953"/>
                <a:ext cx="423" cy="189"/>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zh-CN" altLang="en-US" sz="1400" i="1">
                  <a:ea typeface="宋体" charset="0"/>
                  <a:cs typeface="宋体" charset="0"/>
                </a:endParaRPr>
              </a:p>
            </p:txBody>
          </p:sp>
          <p:sp>
            <p:nvSpPr>
              <p:cNvPr id="878854" name="AutoShape 262"/>
              <p:cNvSpPr>
                <a:spLocks noChangeArrowheads="1"/>
              </p:cNvSpPr>
              <p:nvPr/>
            </p:nvSpPr>
            <p:spPr bwMode="auto">
              <a:xfrm>
                <a:off x="4704" y="908"/>
                <a:ext cx="506" cy="311"/>
              </a:xfrm>
              <a:prstGeom prst="roundRect">
                <a:avLst>
                  <a:gd name="adj" fmla="val 16667"/>
                </a:avLst>
              </a:prstGeom>
              <a:noFill/>
              <a:ln>
                <a:noFill/>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round/>
                    <a:headEnd/>
                    <a:tailEnd/>
                  </a14:hiddenLine>
                </a:ext>
              </a:extLst>
            </p:spPr>
            <p:txBody>
              <a:bodyPr lIns="90487" tIns="44450" rIns="90487" bIns="44450" anchor="ctr">
                <a:spAutoFit/>
              </a:bodyPr>
              <a:lstStyle/>
              <a:p>
                <a:pPr>
                  <a:defRPr/>
                </a:pPr>
                <a:endParaRPr lang="en-US">
                  <a:cs typeface="+mn-cs"/>
                </a:endParaRPr>
              </a:p>
            </p:txBody>
          </p:sp>
        </p:grpSp>
      </p:grpSp>
      <p:grpSp>
        <p:nvGrpSpPr>
          <p:cNvPr id="112839" name="Group 263"/>
          <p:cNvGrpSpPr>
            <a:grpSpLocks/>
          </p:cNvGrpSpPr>
          <p:nvPr/>
        </p:nvGrpSpPr>
        <p:grpSpPr bwMode="auto">
          <a:xfrm>
            <a:off x="5219700" y="5151438"/>
            <a:ext cx="458788" cy="412750"/>
            <a:chOff x="3288" y="3197"/>
            <a:chExt cx="289" cy="260"/>
          </a:xfrm>
        </p:grpSpPr>
        <p:grpSp>
          <p:nvGrpSpPr>
            <p:cNvPr id="112961" name="Group 264"/>
            <p:cNvGrpSpPr>
              <a:grpSpLocks/>
            </p:cNvGrpSpPr>
            <p:nvPr/>
          </p:nvGrpSpPr>
          <p:grpSpPr bwMode="auto">
            <a:xfrm>
              <a:off x="3341" y="3197"/>
              <a:ext cx="236" cy="260"/>
              <a:chOff x="1557" y="1004"/>
              <a:chExt cx="2105" cy="1951"/>
            </a:xfrm>
          </p:grpSpPr>
          <p:grpSp>
            <p:nvGrpSpPr>
              <p:cNvPr id="112963" name="Group 266"/>
              <p:cNvGrpSpPr>
                <a:grpSpLocks/>
              </p:cNvGrpSpPr>
              <p:nvPr/>
            </p:nvGrpSpPr>
            <p:grpSpPr bwMode="auto">
              <a:xfrm>
                <a:off x="1557" y="1209"/>
                <a:ext cx="2105" cy="1421"/>
                <a:chOff x="578" y="2316"/>
                <a:chExt cx="2105" cy="1421"/>
              </a:xfrm>
            </p:grpSpPr>
            <p:sp>
              <p:nvSpPr>
                <p:cNvPr id="878859" name="Freeform 267"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60" name="Freeform 268"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62" name="Freeform 270"/>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63" name="Freeform 271"/>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64" name="Freeform 272"/>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65" name="Freeform 273"/>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66" name="Freeform 274"/>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67" name="Rectangle 275"/>
            <p:cNvSpPr>
              <a:spLocks noChangeArrowheads="1"/>
            </p:cNvSpPr>
            <p:nvPr/>
          </p:nvSpPr>
          <p:spPr bwMode="auto">
            <a:xfrm>
              <a:off x="3288" y="3203"/>
              <a:ext cx="114" cy="19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0487" tIns="44450" rIns="90487" bIns="44450">
              <a:spAutoFit/>
            </a:bodyPr>
            <a:lstStyle/>
            <a:p>
              <a:pPr>
                <a:defRPr/>
              </a:pPr>
              <a:endParaRPr lang="en-US" altLang="zh-CN" sz="1400" i="1">
                <a:solidFill>
                  <a:schemeClr val="tx1"/>
                </a:solidFill>
                <a:latin typeface="Arial Black" charset="0"/>
                <a:ea typeface="宋体" charset="0"/>
                <a:cs typeface="宋体" charset="0"/>
              </a:endParaRPr>
            </a:p>
          </p:txBody>
        </p:sp>
      </p:grpSp>
      <p:grpSp>
        <p:nvGrpSpPr>
          <p:cNvPr id="112840" name="Group 276"/>
          <p:cNvGrpSpPr>
            <a:grpSpLocks/>
          </p:cNvGrpSpPr>
          <p:nvPr/>
        </p:nvGrpSpPr>
        <p:grpSpPr bwMode="auto">
          <a:xfrm>
            <a:off x="7448550" y="2257425"/>
            <a:ext cx="673100" cy="412750"/>
            <a:chOff x="4740" y="1422"/>
            <a:chExt cx="424" cy="260"/>
          </a:xfrm>
        </p:grpSpPr>
        <p:grpSp>
          <p:nvGrpSpPr>
            <p:cNvPr id="112949" name="Group 277"/>
            <p:cNvGrpSpPr>
              <a:grpSpLocks/>
            </p:cNvGrpSpPr>
            <p:nvPr/>
          </p:nvGrpSpPr>
          <p:grpSpPr bwMode="auto">
            <a:xfrm>
              <a:off x="4824" y="1422"/>
              <a:ext cx="247" cy="260"/>
              <a:chOff x="1609" y="1231"/>
              <a:chExt cx="247" cy="260"/>
            </a:xfrm>
          </p:grpSpPr>
          <p:grpSp>
            <p:nvGrpSpPr>
              <p:cNvPr id="112951" name="Group 278"/>
              <p:cNvGrpSpPr>
                <a:grpSpLocks/>
              </p:cNvGrpSpPr>
              <p:nvPr/>
            </p:nvGrpSpPr>
            <p:grpSpPr bwMode="auto">
              <a:xfrm>
                <a:off x="1620" y="1231"/>
                <a:ext cx="236" cy="260"/>
                <a:chOff x="1557" y="1004"/>
                <a:chExt cx="2105" cy="1951"/>
              </a:xfrm>
            </p:grpSpPr>
            <p:grpSp>
              <p:nvGrpSpPr>
                <p:cNvPr id="112953" name="Group 280"/>
                <p:cNvGrpSpPr>
                  <a:grpSpLocks/>
                </p:cNvGrpSpPr>
                <p:nvPr/>
              </p:nvGrpSpPr>
              <p:grpSpPr bwMode="auto">
                <a:xfrm>
                  <a:off x="1557" y="1209"/>
                  <a:ext cx="2105" cy="1421"/>
                  <a:chOff x="578" y="2316"/>
                  <a:chExt cx="2105" cy="1421"/>
                </a:xfrm>
              </p:grpSpPr>
              <p:sp>
                <p:nvSpPr>
                  <p:cNvPr id="878873" name="Freeform 281"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74" name="Freeform 282"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76" name="Freeform 284"/>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77" name="Freeform 285"/>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78" name="Freeform 286"/>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79" name="Freeform 287"/>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880" name="Freeform 288"/>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78881" name="Rectangle 289"/>
              <p:cNvSpPr>
                <a:spLocks noChangeArrowheads="1"/>
              </p:cNvSpPr>
              <p:nvPr/>
            </p:nvSpPr>
            <p:spPr bwMode="auto">
              <a:xfrm>
                <a:off x="1609" y="1237"/>
                <a:ext cx="11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endParaRPr lang="en-US" altLang="zh-CN" sz="1600" b="0" i="1">
                  <a:solidFill>
                    <a:schemeClr val="bg2"/>
                  </a:solidFill>
                  <a:latin typeface="Helvetica" charset="0"/>
                  <a:ea typeface="宋体" charset="0"/>
                  <a:cs typeface="宋体" charset="0"/>
                </a:endParaRPr>
              </a:p>
            </p:txBody>
          </p:sp>
        </p:grpSp>
        <p:sp>
          <p:nvSpPr>
            <p:cNvPr id="878882" name="Text Box 290"/>
            <p:cNvSpPr txBox="1">
              <a:spLocks noChangeArrowheads="1"/>
            </p:cNvSpPr>
            <p:nvPr/>
          </p:nvSpPr>
          <p:spPr bwMode="auto">
            <a:xfrm>
              <a:off x="4740" y="1434"/>
              <a:ext cx="424" cy="192"/>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en-US" altLang="zh-CN" sz="1400" i="1">
                <a:solidFill>
                  <a:schemeClr val="tx1"/>
                </a:solidFill>
                <a:latin typeface="Arial Black" charset="0"/>
                <a:ea typeface="宋体" charset="0"/>
                <a:cs typeface="宋体" charset="0"/>
              </a:endParaRPr>
            </a:p>
          </p:txBody>
        </p:sp>
      </p:grpSp>
      <p:sp>
        <p:nvSpPr>
          <p:cNvPr id="878883" name="Rectangle 291"/>
          <p:cNvSpPr>
            <a:spLocks noChangeArrowheads="1"/>
          </p:cNvSpPr>
          <p:nvPr/>
        </p:nvSpPr>
        <p:spPr bwMode="auto">
          <a:xfrm>
            <a:off x="5221288" y="5180013"/>
            <a:ext cx="485775" cy="271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en-US" altLang="zh-CN" sz="1200" i="1">
                <a:solidFill>
                  <a:schemeClr val="bg2"/>
                </a:solidFill>
                <a:latin typeface="Kosher-Normal" charset="0"/>
                <a:ea typeface="宋体" charset="0"/>
                <a:cs typeface="宋体" charset="0"/>
              </a:rPr>
              <a:t>地</a:t>
            </a:r>
            <a:r>
              <a:rPr lang="zh-CN" altLang="en-US" sz="1200" i="1">
                <a:solidFill>
                  <a:schemeClr val="bg2"/>
                </a:solidFill>
                <a:latin typeface="Kosher-Normal" charset="0"/>
                <a:ea typeface="宋体" charset="0"/>
                <a:cs typeface="宋体" charset="0"/>
              </a:rPr>
              <a:t>约</a:t>
            </a:r>
            <a:endParaRPr lang="zh-CN" altLang="en-US" sz="1200" i="1">
              <a:solidFill>
                <a:schemeClr val="bg2"/>
              </a:solidFill>
              <a:latin typeface="Helvetica" charset="0"/>
              <a:ea typeface="宋体" charset="0"/>
              <a:cs typeface="宋体" charset="0"/>
            </a:endParaRPr>
          </a:p>
        </p:txBody>
      </p:sp>
      <p:sp>
        <p:nvSpPr>
          <p:cNvPr id="878884" name="Rectangle 292"/>
          <p:cNvSpPr>
            <a:spLocks noChangeArrowheads="1"/>
          </p:cNvSpPr>
          <p:nvPr/>
        </p:nvSpPr>
        <p:spPr bwMode="auto">
          <a:xfrm>
            <a:off x="4422775" y="3641725"/>
            <a:ext cx="504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为</a:t>
            </a:r>
            <a:r>
              <a:rPr lang="zh-CN" altLang="en-US" sz="900">
                <a:solidFill>
                  <a:srgbClr val="000000"/>
                </a:solidFill>
                <a:latin typeface="Helvetica" charset="0"/>
                <a:ea typeface="宋体" charset="0"/>
                <a:cs typeface="宋体" charset="0"/>
              </a:rPr>
              <a:t>奴</a:t>
            </a:r>
          </a:p>
        </p:txBody>
      </p:sp>
      <p:sp>
        <p:nvSpPr>
          <p:cNvPr id="878885" name="Rectangle 293"/>
          <p:cNvSpPr>
            <a:spLocks noChangeArrowheads="1"/>
          </p:cNvSpPr>
          <p:nvPr/>
        </p:nvSpPr>
        <p:spPr bwMode="auto">
          <a:xfrm>
            <a:off x="4543425" y="3830638"/>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430</a:t>
            </a:r>
          </a:p>
        </p:txBody>
      </p:sp>
      <p:sp>
        <p:nvSpPr>
          <p:cNvPr id="878886" name="Rectangle 294"/>
          <p:cNvSpPr>
            <a:spLocks noChangeArrowheads="1"/>
          </p:cNvSpPr>
          <p:nvPr/>
        </p:nvSpPr>
        <p:spPr bwMode="auto">
          <a:xfrm>
            <a:off x="4471988" y="43989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出</a:t>
            </a:r>
            <a:r>
              <a:rPr lang="zh-CN" altLang="en-US" sz="900">
                <a:solidFill>
                  <a:srgbClr val="000000"/>
                </a:solidFill>
                <a:latin typeface="Helvetica" charset="0"/>
                <a:ea typeface="宋体" charset="0"/>
                <a:cs typeface="宋体" charset="0"/>
              </a:rPr>
              <a:t>埃及</a:t>
            </a:r>
          </a:p>
        </p:txBody>
      </p:sp>
      <p:sp>
        <p:nvSpPr>
          <p:cNvPr id="878887" name="Rectangle 295"/>
          <p:cNvSpPr>
            <a:spLocks noChangeArrowheads="1"/>
          </p:cNvSpPr>
          <p:nvPr/>
        </p:nvSpPr>
        <p:spPr bwMode="auto">
          <a:xfrm>
            <a:off x="4483100" y="45704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西</a:t>
            </a:r>
            <a:r>
              <a:rPr lang="zh-CN" altLang="en-US" sz="900">
                <a:solidFill>
                  <a:srgbClr val="000000"/>
                </a:solidFill>
                <a:latin typeface="Helvetica" charset="0"/>
                <a:ea typeface="宋体" charset="0"/>
                <a:cs typeface="宋体" charset="0"/>
              </a:rPr>
              <a:t>奈山</a:t>
            </a:r>
          </a:p>
        </p:txBody>
      </p:sp>
      <p:sp>
        <p:nvSpPr>
          <p:cNvPr id="878888" name="Rectangle 296"/>
          <p:cNvSpPr>
            <a:spLocks noChangeArrowheads="1"/>
          </p:cNvSpPr>
          <p:nvPr/>
        </p:nvSpPr>
        <p:spPr bwMode="auto">
          <a:xfrm>
            <a:off x="4327525" y="4926013"/>
            <a:ext cx="8667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加</a:t>
            </a:r>
            <a:r>
              <a:rPr lang="zh-CN" altLang="en-US" sz="900">
                <a:solidFill>
                  <a:srgbClr val="000000"/>
                </a:solidFill>
                <a:latin typeface="Helvetica" charset="0"/>
                <a:ea typeface="宋体" charset="0"/>
                <a:cs typeface="宋体" charset="0"/>
              </a:rPr>
              <a:t>低斯巴尼亚</a:t>
            </a:r>
          </a:p>
        </p:txBody>
      </p:sp>
      <p:sp>
        <p:nvSpPr>
          <p:cNvPr id="878889" name="Rectangle 297"/>
          <p:cNvSpPr>
            <a:spLocks noChangeArrowheads="1"/>
          </p:cNvSpPr>
          <p:nvPr/>
        </p:nvSpPr>
        <p:spPr bwMode="auto">
          <a:xfrm>
            <a:off x="4371975" y="5294313"/>
            <a:ext cx="6699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a:t>
            </a:r>
            <a:r>
              <a:rPr lang="en-US" altLang="zh-CN" sz="900">
                <a:solidFill>
                  <a:srgbClr val="000000"/>
                </a:solidFill>
                <a:latin typeface="宋体" charset="0"/>
                <a:ea typeface="宋体" charset="0"/>
                <a:cs typeface="宋体" charset="0"/>
              </a:rPr>
              <a:t> 5</a:t>
            </a:r>
            <a:r>
              <a:rPr lang="zh-CN" altLang="en-US" sz="900">
                <a:solidFill>
                  <a:srgbClr val="000000"/>
                </a:solidFill>
                <a:latin typeface="宋体" charset="0"/>
                <a:ea typeface="宋体" charset="0"/>
                <a:cs typeface="宋体" charset="0"/>
              </a:rPr>
              <a:t>篇讲章</a:t>
            </a:r>
            <a:endParaRPr lang="en-US" altLang="zh-CN" sz="900">
              <a:solidFill>
                <a:srgbClr val="000000"/>
              </a:solidFill>
              <a:latin typeface="宋体" charset="0"/>
              <a:ea typeface="宋体" charset="0"/>
              <a:cs typeface="宋体" charset="0"/>
            </a:endParaRPr>
          </a:p>
        </p:txBody>
      </p:sp>
      <p:sp>
        <p:nvSpPr>
          <p:cNvPr id="878890" name="Rectangle 298"/>
          <p:cNvSpPr>
            <a:spLocks noChangeArrowheads="1"/>
          </p:cNvSpPr>
          <p:nvPr/>
        </p:nvSpPr>
        <p:spPr bwMode="auto">
          <a:xfrm>
            <a:off x="4414838" y="4754563"/>
            <a:ext cx="7524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德</a:t>
            </a:r>
            <a:r>
              <a:rPr lang="zh-CN" altLang="en-US" sz="900">
                <a:solidFill>
                  <a:srgbClr val="000000"/>
                </a:solidFill>
                <a:latin typeface="Helvetica" charset="0"/>
                <a:ea typeface="宋体" charset="0"/>
                <a:cs typeface="宋体" charset="0"/>
              </a:rPr>
              <a:t>－民－礼</a:t>
            </a:r>
          </a:p>
        </p:txBody>
      </p:sp>
      <p:sp>
        <p:nvSpPr>
          <p:cNvPr id="878891" name="Rectangle 299"/>
          <p:cNvSpPr>
            <a:spLocks noChangeArrowheads="1"/>
          </p:cNvSpPr>
          <p:nvPr/>
        </p:nvSpPr>
        <p:spPr bwMode="auto">
          <a:xfrm>
            <a:off x="4619625" y="5110163"/>
            <a:ext cx="2952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40</a:t>
            </a:r>
          </a:p>
        </p:txBody>
      </p:sp>
      <p:sp>
        <p:nvSpPr>
          <p:cNvPr id="878892" name="Rectangle 300"/>
          <p:cNvSpPr>
            <a:spLocks noChangeArrowheads="1"/>
          </p:cNvSpPr>
          <p:nvPr/>
        </p:nvSpPr>
        <p:spPr bwMode="auto">
          <a:xfrm>
            <a:off x="4900613" y="20066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2000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8893" name="Rectangle 301"/>
          <p:cNvSpPr>
            <a:spLocks noChangeArrowheads="1"/>
          </p:cNvSpPr>
          <p:nvPr/>
        </p:nvSpPr>
        <p:spPr bwMode="auto">
          <a:xfrm>
            <a:off x="4913313" y="42418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1500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78894" name="Rectangle 302"/>
          <p:cNvSpPr>
            <a:spLocks noChangeArrowheads="1"/>
          </p:cNvSpPr>
          <p:nvPr/>
        </p:nvSpPr>
        <p:spPr bwMode="auto">
          <a:xfrm>
            <a:off x="4368800" y="5837238"/>
            <a:ext cx="784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878895" name="Rectangle 303"/>
          <p:cNvSpPr>
            <a:spLocks noChangeArrowheads="1"/>
          </p:cNvSpPr>
          <p:nvPr/>
        </p:nvSpPr>
        <p:spPr bwMode="auto">
          <a:xfrm>
            <a:off x="4298950" y="6027738"/>
            <a:ext cx="765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分</a:t>
            </a:r>
            <a:r>
              <a:rPr lang="zh-CN" altLang="en-US" sz="900">
                <a:solidFill>
                  <a:srgbClr val="000000"/>
                </a:solidFill>
                <a:latin typeface="Helvetica" charset="0"/>
                <a:ea typeface="宋体" charset="0"/>
                <a:cs typeface="宋体" charset="0"/>
              </a:rPr>
              <a:t>配土地</a:t>
            </a:r>
          </a:p>
        </p:txBody>
      </p:sp>
      <p:sp>
        <p:nvSpPr>
          <p:cNvPr id="878896" name="Rectangle 304"/>
          <p:cNvSpPr>
            <a:spLocks noChangeArrowheads="1"/>
          </p:cNvSpPr>
          <p:nvPr/>
        </p:nvSpPr>
        <p:spPr bwMode="auto">
          <a:xfrm>
            <a:off x="8091488" y="65532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53</a:t>
            </a:r>
          </a:p>
        </p:txBody>
      </p:sp>
      <p:sp>
        <p:nvSpPr>
          <p:cNvPr id="878897" name="Rectangle 305"/>
          <p:cNvSpPr>
            <a:spLocks noChangeArrowheads="1"/>
          </p:cNvSpPr>
          <p:nvPr/>
        </p:nvSpPr>
        <p:spPr bwMode="auto">
          <a:xfrm>
            <a:off x="6796088" y="738188"/>
            <a:ext cx="444500"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900">
                <a:solidFill>
                  <a:schemeClr val="bg2"/>
                </a:solidFill>
                <a:ea typeface="宋体" charset="0"/>
                <a:cs typeface="宋体" charset="0"/>
              </a:rPr>
              <a:t>士师</a:t>
            </a:r>
            <a:r>
              <a:rPr lang="zh-CN" altLang="en-US" sz="1000">
                <a:solidFill>
                  <a:schemeClr val="bg2"/>
                </a:solidFill>
                <a:latin typeface="Helvetica" charset="0"/>
                <a:ea typeface="宋体" charset="0"/>
                <a:cs typeface="宋体" charset="0"/>
              </a:rPr>
              <a:t> </a:t>
            </a:r>
          </a:p>
        </p:txBody>
      </p:sp>
      <p:sp>
        <p:nvSpPr>
          <p:cNvPr id="878898" name="Rectangle 306"/>
          <p:cNvSpPr>
            <a:spLocks noChangeArrowheads="1"/>
          </p:cNvSpPr>
          <p:nvPr/>
        </p:nvSpPr>
        <p:spPr bwMode="auto">
          <a:xfrm>
            <a:off x="6797675" y="920750"/>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350</a:t>
            </a:r>
          </a:p>
        </p:txBody>
      </p:sp>
      <p:sp>
        <p:nvSpPr>
          <p:cNvPr id="878905" name="Text Box 313"/>
          <p:cNvSpPr txBox="1">
            <a:spLocks noChangeArrowheads="1"/>
          </p:cNvSpPr>
          <p:nvPr/>
        </p:nvSpPr>
        <p:spPr bwMode="auto">
          <a:xfrm>
            <a:off x="1762125" y="0"/>
            <a:ext cx="3563938"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创世记 </a:t>
            </a:r>
            <a:r>
              <a:rPr lang="en-US" altLang="zh-CN" sz="1400">
                <a:solidFill>
                  <a:schemeClr val="tx1"/>
                </a:solidFill>
                <a:latin typeface="宋体" charset="0"/>
                <a:ea typeface="宋体" charset="0"/>
                <a:cs typeface="宋体" charset="0"/>
              </a:rPr>
              <a:t>– </a:t>
            </a:r>
            <a:r>
              <a:rPr lang="zh-CN" altLang="en-US" sz="1400">
                <a:solidFill>
                  <a:schemeClr val="tx1"/>
                </a:solidFill>
                <a:latin typeface="宋体" charset="0"/>
                <a:ea typeface="宋体" charset="0"/>
                <a:cs typeface="宋体" charset="0"/>
              </a:rPr>
              <a:t>尼希米</a:t>
            </a:r>
            <a:r>
              <a:rPr lang="ja-JP" altLang="en-US" sz="1400">
                <a:solidFill>
                  <a:schemeClr val="tx1"/>
                </a:solidFill>
                <a:latin typeface="宋体" charset="0"/>
                <a:ea typeface="宋体" charset="0"/>
                <a:cs typeface="宋体" charset="0"/>
              </a:rPr>
              <a:t>记</a:t>
            </a:r>
            <a:endParaRPr lang="zh-CN" altLang="en-US" sz="1400">
              <a:solidFill>
                <a:schemeClr val="tx1"/>
              </a:solidFill>
              <a:latin typeface="宋体" charset="0"/>
              <a:ea typeface="宋体" charset="0"/>
              <a:cs typeface="宋体" charset="0"/>
            </a:endParaRPr>
          </a:p>
        </p:txBody>
      </p:sp>
      <p:grpSp>
        <p:nvGrpSpPr>
          <p:cNvPr id="112858" name="Group 364"/>
          <p:cNvGrpSpPr>
            <a:grpSpLocks/>
          </p:cNvGrpSpPr>
          <p:nvPr/>
        </p:nvGrpSpPr>
        <p:grpSpPr bwMode="auto">
          <a:xfrm>
            <a:off x="6505575" y="1270000"/>
            <a:ext cx="1200150" cy="1855788"/>
            <a:chOff x="4098" y="800"/>
            <a:chExt cx="756" cy="1169"/>
          </a:xfrm>
        </p:grpSpPr>
        <p:grpSp>
          <p:nvGrpSpPr>
            <p:cNvPr id="112921" name="Group 363"/>
            <p:cNvGrpSpPr>
              <a:grpSpLocks/>
            </p:cNvGrpSpPr>
            <p:nvPr/>
          </p:nvGrpSpPr>
          <p:grpSpPr bwMode="auto">
            <a:xfrm>
              <a:off x="4098" y="800"/>
              <a:ext cx="756" cy="1169"/>
              <a:chOff x="4098" y="800"/>
              <a:chExt cx="756" cy="1169"/>
            </a:xfrm>
          </p:grpSpPr>
          <p:sp>
            <p:nvSpPr>
              <p:cNvPr id="878918" name="AutoShape 326"/>
              <p:cNvSpPr>
                <a:spLocks noChangeArrowheads="1"/>
              </p:cNvSpPr>
              <p:nvPr/>
            </p:nvSpPr>
            <p:spPr bwMode="auto">
              <a:xfrm>
                <a:off x="4150" y="815"/>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19" name="Rectangle 327"/>
              <p:cNvSpPr>
                <a:spLocks noChangeArrowheads="1"/>
              </p:cNvSpPr>
              <p:nvPr/>
            </p:nvSpPr>
            <p:spPr bwMode="auto">
              <a:xfrm>
                <a:off x="4148" y="916"/>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0" name="Line 328"/>
              <p:cNvSpPr>
                <a:spLocks noChangeShapeType="1"/>
              </p:cNvSpPr>
              <p:nvPr/>
            </p:nvSpPr>
            <p:spPr bwMode="auto">
              <a:xfrm>
                <a:off x="4188" y="101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1" name="Rectangle 329"/>
              <p:cNvSpPr>
                <a:spLocks noChangeArrowheads="1"/>
              </p:cNvSpPr>
              <p:nvPr/>
            </p:nvSpPr>
            <p:spPr bwMode="auto">
              <a:xfrm>
                <a:off x="4382" y="883"/>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2" name="Rectangle 330"/>
              <p:cNvSpPr>
                <a:spLocks noChangeArrowheads="1"/>
              </p:cNvSpPr>
              <p:nvPr/>
            </p:nvSpPr>
            <p:spPr bwMode="auto">
              <a:xfrm>
                <a:off x="4162" y="869"/>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3" name="Line 331"/>
              <p:cNvSpPr>
                <a:spLocks noChangeShapeType="1"/>
              </p:cNvSpPr>
              <p:nvPr/>
            </p:nvSpPr>
            <p:spPr bwMode="auto">
              <a:xfrm>
                <a:off x="4188" y="1131"/>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4" name="Line 332"/>
              <p:cNvSpPr>
                <a:spLocks noChangeShapeType="1"/>
              </p:cNvSpPr>
              <p:nvPr/>
            </p:nvSpPr>
            <p:spPr bwMode="auto">
              <a:xfrm>
                <a:off x="4188" y="1243"/>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5" name="Line 333"/>
              <p:cNvSpPr>
                <a:spLocks noChangeShapeType="1"/>
              </p:cNvSpPr>
              <p:nvPr/>
            </p:nvSpPr>
            <p:spPr bwMode="auto">
              <a:xfrm>
                <a:off x="4188" y="135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6" name="Line 334"/>
              <p:cNvSpPr>
                <a:spLocks noChangeShapeType="1"/>
              </p:cNvSpPr>
              <p:nvPr/>
            </p:nvSpPr>
            <p:spPr bwMode="auto">
              <a:xfrm>
                <a:off x="4189" y="1683"/>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7" name="Line 335"/>
              <p:cNvSpPr>
                <a:spLocks noChangeShapeType="1"/>
              </p:cNvSpPr>
              <p:nvPr/>
            </p:nvSpPr>
            <p:spPr bwMode="auto">
              <a:xfrm>
                <a:off x="4188" y="1459"/>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8" name="Line 336"/>
              <p:cNvSpPr>
                <a:spLocks noChangeShapeType="1"/>
              </p:cNvSpPr>
              <p:nvPr/>
            </p:nvSpPr>
            <p:spPr bwMode="auto">
              <a:xfrm>
                <a:off x="4188" y="179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29" name="Line 337"/>
              <p:cNvSpPr>
                <a:spLocks noChangeShapeType="1"/>
              </p:cNvSpPr>
              <p:nvPr/>
            </p:nvSpPr>
            <p:spPr bwMode="auto">
              <a:xfrm>
                <a:off x="4188" y="1907"/>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30" name="Line 338"/>
              <p:cNvSpPr>
                <a:spLocks noChangeShapeType="1"/>
              </p:cNvSpPr>
              <p:nvPr/>
            </p:nvSpPr>
            <p:spPr bwMode="auto">
              <a:xfrm>
                <a:off x="4188" y="1571"/>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31" name="Line 339"/>
              <p:cNvSpPr>
                <a:spLocks noChangeShapeType="1"/>
              </p:cNvSpPr>
              <p:nvPr/>
            </p:nvSpPr>
            <p:spPr bwMode="auto">
              <a:xfrm>
                <a:off x="4453" y="1183"/>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32" name="Line 340"/>
              <p:cNvSpPr>
                <a:spLocks noChangeShapeType="1"/>
              </p:cNvSpPr>
              <p:nvPr/>
            </p:nvSpPr>
            <p:spPr bwMode="auto">
              <a:xfrm>
                <a:off x="4445" y="1139"/>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33" name="Rectangle 341"/>
              <p:cNvSpPr>
                <a:spLocks noChangeArrowheads="1"/>
              </p:cNvSpPr>
              <p:nvPr/>
            </p:nvSpPr>
            <p:spPr bwMode="auto">
              <a:xfrm>
                <a:off x="4170" y="800"/>
                <a:ext cx="527" cy="14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900">
                    <a:solidFill>
                      <a:schemeClr val="bg2"/>
                    </a:solidFill>
                    <a:latin typeface="Times" charset="0"/>
                    <a:ea typeface="宋体" charset="0"/>
                    <a:cs typeface="宋体" charset="0"/>
                  </a:rPr>
                  <a:t>   王朝</a:t>
                </a:r>
                <a:endParaRPr lang="zh-CN" altLang="en-US" sz="900" b="0">
                  <a:ea typeface="宋体" charset="0"/>
                  <a:cs typeface="宋体" charset="0"/>
                </a:endParaRPr>
              </a:p>
            </p:txBody>
          </p:sp>
          <p:sp>
            <p:nvSpPr>
              <p:cNvPr id="878934" name="Rectangle 342"/>
              <p:cNvSpPr>
                <a:spLocks noChangeArrowheads="1"/>
              </p:cNvSpPr>
              <p:nvPr/>
            </p:nvSpPr>
            <p:spPr bwMode="auto">
              <a:xfrm>
                <a:off x="4229" y="870"/>
                <a:ext cx="11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900" b="0">
                  <a:ea typeface="宋体" charset="0"/>
                  <a:cs typeface="宋体" charset="0"/>
                </a:endParaRPr>
              </a:p>
            </p:txBody>
          </p:sp>
          <p:sp>
            <p:nvSpPr>
              <p:cNvPr id="878935" name="Rectangle 343"/>
              <p:cNvSpPr>
                <a:spLocks noChangeArrowheads="1"/>
              </p:cNvSpPr>
              <p:nvPr/>
            </p:nvSpPr>
            <p:spPr bwMode="auto">
              <a:xfrm>
                <a:off x="4098" y="1008"/>
                <a:ext cx="75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900" b="0">
                  <a:ea typeface="宋体" charset="0"/>
                  <a:cs typeface="宋体" charset="0"/>
                </a:endParaRPr>
              </a:p>
            </p:txBody>
          </p:sp>
          <p:sp>
            <p:nvSpPr>
              <p:cNvPr id="878936" name="Rectangle 344"/>
              <p:cNvSpPr>
                <a:spLocks noChangeArrowheads="1"/>
              </p:cNvSpPr>
              <p:nvPr/>
            </p:nvSpPr>
            <p:spPr bwMode="auto">
              <a:xfrm>
                <a:off x="4189" y="1116"/>
                <a:ext cx="11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900" b="0">
                  <a:ea typeface="宋体" charset="0"/>
                  <a:cs typeface="宋体" charset="0"/>
                </a:endParaRPr>
              </a:p>
            </p:txBody>
          </p:sp>
          <p:sp>
            <p:nvSpPr>
              <p:cNvPr id="878937" name="Rectangle 345"/>
              <p:cNvSpPr>
                <a:spLocks noChangeArrowheads="1"/>
              </p:cNvSpPr>
              <p:nvPr/>
            </p:nvSpPr>
            <p:spPr bwMode="auto">
              <a:xfrm>
                <a:off x="4127" y="1225"/>
                <a:ext cx="65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900" b="0">
                  <a:ea typeface="宋体" charset="0"/>
                  <a:cs typeface="宋体" charset="0"/>
                </a:endParaRPr>
              </a:p>
            </p:txBody>
          </p:sp>
          <p:sp>
            <p:nvSpPr>
              <p:cNvPr id="878938" name="Text Box 346"/>
              <p:cNvSpPr txBox="1">
                <a:spLocks noChangeArrowheads="1"/>
              </p:cNvSpPr>
              <p:nvPr/>
            </p:nvSpPr>
            <p:spPr bwMode="auto">
              <a:xfrm>
                <a:off x="4189" y="1343"/>
                <a:ext cx="53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78939" name="Text Box 347"/>
              <p:cNvSpPr txBox="1">
                <a:spLocks noChangeArrowheads="1"/>
              </p:cNvSpPr>
              <p:nvPr/>
            </p:nvSpPr>
            <p:spPr bwMode="auto">
              <a:xfrm>
                <a:off x="4185" y="1784"/>
                <a:ext cx="394"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78940" name="Text Box 348"/>
              <p:cNvSpPr txBox="1">
                <a:spLocks noChangeArrowheads="1"/>
              </p:cNvSpPr>
              <p:nvPr/>
            </p:nvSpPr>
            <p:spPr bwMode="auto">
              <a:xfrm>
                <a:off x="4281" y="1437"/>
                <a:ext cx="40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78941" name="Text Box 349"/>
              <p:cNvSpPr txBox="1">
                <a:spLocks noChangeArrowheads="1"/>
              </p:cNvSpPr>
              <p:nvPr/>
            </p:nvSpPr>
            <p:spPr bwMode="auto">
              <a:xfrm>
                <a:off x="4171" y="1549"/>
                <a:ext cx="593"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78942" name="Text Box 350"/>
              <p:cNvSpPr txBox="1">
                <a:spLocks noChangeArrowheads="1"/>
              </p:cNvSpPr>
              <p:nvPr/>
            </p:nvSpPr>
            <p:spPr bwMode="auto">
              <a:xfrm>
                <a:off x="4193" y="1669"/>
                <a:ext cx="527"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78943" name="Text Box 351"/>
              <p:cNvSpPr txBox="1">
                <a:spLocks noChangeArrowheads="1"/>
              </p:cNvSpPr>
              <p:nvPr/>
            </p:nvSpPr>
            <p:spPr bwMode="auto">
              <a:xfrm>
                <a:off x="4393" y="1782"/>
                <a:ext cx="37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grpSp>
        <p:sp>
          <p:nvSpPr>
            <p:cNvPr id="878944" name="Rectangle 352"/>
            <p:cNvSpPr>
              <a:spLocks noChangeArrowheads="1"/>
            </p:cNvSpPr>
            <p:nvPr/>
          </p:nvSpPr>
          <p:spPr bwMode="auto">
            <a:xfrm>
              <a:off x="4202" y="906"/>
              <a:ext cx="4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chemeClr val="bg2"/>
                  </a:solidFill>
                  <a:ea typeface="宋体" charset="0"/>
                  <a:cs typeface="宋体" charset="0"/>
                </a:rPr>
                <a:t>扫</a:t>
              </a:r>
              <a:r>
                <a:rPr lang="en-US" altLang="zh-CN" sz="900">
                  <a:solidFill>
                    <a:schemeClr val="bg2"/>
                  </a:solidFill>
                  <a:ea typeface="宋体" charset="0"/>
                  <a:cs typeface="宋体" charset="0"/>
                </a:rPr>
                <a:t>—</a:t>
              </a:r>
              <a:r>
                <a:rPr lang="zh-CN" altLang="en-US" sz="900">
                  <a:solidFill>
                    <a:schemeClr val="bg2"/>
                  </a:solidFill>
                  <a:ea typeface="宋体" charset="0"/>
                  <a:cs typeface="宋体" charset="0"/>
                </a:rPr>
                <a:t>卫</a:t>
              </a:r>
              <a:r>
                <a:rPr lang="en-US" altLang="zh-CN" sz="900">
                  <a:solidFill>
                    <a:schemeClr val="bg2"/>
                  </a:solidFill>
                  <a:ea typeface="宋体" charset="0"/>
                  <a:cs typeface="宋体" charset="0"/>
                </a:rPr>
                <a:t>—</a:t>
              </a:r>
              <a:r>
                <a:rPr lang="zh-CN" altLang="en-US" sz="900">
                  <a:solidFill>
                    <a:schemeClr val="bg2"/>
                  </a:solidFill>
                  <a:ea typeface="宋体" charset="0"/>
                  <a:cs typeface="宋体" charset="0"/>
                </a:rPr>
                <a:t>罗</a:t>
              </a:r>
              <a:endParaRPr lang="zh-CN" altLang="en-US" sz="900" b="0">
                <a:ea typeface="宋体" charset="0"/>
                <a:cs typeface="宋体" charset="0"/>
              </a:endParaRPr>
            </a:p>
          </p:txBody>
        </p:sp>
      </p:grpSp>
      <p:sp>
        <p:nvSpPr>
          <p:cNvPr id="878945" name="Rectangle 353"/>
          <p:cNvSpPr>
            <a:spLocks noChangeArrowheads="1"/>
          </p:cNvSpPr>
          <p:nvPr/>
        </p:nvSpPr>
        <p:spPr bwMode="auto">
          <a:xfrm>
            <a:off x="6529388" y="1622425"/>
            <a:ext cx="9810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9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9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9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78946" name="Rectangle 354"/>
          <p:cNvSpPr>
            <a:spLocks noChangeArrowheads="1"/>
          </p:cNvSpPr>
          <p:nvPr/>
        </p:nvSpPr>
        <p:spPr bwMode="auto">
          <a:xfrm>
            <a:off x="6694488" y="1782763"/>
            <a:ext cx="6953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900">
                <a:solidFill>
                  <a:schemeClr val="bg2"/>
                </a:solidFill>
                <a:latin typeface="宋体" charset="0"/>
                <a:ea typeface="宋体" charset="0"/>
                <a:cs typeface="宋体" charset="0"/>
              </a:rPr>
              <a:t>北</a:t>
            </a:r>
            <a:r>
              <a:rPr lang="zh-CN" altLang="en-US" sz="900">
                <a:solidFill>
                  <a:schemeClr val="bg2"/>
                </a:solidFill>
                <a:latin typeface="宋体" charset="0"/>
                <a:ea typeface="宋体" charset="0"/>
                <a:cs typeface="宋体" charset="0"/>
              </a:rPr>
              <a:t>     </a:t>
            </a:r>
            <a:r>
              <a:rPr lang="ja-JP" altLang="en-US" sz="900">
                <a:solidFill>
                  <a:schemeClr val="bg2"/>
                </a:solidFill>
                <a:latin typeface="宋体" charset="0"/>
                <a:ea typeface="宋体" charset="0"/>
                <a:cs typeface="宋体" charset="0"/>
              </a:rPr>
              <a:t>南</a:t>
            </a:r>
            <a:endParaRPr lang="zh-CN" altLang="en-US" sz="900">
              <a:solidFill>
                <a:srgbClr val="000000"/>
              </a:solidFill>
              <a:latin typeface="宋体" charset="0"/>
              <a:ea typeface="宋体" charset="0"/>
              <a:cs typeface="宋体" charset="0"/>
            </a:endParaRPr>
          </a:p>
        </p:txBody>
      </p:sp>
      <p:sp>
        <p:nvSpPr>
          <p:cNvPr id="878947" name="Rectangle 355"/>
          <p:cNvSpPr>
            <a:spLocks noChangeArrowheads="1"/>
          </p:cNvSpPr>
          <p:nvPr/>
        </p:nvSpPr>
        <p:spPr bwMode="auto">
          <a:xfrm>
            <a:off x="6586538" y="1960563"/>
            <a:ext cx="1038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900">
                <a:solidFill>
                  <a:schemeClr val="bg2"/>
                </a:solidFill>
                <a:latin typeface="宋体" charset="0"/>
                <a:ea typeface="宋体" charset="0"/>
                <a:cs typeface="宋体" charset="0"/>
              </a:rPr>
              <a:t>以色列</a:t>
            </a:r>
            <a:r>
              <a:rPr lang="zh-CN" altLang="en-US" sz="900">
                <a:solidFill>
                  <a:schemeClr val="bg2"/>
                </a:solidFill>
                <a:latin typeface="宋体" charset="0"/>
                <a:ea typeface="宋体" charset="0"/>
                <a:cs typeface="宋体" charset="0"/>
              </a:rPr>
              <a:t>  </a:t>
            </a:r>
            <a:r>
              <a:rPr lang="ja-JP" altLang="en-US" sz="900">
                <a:solidFill>
                  <a:schemeClr val="bg2"/>
                </a:solidFill>
                <a:latin typeface="宋体" charset="0"/>
                <a:ea typeface="宋体" charset="0"/>
                <a:cs typeface="宋体" charset="0"/>
              </a:rPr>
              <a:t>犹大</a:t>
            </a:r>
            <a:endParaRPr lang="zh-CN" altLang="en-US" sz="900">
              <a:solidFill>
                <a:schemeClr val="bg2"/>
              </a:solidFill>
              <a:latin typeface="宋体" charset="0"/>
              <a:ea typeface="宋体" charset="0"/>
              <a:cs typeface="宋体" charset="0"/>
            </a:endParaRPr>
          </a:p>
        </p:txBody>
      </p:sp>
      <p:sp>
        <p:nvSpPr>
          <p:cNvPr id="878948" name="Text Box 356"/>
          <p:cNvSpPr txBox="1">
            <a:spLocks noChangeArrowheads="1"/>
          </p:cNvSpPr>
          <p:nvPr/>
        </p:nvSpPr>
        <p:spPr bwMode="auto">
          <a:xfrm>
            <a:off x="6667500" y="2147888"/>
            <a:ext cx="8509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10      2</a:t>
            </a:r>
          </a:p>
        </p:txBody>
      </p:sp>
      <p:sp>
        <p:nvSpPr>
          <p:cNvPr id="878949" name="Rectangle 357"/>
          <p:cNvSpPr>
            <a:spLocks noChangeArrowheads="1"/>
          </p:cNvSpPr>
          <p:nvPr/>
        </p:nvSpPr>
        <p:spPr bwMode="auto">
          <a:xfrm>
            <a:off x="6540500" y="2319338"/>
            <a:ext cx="10699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9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900">
              <a:solidFill>
                <a:srgbClr val="000000"/>
              </a:solidFill>
              <a:effectLst>
                <a:outerShdw blurRad="38100" dist="38100" dir="2700000" algn="tl">
                  <a:srgbClr val="FFFFFF"/>
                </a:outerShdw>
              </a:effectLst>
              <a:latin typeface="宋体" charset="0"/>
              <a:ea typeface="宋体" charset="0"/>
              <a:cs typeface="宋体" charset="0"/>
            </a:endParaRPr>
          </a:p>
        </p:txBody>
      </p:sp>
      <p:sp>
        <p:nvSpPr>
          <p:cNvPr id="878950" name="Text Box 358"/>
          <p:cNvSpPr txBox="1">
            <a:spLocks noChangeArrowheads="1"/>
          </p:cNvSpPr>
          <p:nvPr/>
        </p:nvSpPr>
        <p:spPr bwMode="auto">
          <a:xfrm>
            <a:off x="6623050" y="2492375"/>
            <a:ext cx="9286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20</a:t>
            </a:r>
            <a:r>
              <a:rPr lang="ja-JP" altLang="en-US" sz="900">
                <a:solidFill>
                  <a:schemeClr val="bg2"/>
                </a:solidFill>
                <a:latin typeface="宋体" charset="0"/>
                <a:ea typeface="宋体" charset="0"/>
                <a:cs typeface="宋体" charset="0"/>
              </a:rPr>
              <a:t>耶</a:t>
            </a:r>
            <a:r>
              <a:rPr lang="zh-CN" altLang="en-US" sz="900">
                <a:solidFill>
                  <a:schemeClr val="bg2"/>
                </a:solidFill>
                <a:latin typeface="宋体" charset="0"/>
                <a:ea typeface="宋体" charset="0"/>
                <a:cs typeface="宋体" charset="0"/>
              </a:rPr>
              <a:t>   </a:t>
            </a:r>
            <a:r>
              <a:rPr lang="en-US" altLang="zh-CN" sz="900">
                <a:solidFill>
                  <a:schemeClr val="bg2"/>
                </a:solidFill>
                <a:latin typeface="宋体" charset="0"/>
                <a:ea typeface="宋体" charset="0"/>
                <a:cs typeface="宋体" charset="0"/>
              </a:rPr>
              <a:t>20</a:t>
            </a:r>
            <a:r>
              <a:rPr lang="ja-JP" altLang="en-US" sz="900">
                <a:solidFill>
                  <a:schemeClr val="bg2"/>
                </a:solidFill>
                <a:latin typeface="宋体" charset="0"/>
                <a:ea typeface="宋体" charset="0"/>
                <a:cs typeface="宋体" charset="0"/>
              </a:rPr>
              <a:t>罗</a:t>
            </a:r>
            <a:endParaRPr lang="zh-CN" altLang="en-US" sz="900" b="0">
              <a:latin typeface="宋体" charset="0"/>
              <a:ea typeface="宋体" charset="0"/>
              <a:cs typeface="宋体" charset="0"/>
            </a:endParaRPr>
          </a:p>
        </p:txBody>
      </p:sp>
      <p:sp>
        <p:nvSpPr>
          <p:cNvPr id="878951" name="Text Box 359"/>
          <p:cNvSpPr txBox="1">
            <a:spLocks noChangeArrowheads="1"/>
          </p:cNvSpPr>
          <p:nvPr/>
        </p:nvSpPr>
        <p:spPr bwMode="auto">
          <a:xfrm>
            <a:off x="6650038" y="2679700"/>
            <a:ext cx="40322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200</a:t>
            </a:r>
            <a:endParaRPr lang="zh-CN" altLang="en-US" sz="900">
              <a:solidFill>
                <a:schemeClr val="bg2"/>
              </a:solidFill>
              <a:latin typeface="宋体" charset="0"/>
              <a:ea typeface="宋体" charset="0"/>
              <a:cs typeface="宋体" charset="0"/>
            </a:endParaRPr>
          </a:p>
        </p:txBody>
      </p:sp>
      <p:sp>
        <p:nvSpPr>
          <p:cNvPr id="878952" name="Text Box 360"/>
          <p:cNvSpPr txBox="1">
            <a:spLocks noChangeArrowheads="1"/>
          </p:cNvSpPr>
          <p:nvPr/>
        </p:nvSpPr>
        <p:spPr bwMode="auto">
          <a:xfrm>
            <a:off x="6632575" y="2849563"/>
            <a:ext cx="608013"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900">
                <a:solidFill>
                  <a:schemeClr val="bg2"/>
                </a:solidFill>
                <a:latin typeface="宋体" charset="0"/>
                <a:ea typeface="宋体" charset="0"/>
                <a:cs typeface="宋体" charset="0"/>
              </a:rPr>
              <a:t>亚述</a:t>
            </a:r>
            <a:endParaRPr lang="zh-CN" altLang="en-US" sz="900" b="0">
              <a:ea typeface="宋体" charset="0"/>
              <a:cs typeface="宋体" charset="0"/>
            </a:endParaRPr>
          </a:p>
        </p:txBody>
      </p:sp>
      <p:sp>
        <p:nvSpPr>
          <p:cNvPr id="878953" name="Text Box 361"/>
          <p:cNvSpPr txBox="1">
            <a:spLocks noChangeArrowheads="1"/>
          </p:cNvSpPr>
          <p:nvPr/>
        </p:nvSpPr>
        <p:spPr bwMode="auto">
          <a:xfrm rot="10800000" flipV="1">
            <a:off x="7073900" y="2670175"/>
            <a:ext cx="5365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350</a:t>
            </a:r>
          </a:p>
        </p:txBody>
      </p:sp>
      <p:sp>
        <p:nvSpPr>
          <p:cNvPr id="878954" name="Text Box 362"/>
          <p:cNvSpPr txBox="1">
            <a:spLocks noChangeArrowheads="1"/>
          </p:cNvSpPr>
          <p:nvPr/>
        </p:nvSpPr>
        <p:spPr bwMode="auto">
          <a:xfrm>
            <a:off x="6970713" y="2868613"/>
            <a:ext cx="682625" cy="214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900">
                <a:solidFill>
                  <a:schemeClr val="bg2"/>
                </a:solidFill>
                <a:latin typeface="Times New Roman" charset="0"/>
                <a:ea typeface="宋体" charset="0"/>
                <a:cs typeface="宋体" charset="0"/>
              </a:rPr>
              <a:t>巴比伦</a:t>
            </a:r>
            <a:endParaRPr lang="zh-CN" altLang="en-US" sz="900">
              <a:solidFill>
                <a:schemeClr val="bg2"/>
              </a:solidFill>
              <a:latin typeface="Times New Roman" charset="0"/>
              <a:ea typeface="宋体" charset="0"/>
              <a:cs typeface="宋体" charset="0"/>
            </a:endParaRPr>
          </a:p>
        </p:txBody>
      </p:sp>
      <p:sp>
        <p:nvSpPr>
          <p:cNvPr id="878959" name="Rectangle 367"/>
          <p:cNvSpPr>
            <a:spLocks noChangeArrowheads="1"/>
          </p:cNvSpPr>
          <p:nvPr/>
        </p:nvSpPr>
        <p:spPr bwMode="auto">
          <a:xfrm>
            <a:off x="7485063" y="1470025"/>
            <a:ext cx="4889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dirty="0">
                <a:solidFill>
                  <a:schemeClr val="bg2"/>
                </a:solidFill>
                <a:latin typeface="Kosher-Normal" charset="0"/>
                <a:ea typeface="宋体" charset="0"/>
                <a:cs typeface="宋体" charset="0"/>
              </a:rPr>
              <a:t>卫约</a:t>
            </a:r>
          </a:p>
        </p:txBody>
      </p:sp>
      <p:sp>
        <p:nvSpPr>
          <p:cNvPr id="878960" name="Rectangle 368"/>
          <p:cNvSpPr>
            <a:spLocks noChangeArrowheads="1"/>
          </p:cNvSpPr>
          <p:nvPr/>
        </p:nvSpPr>
        <p:spPr bwMode="auto">
          <a:xfrm>
            <a:off x="7496175" y="2300288"/>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a:solidFill>
                  <a:schemeClr val="bg2"/>
                </a:solidFill>
                <a:latin typeface="Kosher-Normal" charset="0"/>
                <a:ea typeface="宋体" charset="0"/>
                <a:cs typeface="宋体" charset="0"/>
              </a:rPr>
              <a:t>新约</a:t>
            </a:r>
          </a:p>
        </p:txBody>
      </p:sp>
      <p:sp>
        <p:nvSpPr>
          <p:cNvPr id="878961" name="Rectangle 369"/>
          <p:cNvSpPr>
            <a:spLocks noChangeArrowheads="1"/>
          </p:cNvSpPr>
          <p:nvPr/>
        </p:nvSpPr>
        <p:spPr bwMode="auto">
          <a:xfrm>
            <a:off x="4032250" y="48260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8962" name="Rectangle 370"/>
          <p:cNvSpPr>
            <a:spLocks noChangeArrowheads="1"/>
          </p:cNvSpPr>
          <p:nvPr/>
        </p:nvSpPr>
        <p:spPr bwMode="auto">
          <a:xfrm>
            <a:off x="4038600" y="19510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grpSp>
        <p:nvGrpSpPr>
          <p:cNvPr id="112873" name="Group 371"/>
          <p:cNvGrpSpPr>
            <a:grpSpLocks/>
          </p:cNvGrpSpPr>
          <p:nvPr/>
        </p:nvGrpSpPr>
        <p:grpSpPr bwMode="auto">
          <a:xfrm>
            <a:off x="7842250" y="3436938"/>
            <a:ext cx="1200150" cy="2109787"/>
            <a:chOff x="4940" y="2165"/>
            <a:chExt cx="756" cy="1329"/>
          </a:xfrm>
        </p:grpSpPr>
        <p:grpSp>
          <p:nvGrpSpPr>
            <p:cNvPr id="112876" name="Group 372"/>
            <p:cNvGrpSpPr>
              <a:grpSpLocks/>
            </p:cNvGrpSpPr>
            <p:nvPr/>
          </p:nvGrpSpPr>
          <p:grpSpPr bwMode="auto">
            <a:xfrm>
              <a:off x="4940" y="2165"/>
              <a:ext cx="756" cy="1329"/>
              <a:chOff x="4940" y="2165"/>
              <a:chExt cx="756" cy="1329"/>
            </a:xfrm>
          </p:grpSpPr>
          <p:grpSp>
            <p:nvGrpSpPr>
              <p:cNvPr id="112879" name="Group 373"/>
              <p:cNvGrpSpPr>
                <a:grpSpLocks/>
              </p:cNvGrpSpPr>
              <p:nvPr/>
            </p:nvGrpSpPr>
            <p:grpSpPr bwMode="auto">
              <a:xfrm>
                <a:off x="4940" y="2165"/>
                <a:ext cx="756" cy="1329"/>
                <a:chOff x="4940" y="2165"/>
                <a:chExt cx="756" cy="1329"/>
              </a:xfrm>
            </p:grpSpPr>
            <p:grpSp>
              <p:nvGrpSpPr>
                <p:cNvPr id="112882" name="Group 374"/>
                <p:cNvGrpSpPr>
                  <a:grpSpLocks/>
                </p:cNvGrpSpPr>
                <p:nvPr/>
              </p:nvGrpSpPr>
              <p:grpSpPr bwMode="auto">
                <a:xfrm>
                  <a:off x="4940" y="2165"/>
                  <a:ext cx="756" cy="1329"/>
                  <a:chOff x="4940" y="2165"/>
                  <a:chExt cx="756" cy="1329"/>
                </a:xfrm>
              </p:grpSpPr>
              <p:grpSp>
                <p:nvGrpSpPr>
                  <p:cNvPr id="112884" name="Group 375"/>
                  <p:cNvGrpSpPr>
                    <a:grpSpLocks/>
                  </p:cNvGrpSpPr>
                  <p:nvPr/>
                </p:nvGrpSpPr>
                <p:grpSpPr bwMode="auto">
                  <a:xfrm>
                    <a:off x="4940" y="2165"/>
                    <a:ext cx="756" cy="1329"/>
                    <a:chOff x="4940" y="2165"/>
                    <a:chExt cx="756" cy="1329"/>
                  </a:xfrm>
                </p:grpSpPr>
                <p:grpSp>
                  <p:nvGrpSpPr>
                    <p:cNvPr id="112886" name="Group 376"/>
                    <p:cNvGrpSpPr>
                      <a:grpSpLocks/>
                    </p:cNvGrpSpPr>
                    <p:nvPr/>
                  </p:nvGrpSpPr>
                  <p:grpSpPr bwMode="auto">
                    <a:xfrm>
                      <a:off x="4940" y="2165"/>
                      <a:ext cx="756" cy="1329"/>
                      <a:chOff x="4940" y="2165"/>
                      <a:chExt cx="756" cy="1329"/>
                    </a:xfrm>
                  </p:grpSpPr>
                  <p:grpSp>
                    <p:nvGrpSpPr>
                      <p:cNvPr id="112888" name="Group 377"/>
                      <p:cNvGrpSpPr>
                        <a:grpSpLocks/>
                      </p:cNvGrpSpPr>
                      <p:nvPr/>
                    </p:nvGrpSpPr>
                    <p:grpSpPr bwMode="auto">
                      <a:xfrm>
                        <a:off x="4940" y="2165"/>
                        <a:ext cx="756" cy="1329"/>
                        <a:chOff x="4940" y="2165"/>
                        <a:chExt cx="756" cy="1329"/>
                      </a:xfrm>
                    </p:grpSpPr>
                    <p:grpSp>
                      <p:nvGrpSpPr>
                        <p:cNvPr id="112890" name="Group 378"/>
                        <p:cNvGrpSpPr>
                          <a:grpSpLocks/>
                        </p:cNvGrpSpPr>
                        <p:nvPr/>
                      </p:nvGrpSpPr>
                      <p:grpSpPr bwMode="auto">
                        <a:xfrm>
                          <a:off x="4940" y="2165"/>
                          <a:ext cx="756" cy="1329"/>
                          <a:chOff x="4940" y="2165"/>
                          <a:chExt cx="756" cy="1329"/>
                        </a:xfrm>
                      </p:grpSpPr>
                      <p:grpSp>
                        <p:nvGrpSpPr>
                          <p:cNvPr id="112893" name="Group 379"/>
                          <p:cNvGrpSpPr>
                            <a:grpSpLocks/>
                          </p:cNvGrpSpPr>
                          <p:nvPr/>
                        </p:nvGrpSpPr>
                        <p:grpSpPr bwMode="auto">
                          <a:xfrm>
                            <a:off x="4940" y="2165"/>
                            <a:ext cx="756" cy="1329"/>
                            <a:chOff x="4940" y="2165"/>
                            <a:chExt cx="756" cy="1329"/>
                          </a:xfrm>
                        </p:grpSpPr>
                        <p:sp>
                          <p:nvSpPr>
                            <p:cNvPr id="878972" name="AutoShape 380"/>
                            <p:cNvSpPr>
                              <a:spLocks noChangeArrowheads="1"/>
                            </p:cNvSpPr>
                            <p:nvPr/>
                          </p:nvSpPr>
                          <p:spPr bwMode="auto">
                            <a:xfrm>
                              <a:off x="4992" y="2198"/>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3" name="Rectangle 381"/>
                            <p:cNvSpPr>
                              <a:spLocks noChangeArrowheads="1"/>
                            </p:cNvSpPr>
                            <p:nvPr/>
                          </p:nvSpPr>
                          <p:spPr bwMode="auto">
                            <a:xfrm>
                              <a:off x="4990" y="2299"/>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4" name="Line 382"/>
                            <p:cNvSpPr>
                              <a:spLocks noChangeShapeType="1"/>
                            </p:cNvSpPr>
                            <p:nvPr/>
                          </p:nvSpPr>
                          <p:spPr bwMode="auto">
                            <a:xfrm>
                              <a:off x="5030" y="239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5" name="Rectangle 383"/>
                            <p:cNvSpPr>
                              <a:spLocks noChangeArrowheads="1"/>
                            </p:cNvSpPr>
                            <p:nvPr/>
                          </p:nvSpPr>
                          <p:spPr bwMode="auto">
                            <a:xfrm>
                              <a:off x="5224" y="2266"/>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6" name="Rectangle 384"/>
                            <p:cNvSpPr>
                              <a:spLocks noChangeArrowheads="1"/>
                            </p:cNvSpPr>
                            <p:nvPr/>
                          </p:nvSpPr>
                          <p:spPr bwMode="auto">
                            <a:xfrm>
                              <a:off x="5004" y="2252"/>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7" name="Line 385"/>
                            <p:cNvSpPr>
                              <a:spLocks noChangeShapeType="1"/>
                            </p:cNvSpPr>
                            <p:nvPr/>
                          </p:nvSpPr>
                          <p:spPr bwMode="auto">
                            <a:xfrm>
                              <a:off x="5030" y="251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8" name="Line 386"/>
                            <p:cNvSpPr>
                              <a:spLocks noChangeShapeType="1"/>
                            </p:cNvSpPr>
                            <p:nvPr/>
                          </p:nvSpPr>
                          <p:spPr bwMode="auto">
                            <a:xfrm>
                              <a:off x="5030" y="262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79" name="Line 387"/>
                            <p:cNvSpPr>
                              <a:spLocks noChangeShapeType="1"/>
                            </p:cNvSpPr>
                            <p:nvPr/>
                          </p:nvSpPr>
                          <p:spPr bwMode="auto">
                            <a:xfrm>
                              <a:off x="5030" y="273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0" name="Line 388"/>
                            <p:cNvSpPr>
                              <a:spLocks noChangeShapeType="1"/>
                            </p:cNvSpPr>
                            <p:nvPr/>
                          </p:nvSpPr>
                          <p:spPr bwMode="auto">
                            <a:xfrm>
                              <a:off x="5031" y="3066"/>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1" name="Line 389"/>
                            <p:cNvSpPr>
                              <a:spLocks noChangeShapeType="1"/>
                            </p:cNvSpPr>
                            <p:nvPr/>
                          </p:nvSpPr>
                          <p:spPr bwMode="auto">
                            <a:xfrm>
                              <a:off x="5030" y="2842"/>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2" name="Line 390"/>
                            <p:cNvSpPr>
                              <a:spLocks noChangeShapeType="1"/>
                            </p:cNvSpPr>
                            <p:nvPr/>
                          </p:nvSpPr>
                          <p:spPr bwMode="auto">
                            <a:xfrm>
                              <a:off x="5030" y="3178"/>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3" name="Line 391"/>
                            <p:cNvSpPr>
                              <a:spLocks noChangeShapeType="1"/>
                            </p:cNvSpPr>
                            <p:nvPr/>
                          </p:nvSpPr>
                          <p:spPr bwMode="auto">
                            <a:xfrm>
                              <a:off x="5030" y="3290"/>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4" name="Line 392"/>
                            <p:cNvSpPr>
                              <a:spLocks noChangeShapeType="1"/>
                            </p:cNvSpPr>
                            <p:nvPr/>
                          </p:nvSpPr>
                          <p:spPr bwMode="auto">
                            <a:xfrm>
                              <a:off x="5030" y="2954"/>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5" name="Line 393"/>
                            <p:cNvSpPr>
                              <a:spLocks noChangeShapeType="1"/>
                            </p:cNvSpPr>
                            <p:nvPr/>
                          </p:nvSpPr>
                          <p:spPr bwMode="auto">
                            <a:xfrm>
                              <a:off x="5295" y="2566"/>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6" name="Line 394"/>
                            <p:cNvSpPr>
                              <a:spLocks noChangeShapeType="1"/>
                            </p:cNvSpPr>
                            <p:nvPr/>
                          </p:nvSpPr>
                          <p:spPr bwMode="auto">
                            <a:xfrm>
                              <a:off x="5287" y="2522"/>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78987" name="Rectangle 395"/>
                            <p:cNvSpPr>
                              <a:spLocks noChangeArrowheads="1"/>
                            </p:cNvSpPr>
                            <p:nvPr/>
                          </p:nvSpPr>
                          <p:spPr bwMode="auto">
                            <a:xfrm>
                              <a:off x="5012" y="2165"/>
                              <a:ext cx="527" cy="17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1200">
                                  <a:solidFill>
                                    <a:schemeClr val="bg2"/>
                                  </a:solidFill>
                                  <a:latin typeface="Times" charset="0"/>
                                  <a:ea typeface="宋体" charset="0"/>
                                  <a:cs typeface="宋体" charset="0"/>
                                </a:rPr>
                                <a:t>   </a:t>
                              </a:r>
                              <a:r>
                                <a:rPr lang="zh-CN" altLang="en-US" sz="1000">
                                  <a:solidFill>
                                    <a:schemeClr val="bg2"/>
                                  </a:solidFill>
                                  <a:latin typeface="Times" charset="0"/>
                                  <a:ea typeface="宋体" charset="0"/>
                                  <a:cs typeface="宋体" charset="0"/>
                                </a:rPr>
                                <a:t>王朝</a:t>
                              </a:r>
                              <a:endParaRPr lang="zh-CN" altLang="en-US" b="0">
                                <a:ea typeface="宋体" charset="0"/>
                                <a:cs typeface="宋体" charset="0"/>
                              </a:endParaRPr>
                            </a:p>
                          </p:txBody>
                        </p:sp>
                        <p:sp>
                          <p:nvSpPr>
                            <p:cNvPr id="878988" name="Rectangle 396"/>
                            <p:cNvSpPr>
                              <a:spLocks noChangeArrowheads="1"/>
                            </p:cNvSpPr>
                            <p:nvPr/>
                          </p:nvSpPr>
                          <p:spPr bwMode="auto">
                            <a:xfrm>
                              <a:off x="5071" y="2253"/>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78989" name="Rectangle 397"/>
                            <p:cNvSpPr>
                              <a:spLocks noChangeArrowheads="1"/>
                            </p:cNvSpPr>
                            <p:nvPr/>
                          </p:nvSpPr>
                          <p:spPr bwMode="auto">
                            <a:xfrm>
                              <a:off x="4940" y="2391"/>
                              <a:ext cx="756"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78990" name="Rectangle 398"/>
                            <p:cNvSpPr>
                              <a:spLocks noChangeArrowheads="1"/>
                            </p:cNvSpPr>
                            <p:nvPr/>
                          </p:nvSpPr>
                          <p:spPr bwMode="auto">
                            <a:xfrm>
                              <a:off x="5031" y="2499"/>
                              <a:ext cx="11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b="0">
                                <a:ea typeface="宋体" charset="0"/>
                                <a:cs typeface="宋体" charset="0"/>
                              </a:endParaRPr>
                            </a:p>
                          </p:txBody>
                        </p:sp>
                        <p:sp>
                          <p:nvSpPr>
                            <p:cNvPr id="878991" name="Rectangle 399"/>
                            <p:cNvSpPr>
                              <a:spLocks noChangeArrowheads="1"/>
                            </p:cNvSpPr>
                            <p:nvPr/>
                          </p:nvSpPr>
                          <p:spPr bwMode="auto">
                            <a:xfrm>
                              <a:off x="4969" y="2608"/>
                              <a:ext cx="654"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b="0">
                                <a:ea typeface="宋体" charset="0"/>
                                <a:cs typeface="宋体" charset="0"/>
                              </a:endParaRPr>
                            </a:p>
                          </p:txBody>
                        </p:sp>
                        <p:sp>
                          <p:nvSpPr>
                            <p:cNvPr id="878992" name="Text Box 400"/>
                            <p:cNvSpPr txBox="1">
                              <a:spLocks noChangeArrowheads="1"/>
                            </p:cNvSpPr>
                            <p:nvPr/>
                          </p:nvSpPr>
                          <p:spPr bwMode="auto">
                            <a:xfrm>
                              <a:off x="5031" y="2726"/>
                              <a:ext cx="53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78993" name="Text Box 401"/>
                            <p:cNvSpPr txBox="1">
                              <a:spLocks noChangeArrowheads="1"/>
                            </p:cNvSpPr>
                            <p:nvPr/>
                          </p:nvSpPr>
                          <p:spPr bwMode="auto">
                            <a:xfrm>
                              <a:off x="5027" y="3167"/>
                              <a:ext cx="39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78994" name="Text Box 402"/>
                            <p:cNvSpPr txBox="1">
                              <a:spLocks noChangeArrowheads="1"/>
                            </p:cNvSpPr>
                            <p:nvPr/>
                          </p:nvSpPr>
                          <p:spPr bwMode="auto">
                            <a:xfrm>
                              <a:off x="5123" y="2820"/>
                              <a:ext cx="40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78995" name="Text Box 403"/>
                            <p:cNvSpPr txBox="1">
                              <a:spLocks noChangeArrowheads="1"/>
                            </p:cNvSpPr>
                            <p:nvPr/>
                          </p:nvSpPr>
                          <p:spPr bwMode="auto">
                            <a:xfrm>
                              <a:off x="5013" y="2932"/>
                              <a:ext cx="5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78996" name="Text Box 404"/>
                            <p:cNvSpPr txBox="1">
                              <a:spLocks noChangeArrowheads="1"/>
                            </p:cNvSpPr>
                            <p:nvPr/>
                          </p:nvSpPr>
                          <p:spPr bwMode="auto">
                            <a:xfrm>
                              <a:off x="5035" y="3052"/>
                              <a:ext cx="52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sp>
                          <p:nvSpPr>
                            <p:cNvPr id="878997" name="Text Box 405"/>
                            <p:cNvSpPr txBox="1">
                              <a:spLocks noChangeArrowheads="1"/>
                            </p:cNvSpPr>
                            <p:nvPr/>
                          </p:nvSpPr>
                          <p:spPr bwMode="auto">
                            <a:xfrm>
                              <a:off x="5235" y="3165"/>
                              <a:ext cx="376"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b="0">
                                <a:ea typeface="宋体" charset="0"/>
                                <a:cs typeface="宋体" charset="0"/>
                              </a:endParaRPr>
                            </a:p>
                          </p:txBody>
                        </p:sp>
                      </p:grpSp>
                      <p:sp>
                        <p:nvSpPr>
                          <p:cNvPr id="878998" name="Rectangle 406"/>
                          <p:cNvSpPr>
                            <a:spLocks noChangeArrowheads="1"/>
                          </p:cNvSpPr>
                          <p:nvPr/>
                        </p:nvSpPr>
                        <p:spPr bwMode="auto">
                          <a:xfrm>
                            <a:off x="5044" y="2289"/>
                            <a:ext cx="49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chemeClr val="bg2"/>
                                </a:solidFill>
                                <a:ea typeface="宋体" charset="0"/>
                                <a:cs typeface="宋体" charset="0"/>
                              </a:rPr>
                              <a:t>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卫</a:t>
                            </a:r>
                            <a:r>
                              <a:rPr lang="en-US" altLang="zh-CN" sz="1000">
                                <a:solidFill>
                                  <a:schemeClr val="bg2"/>
                                </a:solidFill>
                                <a:ea typeface="宋体" charset="0"/>
                                <a:cs typeface="宋体" charset="0"/>
                              </a:rPr>
                              <a:t>—</a:t>
                            </a:r>
                            <a:r>
                              <a:rPr lang="zh-CN" altLang="en-US" sz="1000">
                                <a:solidFill>
                                  <a:schemeClr val="bg2"/>
                                </a:solidFill>
                                <a:ea typeface="宋体" charset="0"/>
                                <a:cs typeface="宋体" charset="0"/>
                              </a:rPr>
                              <a:t>罗</a:t>
                            </a:r>
                            <a:endParaRPr lang="zh-CN" altLang="en-US" b="0">
                              <a:ea typeface="宋体" charset="0"/>
                              <a:cs typeface="宋体" charset="0"/>
                            </a:endParaRPr>
                          </a:p>
                        </p:txBody>
                      </p:sp>
                    </p:grpSp>
                    <p:sp>
                      <p:nvSpPr>
                        <p:cNvPr id="878999" name="Rectangle 407"/>
                        <p:cNvSpPr>
                          <a:spLocks noChangeArrowheads="1"/>
                        </p:cNvSpPr>
                        <p:nvPr/>
                      </p:nvSpPr>
                      <p:spPr bwMode="auto">
                        <a:xfrm>
                          <a:off x="4946" y="2387"/>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10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10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79000" name="Rectangle 408"/>
                        <p:cNvSpPr>
                          <a:spLocks noChangeArrowheads="1"/>
                        </p:cNvSpPr>
                        <p:nvPr/>
                      </p:nvSpPr>
                      <p:spPr bwMode="auto">
                        <a:xfrm>
                          <a:off x="5059" y="2497"/>
                          <a:ext cx="4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1000">
                              <a:solidFill>
                                <a:schemeClr val="bg2"/>
                              </a:solidFill>
                              <a:latin typeface="宋体" charset="0"/>
                              <a:ea typeface="宋体" charset="0"/>
                              <a:cs typeface="宋体" charset="0"/>
                            </a:rPr>
                            <a:t>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南</a:t>
                          </a:r>
                          <a:endParaRPr lang="zh-CN" altLang="en-US" sz="1000">
                            <a:solidFill>
                              <a:srgbClr val="000000"/>
                            </a:solidFill>
                            <a:latin typeface="宋体" charset="0"/>
                            <a:ea typeface="宋体" charset="0"/>
                            <a:cs typeface="宋体" charset="0"/>
                          </a:endParaRPr>
                        </a:p>
                      </p:txBody>
                    </p:sp>
                  </p:grpSp>
                  <p:sp>
                    <p:nvSpPr>
                      <p:cNvPr id="879001" name="Rectangle 409"/>
                      <p:cNvSpPr>
                        <a:spLocks noChangeArrowheads="1"/>
                      </p:cNvSpPr>
                      <p:nvPr/>
                    </p:nvSpPr>
                    <p:spPr bwMode="auto">
                      <a:xfrm>
                        <a:off x="4982" y="2609"/>
                        <a:ext cx="65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1000">
                            <a:solidFill>
                              <a:schemeClr val="bg2"/>
                            </a:solidFill>
                            <a:latin typeface="宋体" charset="0"/>
                            <a:ea typeface="宋体" charset="0"/>
                            <a:cs typeface="宋体" charset="0"/>
                          </a:rPr>
                          <a:t>以色列</a:t>
                        </a:r>
                        <a:r>
                          <a:rPr lang="zh-CN" altLang="en-US"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犹大</a:t>
                        </a:r>
                        <a:endParaRPr lang="zh-CN" altLang="en-US" sz="1000">
                          <a:solidFill>
                            <a:schemeClr val="bg2"/>
                          </a:solidFill>
                          <a:latin typeface="宋体" charset="0"/>
                          <a:ea typeface="宋体" charset="0"/>
                          <a:cs typeface="宋体" charset="0"/>
                        </a:endParaRPr>
                      </a:p>
                    </p:txBody>
                  </p:sp>
                </p:grpSp>
                <p:sp>
                  <p:nvSpPr>
                    <p:cNvPr id="879002" name="Text Box 410"/>
                    <p:cNvSpPr txBox="1">
                      <a:spLocks noChangeArrowheads="1"/>
                    </p:cNvSpPr>
                    <p:nvPr/>
                  </p:nvSpPr>
                  <p:spPr bwMode="auto">
                    <a:xfrm>
                      <a:off x="5042" y="2727"/>
                      <a:ext cx="53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10      2</a:t>
                      </a:r>
                    </a:p>
                  </p:txBody>
                </p:sp>
              </p:grpSp>
              <p:sp>
                <p:nvSpPr>
                  <p:cNvPr id="879003" name="Rectangle 411"/>
                  <p:cNvSpPr>
                    <a:spLocks noChangeArrowheads="1"/>
                  </p:cNvSpPr>
                  <p:nvPr/>
                </p:nvSpPr>
                <p:spPr bwMode="auto">
                  <a:xfrm>
                    <a:off x="4962" y="2826"/>
                    <a:ext cx="67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10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1000">
                      <a:solidFill>
                        <a:srgbClr val="000000"/>
                      </a:solidFill>
                      <a:effectLst>
                        <a:outerShdw blurRad="38100" dist="38100" dir="2700000" algn="tl">
                          <a:srgbClr val="FFFFFF"/>
                        </a:outerShdw>
                      </a:effectLst>
                      <a:latin typeface="宋体" charset="0"/>
                      <a:ea typeface="宋体" charset="0"/>
                      <a:cs typeface="宋体" charset="0"/>
                    </a:endParaRPr>
                  </a:p>
                </p:txBody>
              </p:sp>
            </p:grpSp>
            <p:sp>
              <p:nvSpPr>
                <p:cNvPr id="879004" name="Text Box 412"/>
                <p:cNvSpPr txBox="1">
                  <a:spLocks noChangeArrowheads="1"/>
                </p:cNvSpPr>
                <p:nvPr/>
              </p:nvSpPr>
              <p:spPr bwMode="auto">
                <a:xfrm>
                  <a:off x="5014" y="2944"/>
                  <a:ext cx="58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耶</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20</a:t>
                  </a:r>
                  <a:r>
                    <a:rPr lang="ja-JP" altLang="en-US" sz="1000">
                      <a:solidFill>
                        <a:schemeClr val="bg2"/>
                      </a:solidFill>
                      <a:latin typeface="宋体" charset="0"/>
                      <a:ea typeface="宋体" charset="0"/>
                      <a:cs typeface="宋体" charset="0"/>
                    </a:rPr>
                    <a:t>罗</a:t>
                  </a:r>
                  <a:endParaRPr lang="zh-CN" altLang="en-US" b="0">
                    <a:latin typeface="宋体" charset="0"/>
                    <a:ea typeface="宋体" charset="0"/>
                    <a:cs typeface="宋体" charset="0"/>
                  </a:endParaRPr>
                </a:p>
              </p:txBody>
            </p:sp>
          </p:grpSp>
          <p:sp>
            <p:nvSpPr>
              <p:cNvPr id="879005" name="Text Box 413"/>
              <p:cNvSpPr txBox="1">
                <a:spLocks noChangeArrowheads="1"/>
              </p:cNvSpPr>
              <p:nvPr/>
            </p:nvSpPr>
            <p:spPr bwMode="auto">
              <a:xfrm>
                <a:off x="5031" y="3053"/>
                <a:ext cx="254"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200</a:t>
                </a:r>
                <a:endParaRPr lang="zh-CN" altLang="en-US" sz="1000">
                  <a:solidFill>
                    <a:schemeClr val="bg2"/>
                  </a:solidFill>
                  <a:latin typeface="宋体" charset="0"/>
                  <a:ea typeface="宋体" charset="0"/>
                  <a:cs typeface="宋体" charset="0"/>
                </a:endParaRPr>
              </a:p>
            </p:txBody>
          </p:sp>
          <p:sp>
            <p:nvSpPr>
              <p:cNvPr id="879006" name="Text Box 414"/>
              <p:cNvSpPr txBox="1">
                <a:spLocks noChangeArrowheads="1"/>
              </p:cNvSpPr>
              <p:nvPr/>
            </p:nvSpPr>
            <p:spPr bwMode="auto">
              <a:xfrm>
                <a:off x="5020" y="3160"/>
                <a:ext cx="38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000">
                    <a:solidFill>
                      <a:schemeClr val="bg2"/>
                    </a:solidFill>
                    <a:latin typeface="宋体" charset="0"/>
                    <a:ea typeface="宋体" charset="0"/>
                    <a:cs typeface="宋体" charset="0"/>
                  </a:rPr>
                  <a:t>亚述</a:t>
                </a:r>
                <a:endParaRPr lang="zh-CN" altLang="en-US" sz="1000" b="0">
                  <a:ea typeface="宋体" charset="0"/>
                  <a:cs typeface="宋体" charset="0"/>
                </a:endParaRPr>
              </a:p>
            </p:txBody>
          </p:sp>
        </p:grpSp>
        <p:sp>
          <p:nvSpPr>
            <p:cNvPr id="879007" name="Text Box 415"/>
            <p:cNvSpPr txBox="1">
              <a:spLocks noChangeArrowheads="1"/>
            </p:cNvSpPr>
            <p:nvPr/>
          </p:nvSpPr>
          <p:spPr bwMode="auto">
            <a:xfrm rot="10800000" flipV="1">
              <a:off x="5298" y="3056"/>
              <a:ext cx="338"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350</a:t>
              </a:r>
            </a:p>
          </p:txBody>
        </p:sp>
        <p:sp>
          <p:nvSpPr>
            <p:cNvPr id="879008" name="Text Box 416"/>
            <p:cNvSpPr txBox="1">
              <a:spLocks noChangeArrowheads="1"/>
            </p:cNvSpPr>
            <p:nvPr/>
          </p:nvSpPr>
          <p:spPr bwMode="auto">
            <a:xfrm>
              <a:off x="5233" y="3172"/>
              <a:ext cx="430"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1000">
                  <a:solidFill>
                    <a:schemeClr val="bg2"/>
                  </a:solidFill>
                  <a:latin typeface="Times New Roman" charset="0"/>
                  <a:ea typeface="宋体" charset="0"/>
                  <a:cs typeface="宋体" charset="0"/>
                </a:rPr>
                <a:t>巴比伦</a:t>
              </a:r>
              <a:endParaRPr lang="zh-CN" altLang="en-US" sz="1000">
                <a:solidFill>
                  <a:schemeClr val="bg2"/>
                </a:solidFill>
                <a:latin typeface="Times New Roman" charset="0"/>
                <a:ea typeface="宋体" charset="0"/>
                <a:cs typeface="宋体" charset="0"/>
              </a:endParaRPr>
            </a:p>
          </p:txBody>
        </p:sp>
      </p:grpSp>
      <p:sp>
        <p:nvSpPr>
          <p:cNvPr id="879009" name="Rectangle 417"/>
          <p:cNvSpPr>
            <a:spLocks noChangeArrowheads="1"/>
          </p:cNvSpPr>
          <p:nvPr/>
        </p:nvSpPr>
        <p:spPr bwMode="auto">
          <a:xfrm>
            <a:off x="6503988" y="460375"/>
            <a:ext cx="1625600" cy="2735263"/>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79010" name="AutoShape 418"/>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78961"/>
                                        </p:tgtEl>
                                        <p:attrNameLst>
                                          <p:attrName>style.visibility</p:attrName>
                                        </p:attrNameLst>
                                      </p:cBhvr>
                                      <p:to>
                                        <p:strVal val="visible"/>
                                      </p:to>
                                    </p:set>
                                    <p:anim calcmode="lin" valueType="num">
                                      <p:cBhvr>
                                        <p:cTn id="7" dur="500" fill="hold"/>
                                        <p:tgtEl>
                                          <p:spTgt spid="878961"/>
                                        </p:tgtEl>
                                        <p:attrNameLst>
                                          <p:attrName>ppt_w</p:attrName>
                                        </p:attrNameLst>
                                      </p:cBhvr>
                                      <p:tavLst>
                                        <p:tav tm="0">
                                          <p:val>
                                            <p:fltVal val="0"/>
                                          </p:val>
                                        </p:tav>
                                        <p:tav tm="100000">
                                          <p:val>
                                            <p:strVal val="#ppt_w"/>
                                          </p:val>
                                        </p:tav>
                                      </p:tavLst>
                                    </p:anim>
                                    <p:anim calcmode="lin" valueType="num">
                                      <p:cBhvr>
                                        <p:cTn id="8" dur="500" fill="hold"/>
                                        <p:tgtEl>
                                          <p:spTgt spid="878961"/>
                                        </p:tgtEl>
                                        <p:attrNameLst>
                                          <p:attrName>ppt_h</p:attrName>
                                        </p:attrNameLst>
                                      </p:cBhvr>
                                      <p:tavLst>
                                        <p:tav tm="0">
                                          <p:val>
                                            <p:fltVal val="0"/>
                                          </p:val>
                                        </p:tav>
                                        <p:tav tm="100000">
                                          <p:val>
                                            <p:strVal val="#ppt_h"/>
                                          </p:val>
                                        </p:tav>
                                      </p:tavLst>
                                    </p:anim>
                                    <p:anim calcmode="lin" valueType="num">
                                      <p:cBhvr>
                                        <p:cTn id="9" dur="500" fill="hold"/>
                                        <p:tgtEl>
                                          <p:spTgt spid="878961"/>
                                        </p:tgtEl>
                                        <p:attrNameLst>
                                          <p:attrName>ppt_x</p:attrName>
                                        </p:attrNameLst>
                                      </p:cBhvr>
                                      <p:tavLst>
                                        <p:tav tm="0">
                                          <p:val>
                                            <p:fltVal val="0.5"/>
                                          </p:val>
                                        </p:tav>
                                        <p:tav tm="100000">
                                          <p:val>
                                            <p:strVal val="#ppt_x"/>
                                          </p:val>
                                        </p:tav>
                                      </p:tavLst>
                                    </p:anim>
                                    <p:anim calcmode="lin" valueType="num">
                                      <p:cBhvr>
                                        <p:cTn id="10" dur="500" fill="hold"/>
                                        <p:tgtEl>
                                          <p:spTgt spid="87896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878962"/>
                                        </p:tgtEl>
                                        <p:attrNameLst>
                                          <p:attrName>style.visibility</p:attrName>
                                        </p:attrNameLst>
                                      </p:cBhvr>
                                      <p:to>
                                        <p:strVal val="visible"/>
                                      </p:to>
                                    </p:set>
                                    <p:anim calcmode="lin" valueType="num">
                                      <p:cBhvr>
                                        <p:cTn id="14" dur="500" fill="hold"/>
                                        <p:tgtEl>
                                          <p:spTgt spid="878962"/>
                                        </p:tgtEl>
                                        <p:attrNameLst>
                                          <p:attrName>ppt_w</p:attrName>
                                        </p:attrNameLst>
                                      </p:cBhvr>
                                      <p:tavLst>
                                        <p:tav tm="0">
                                          <p:val>
                                            <p:fltVal val="0"/>
                                          </p:val>
                                        </p:tav>
                                        <p:tav tm="100000">
                                          <p:val>
                                            <p:strVal val="#ppt_w"/>
                                          </p:val>
                                        </p:tav>
                                      </p:tavLst>
                                    </p:anim>
                                    <p:anim calcmode="lin" valueType="num">
                                      <p:cBhvr>
                                        <p:cTn id="15" dur="500" fill="hold"/>
                                        <p:tgtEl>
                                          <p:spTgt spid="878962"/>
                                        </p:tgtEl>
                                        <p:attrNameLst>
                                          <p:attrName>ppt_h</p:attrName>
                                        </p:attrNameLst>
                                      </p:cBhvr>
                                      <p:tavLst>
                                        <p:tav tm="0">
                                          <p:val>
                                            <p:fltVal val="0"/>
                                          </p:val>
                                        </p:tav>
                                        <p:tav tm="100000">
                                          <p:val>
                                            <p:strVal val="#ppt_h"/>
                                          </p:val>
                                        </p:tav>
                                      </p:tavLst>
                                    </p:anim>
                                    <p:anim calcmode="lin" valueType="num">
                                      <p:cBhvr>
                                        <p:cTn id="16" dur="500" fill="hold"/>
                                        <p:tgtEl>
                                          <p:spTgt spid="878962"/>
                                        </p:tgtEl>
                                        <p:attrNameLst>
                                          <p:attrName>ppt_x</p:attrName>
                                        </p:attrNameLst>
                                      </p:cBhvr>
                                      <p:tavLst>
                                        <p:tav tm="0">
                                          <p:val>
                                            <p:fltVal val="0.5"/>
                                          </p:val>
                                        </p:tav>
                                        <p:tav tm="100000">
                                          <p:val>
                                            <p:strVal val="#ppt_x"/>
                                          </p:val>
                                        </p:tav>
                                      </p:tavLst>
                                    </p:anim>
                                    <p:anim calcmode="lin" valueType="num">
                                      <p:cBhvr>
                                        <p:cTn id="17" dur="500" fill="hold"/>
                                        <p:tgtEl>
                                          <p:spTgt spid="87896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879009"/>
                                        </p:tgtEl>
                                        <p:attrNameLst>
                                          <p:attrName>style.visibility</p:attrName>
                                        </p:attrNameLst>
                                      </p:cBhvr>
                                      <p:to>
                                        <p:strVal val="visible"/>
                                      </p:to>
                                    </p:set>
                                    <p:anim calcmode="lin" valueType="num">
                                      <p:cBhvr>
                                        <p:cTn id="21" dur="500" fill="hold"/>
                                        <p:tgtEl>
                                          <p:spTgt spid="879009"/>
                                        </p:tgtEl>
                                        <p:attrNameLst>
                                          <p:attrName>ppt_w</p:attrName>
                                        </p:attrNameLst>
                                      </p:cBhvr>
                                      <p:tavLst>
                                        <p:tav tm="0">
                                          <p:val>
                                            <p:fltVal val="0"/>
                                          </p:val>
                                        </p:tav>
                                        <p:tav tm="100000">
                                          <p:val>
                                            <p:strVal val="#ppt_w"/>
                                          </p:val>
                                        </p:tav>
                                      </p:tavLst>
                                    </p:anim>
                                    <p:anim calcmode="lin" valueType="num">
                                      <p:cBhvr>
                                        <p:cTn id="22" dur="500" fill="hold"/>
                                        <p:tgtEl>
                                          <p:spTgt spid="879009"/>
                                        </p:tgtEl>
                                        <p:attrNameLst>
                                          <p:attrName>ppt_h</p:attrName>
                                        </p:attrNameLst>
                                      </p:cBhvr>
                                      <p:tavLst>
                                        <p:tav tm="0">
                                          <p:val>
                                            <p:fltVal val="0"/>
                                          </p:val>
                                        </p:tav>
                                        <p:tav tm="100000">
                                          <p:val>
                                            <p:strVal val="#ppt_h"/>
                                          </p:val>
                                        </p:tav>
                                      </p:tavLst>
                                    </p:anim>
                                    <p:anim calcmode="lin" valueType="num">
                                      <p:cBhvr>
                                        <p:cTn id="23" dur="500" fill="hold"/>
                                        <p:tgtEl>
                                          <p:spTgt spid="879009"/>
                                        </p:tgtEl>
                                        <p:attrNameLst>
                                          <p:attrName>ppt_x</p:attrName>
                                        </p:attrNameLst>
                                      </p:cBhvr>
                                      <p:tavLst>
                                        <p:tav tm="0">
                                          <p:val>
                                            <p:fltVal val="0.5"/>
                                          </p:val>
                                        </p:tav>
                                        <p:tav tm="100000">
                                          <p:val>
                                            <p:strVal val="#ppt_x"/>
                                          </p:val>
                                        </p:tav>
                                      </p:tavLst>
                                    </p:anim>
                                    <p:anim calcmode="lin" valueType="num">
                                      <p:cBhvr>
                                        <p:cTn id="24" dur="500" fill="hold"/>
                                        <p:tgtEl>
                                          <p:spTgt spid="87900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879010"/>
                                        </p:tgtEl>
                                        <p:attrNameLst>
                                          <p:attrName>style.visibility</p:attrName>
                                        </p:attrNameLst>
                                      </p:cBhvr>
                                      <p:to>
                                        <p:strVal val="visible"/>
                                      </p:to>
                                    </p:set>
                                    <p:animEffect transition="in" filter="wipe(right)">
                                      <p:cBhvr>
                                        <p:cTn id="28" dur="500"/>
                                        <p:tgtEl>
                                          <p:spTgt spid="879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961" grpId="0" animBg="1"/>
      <p:bldP spid="878962" grpId="0" animBg="1"/>
      <p:bldP spid="879009" grpId="0" animBg="1"/>
      <p:bldP spid="8790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Oval 2"/>
          <p:cNvSpPr>
            <a:spLocks noChangeArrowheads="1"/>
          </p:cNvSpPr>
          <p:nvPr/>
        </p:nvSpPr>
        <p:spPr bwMode="auto">
          <a:xfrm>
            <a:off x="2154238" y="1104900"/>
            <a:ext cx="5054600" cy="4902200"/>
          </a:xfrm>
          <a:prstGeom prst="ellipse">
            <a:avLst/>
          </a:prstGeom>
          <a:noFill/>
          <a:ln w="76200">
            <a:solidFill>
              <a:srgbClr val="DDDDDD"/>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39" name="Rectangle 3"/>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8474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84741" name="Freeform 5"/>
          <p:cNvSpPr>
            <a:spLocks/>
          </p:cNvSpPr>
          <p:nvPr/>
        </p:nvSpPr>
        <p:spPr bwMode="auto">
          <a:xfrm>
            <a:off x="4595813" y="942975"/>
            <a:ext cx="1262062" cy="517525"/>
          </a:xfrm>
          <a:custGeom>
            <a:avLst/>
            <a:gdLst>
              <a:gd name="T0" fmla="*/ 32 w 795"/>
              <a:gd name="T1" fmla="*/ 13 h 326"/>
              <a:gd name="T2" fmla="*/ 5 w 795"/>
              <a:gd name="T3" fmla="*/ 41 h 326"/>
              <a:gd name="T4" fmla="*/ 14 w 795"/>
              <a:gd name="T5" fmla="*/ 160 h 326"/>
              <a:gd name="T6" fmla="*/ 78 w 795"/>
              <a:gd name="T7" fmla="*/ 178 h 326"/>
              <a:gd name="T8" fmla="*/ 225 w 795"/>
              <a:gd name="T9" fmla="*/ 188 h 326"/>
              <a:gd name="T10" fmla="*/ 326 w 795"/>
              <a:gd name="T11" fmla="*/ 215 h 326"/>
              <a:gd name="T12" fmla="*/ 409 w 795"/>
              <a:gd name="T13" fmla="*/ 243 h 326"/>
              <a:gd name="T14" fmla="*/ 510 w 795"/>
              <a:gd name="T15" fmla="*/ 280 h 326"/>
              <a:gd name="T16" fmla="*/ 658 w 795"/>
              <a:gd name="T17" fmla="*/ 326 h 326"/>
              <a:gd name="T18" fmla="*/ 795 w 795"/>
              <a:gd name="T19" fmla="*/ 252 h 326"/>
              <a:gd name="T20" fmla="*/ 786 w 795"/>
              <a:gd name="T21" fmla="*/ 224 h 326"/>
              <a:gd name="T22" fmla="*/ 685 w 795"/>
              <a:gd name="T23" fmla="*/ 188 h 326"/>
              <a:gd name="T24" fmla="*/ 593 w 795"/>
              <a:gd name="T25" fmla="*/ 142 h 326"/>
              <a:gd name="T26" fmla="*/ 299 w 795"/>
              <a:gd name="T27" fmla="*/ 68 h 326"/>
              <a:gd name="T28" fmla="*/ 115 w 795"/>
              <a:gd name="T29" fmla="*/ 31 h 326"/>
              <a:gd name="T30" fmla="*/ 78 w 795"/>
              <a:gd name="T31" fmla="*/ 4 h 326"/>
              <a:gd name="T32" fmla="*/ 23 w 795"/>
              <a:gd name="T33" fmla="*/ 13 h 326"/>
              <a:gd name="T34" fmla="*/ 32 w 795"/>
              <a:gd name="T35" fmla="*/ 1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2" name="Freeform 6"/>
          <p:cNvSpPr>
            <a:spLocks/>
          </p:cNvSpPr>
          <p:nvPr/>
        </p:nvSpPr>
        <p:spPr bwMode="auto">
          <a:xfrm>
            <a:off x="5724525" y="1333500"/>
            <a:ext cx="898525" cy="617538"/>
          </a:xfrm>
          <a:custGeom>
            <a:avLst/>
            <a:gdLst>
              <a:gd name="T0" fmla="*/ 20 w 566"/>
              <a:gd name="T1" fmla="*/ 29 h 389"/>
              <a:gd name="T2" fmla="*/ 75 w 566"/>
              <a:gd name="T3" fmla="*/ 103 h 389"/>
              <a:gd name="T4" fmla="*/ 112 w 566"/>
              <a:gd name="T5" fmla="*/ 121 h 389"/>
              <a:gd name="T6" fmla="*/ 140 w 566"/>
              <a:gd name="T7" fmla="*/ 130 h 389"/>
              <a:gd name="T8" fmla="*/ 204 w 566"/>
              <a:gd name="T9" fmla="*/ 186 h 389"/>
              <a:gd name="T10" fmla="*/ 259 w 566"/>
              <a:gd name="T11" fmla="*/ 204 h 389"/>
              <a:gd name="T12" fmla="*/ 305 w 566"/>
              <a:gd name="T13" fmla="*/ 232 h 389"/>
              <a:gd name="T14" fmla="*/ 370 w 566"/>
              <a:gd name="T15" fmla="*/ 287 h 389"/>
              <a:gd name="T16" fmla="*/ 425 w 566"/>
              <a:gd name="T17" fmla="*/ 305 h 389"/>
              <a:gd name="T18" fmla="*/ 443 w 566"/>
              <a:gd name="T19" fmla="*/ 379 h 389"/>
              <a:gd name="T20" fmla="*/ 480 w 566"/>
              <a:gd name="T21" fmla="*/ 388 h 389"/>
              <a:gd name="T22" fmla="*/ 544 w 566"/>
              <a:gd name="T23" fmla="*/ 379 h 389"/>
              <a:gd name="T24" fmla="*/ 563 w 566"/>
              <a:gd name="T25" fmla="*/ 342 h 389"/>
              <a:gd name="T26" fmla="*/ 517 w 566"/>
              <a:gd name="T27" fmla="*/ 268 h 389"/>
              <a:gd name="T28" fmla="*/ 480 w 566"/>
              <a:gd name="T29" fmla="*/ 195 h 389"/>
              <a:gd name="T30" fmla="*/ 425 w 566"/>
              <a:gd name="T31" fmla="*/ 186 h 389"/>
              <a:gd name="T32" fmla="*/ 351 w 566"/>
              <a:gd name="T33" fmla="*/ 140 h 389"/>
              <a:gd name="T34" fmla="*/ 167 w 566"/>
              <a:gd name="T35" fmla="*/ 20 h 389"/>
              <a:gd name="T36" fmla="*/ 94 w 566"/>
              <a:gd name="T37" fmla="*/ 2 h 389"/>
              <a:gd name="T38" fmla="*/ 20 w 566"/>
              <a:gd name="T39" fmla="*/ 2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3" name="Freeform 7"/>
          <p:cNvSpPr>
            <a:spLocks/>
          </p:cNvSpPr>
          <p:nvPr/>
        </p:nvSpPr>
        <p:spPr bwMode="auto">
          <a:xfrm>
            <a:off x="7208838" y="2913063"/>
            <a:ext cx="352425" cy="855662"/>
          </a:xfrm>
          <a:custGeom>
            <a:avLst/>
            <a:gdLst>
              <a:gd name="T0" fmla="*/ 57 w 222"/>
              <a:gd name="T1" fmla="*/ 15 h 539"/>
              <a:gd name="T2" fmla="*/ 84 w 222"/>
              <a:gd name="T3" fmla="*/ 420 h 539"/>
              <a:gd name="T4" fmla="*/ 149 w 222"/>
              <a:gd name="T5" fmla="*/ 539 h 539"/>
              <a:gd name="T6" fmla="*/ 222 w 222"/>
              <a:gd name="T7" fmla="*/ 475 h 539"/>
              <a:gd name="T8" fmla="*/ 186 w 222"/>
              <a:gd name="T9" fmla="*/ 319 h 539"/>
              <a:gd name="T10" fmla="*/ 140 w 222"/>
              <a:gd name="T11" fmla="*/ 70 h 539"/>
              <a:gd name="T12" fmla="*/ 112 w 222"/>
              <a:gd name="T13" fmla="*/ 6 h 539"/>
              <a:gd name="T14" fmla="*/ 57 w 222"/>
              <a:gd name="T15" fmla="*/ 15 h 5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4" name="Freeform 8"/>
          <p:cNvSpPr>
            <a:spLocks/>
          </p:cNvSpPr>
          <p:nvPr/>
        </p:nvSpPr>
        <p:spPr bwMode="auto">
          <a:xfrm>
            <a:off x="5959475" y="1300163"/>
            <a:ext cx="250825" cy="192087"/>
          </a:xfrm>
          <a:custGeom>
            <a:avLst/>
            <a:gdLst>
              <a:gd name="T0" fmla="*/ 50 w 158"/>
              <a:gd name="T1" fmla="*/ 5 h 121"/>
              <a:gd name="T2" fmla="*/ 22 w 158"/>
              <a:gd name="T3" fmla="*/ 101 h 121"/>
              <a:gd name="T4" fmla="*/ 70 w 158"/>
              <a:gd name="T5" fmla="*/ 121 h 121"/>
              <a:gd name="T6" fmla="*/ 150 w 158"/>
              <a:gd name="T7" fmla="*/ 61 h 121"/>
              <a:gd name="T8" fmla="*/ 150 w 158"/>
              <a:gd name="T9" fmla="*/ 25 h 121"/>
              <a:gd name="T10" fmla="*/ 50 w 158"/>
              <a:gd name="T11" fmla="*/ 5 h 121"/>
            </a:gdLst>
            <a:ahLst/>
            <a:cxnLst>
              <a:cxn ang="0">
                <a:pos x="T0" y="T1"/>
              </a:cxn>
              <a:cxn ang="0">
                <a:pos x="T2" y="T3"/>
              </a:cxn>
              <a:cxn ang="0">
                <a:pos x="T4" y="T5"/>
              </a:cxn>
              <a:cxn ang="0">
                <a:pos x="T6" y="T7"/>
              </a:cxn>
              <a:cxn ang="0">
                <a:pos x="T8" y="T9"/>
              </a:cxn>
              <a:cxn ang="0">
                <a:pos x="T10" y="T11"/>
              </a:cxn>
            </a:cxnLst>
            <a:rect l="0" t="0" r="r" b="b"/>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5" name="Freeform 9"/>
          <p:cNvSpPr>
            <a:spLocks/>
          </p:cNvSpPr>
          <p:nvPr/>
        </p:nvSpPr>
        <p:spPr bwMode="auto">
          <a:xfrm>
            <a:off x="6786563" y="1905000"/>
            <a:ext cx="84137" cy="139700"/>
          </a:xfrm>
          <a:custGeom>
            <a:avLst/>
            <a:gdLst>
              <a:gd name="T0" fmla="*/ 13 w 53"/>
              <a:gd name="T1" fmla="*/ 24 h 88"/>
              <a:gd name="T2" fmla="*/ 5 w 53"/>
              <a:gd name="T3" fmla="*/ 88 h 88"/>
              <a:gd name="T4" fmla="*/ 53 w 53"/>
              <a:gd name="T5" fmla="*/ 48 h 88"/>
              <a:gd name="T6" fmla="*/ 13 w 53"/>
              <a:gd name="T7" fmla="*/ 24 h 88"/>
            </a:gdLst>
            <a:ahLst/>
            <a:cxnLst>
              <a:cxn ang="0">
                <a:pos x="T0" y="T1"/>
              </a:cxn>
              <a:cxn ang="0">
                <a:pos x="T2" y="T3"/>
              </a:cxn>
              <a:cxn ang="0">
                <a:pos x="T4" y="T5"/>
              </a:cxn>
              <a:cxn ang="0">
                <a:pos x="T6" y="T7"/>
              </a:cxn>
            </a:cxnLst>
            <a:rect l="0" t="0" r="r" b="b"/>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6" name="Freeform 10"/>
          <p:cNvSpPr>
            <a:spLocks/>
          </p:cNvSpPr>
          <p:nvPr/>
        </p:nvSpPr>
        <p:spPr bwMode="auto">
          <a:xfrm>
            <a:off x="4787900" y="1201738"/>
            <a:ext cx="1109663" cy="639762"/>
          </a:xfrm>
          <a:custGeom>
            <a:avLst/>
            <a:gdLst>
              <a:gd name="T0" fmla="*/ 0 w 699"/>
              <a:gd name="T1" fmla="*/ 42 h 403"/>
              <a:gd name="T2" fmla="*/ 19 w 699"/>
              <a:gd name="T3" fmla="*/ 106 h 403"/>
              <a:gd name="T4" fmla="*/ 267 w 699"/>
              <a:gd name="T5" fmla="*/ 217 h 403"/>
              <a:gd name="T6" fmla="*/ 552 w 699"/>
              <a:gd name="T7" fmla="*/ 373 h 403"/>
              <a:gd name="T8" fmla="*/ 626 w 699"/>
              <a:gd name="T9" fmla="*/ 392 h 403"/>
              <a:gd name="T10" fmla="*/ 690 w 699"/>
              <a:gd name="T11" fmla="*/ 300 h 403"/>
              <a:gd name="T12" fmla="*/ 699 w 699"/>
              <a:gd name="T13" fmla="*/ 272 h 403"/>
              <a:gd name="T14" fmla="*/ 681 w 699"/>
              <a:gd name="T15" fmla="*/ 208 h 403"/>
              <a:gd name="T16" fmla="*/ 626 w 699"/>
              <a:gd name="T17" fmla="*/ 171 h 403"/>
              <a:gd name="T18" fmla="*/ 414 w 699"/>
              <a:gd name="T19" fmla="*/ 79 h 403"/>
              <a:gd name="T20" fmla="*/ 248 w 699"/>
              <a:gd name="T21" fmla="*/ 24 h 403"/>
              <a:gd name="T22" fmla="*/ 0 w 699"/>
              <a:gd name="T23" fmla="*/ 4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7" name="Freeform 11"/>
          <p:cNvSpPr>
            <a:spLocks/>
          </p:cNvSpPr>
          <p:nvPr/>
        </p:nvSpPr>
        <p:spPr bwMode="auto">
          <a:xfrm>
            <a:off x="6473825" y="1890713"/>
            <a:ext cx="773113" cy="1247775"/>
          </a:xfrm>
          <a:custGeom>
            <a:avLst/>
            <a:gdLst>
              <a:gd name="T0" fmla="*/ 14 w 487"/>
              <a:gd name="T1" fmla="*/ 96 h 786"/>
              <a:gd name="T2" fmla="*/ 78 w 487"/>
              <a:gd name="T3" fmla="*/ 5 h 786"/>
              <a:gd name="T4" fmla="*/ 134 w 487"/>
              <a:gd name="T5" fmla="*/ 14 h 786"/>
              <a:gd name="T6" fmla="*/ 161 w 487"/>
              <a:gd name="T7" fmla="*/ 32 h 786"/>
              <a:gd name="T8" fmla="*/ 235 w 487"/>
              <a:gd name="T9" fmla="*/ 133 h 786"/>
              <a:gd name="T10" fmla="*/ 308 w 487"/>
              <a:gd name="T11" fmla="*/ 216 h 786"/>
              <a:gd name="T12" fmla="*/ 456 w 487"/>
              <a:gd name="T13" fmla="*/ 501 h 786"/>
              <a:gd name="T14" fmla="*/ 465 w 487"/>
              <a:gd name="T15" fmla="*/ 749 h 786"/>
              <a:gd name="T16" fmla="*/ 373 w 487"/>
              <a:gd name="T17" fmla="*/ 786 h 786"/>
              <a:gd name="T18" fmla="*/ 308 w 487"/>
              <a:gd name="T19" fmla="*/ 667 h 786"/>
              <a:gd name="T20" fmla="*/ 235 w 487"/>
              <a:gd name="T21" fmla="*/ 529 h 786"/>
              <a:gd name="T22" fmla="*/ 124 w 487"/>
              <a:gd name="T23" fmla="*/ 372 h 786"/>
              <a:gd name="T24" fmla="*/ 33 w 487"/>
              <a:gd name="T25" fmla="*/ 152 h 786"/>
              <a:gd name="T26" fmla="*/ 23 w 487"/>
              <a:gd name="T27" fmla="*/ 106 h 786"/>
              <a:gd name="T28" fmla="*/ 5 w 487"/>
              <a:gd name="T29" fmla="*/ 78 h 786"/>
              <a:gd name="T30" fmla="*/ 14 w 487"/>
              <a:gd name="T31" fmla="*/ 9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8" name="Freeform 12"/>
          <p:cNvSpPr>
            <a:spLocks/>
          </p:cNvSpPr>
          <p:nvPr/>
        </p:nvSpPr>
        <p:spPr bwMode="auto">
          <a:xfrm>
            <a:off x="7065963" y="3036888"/>
            <a:ext cx="1587" cy="131762"/>
          </a:xfrm>
          <a:custGeom>
            <a:avLst/>
            <a:gdLst>
              <a:gd name="T0" fmla="*/ 0 w 1"/>
              <a:gd name="T1" fmla="*/ 0 h 83"/>
              <a:gd name="T2" fmla="*/ 0 w 1"/>
              <a:gd name="T3" fmla="*/ 83 h 83"/>
            </a:gdLst>
            <a:ahLst/>
            <a:cxnLst>
              <a:cxn ang="0">
                <a:pos x="T0" y="T1"/>
              </a:cxn>
              <a:cxn ang="0">
                <a:pos x="T2" y="T3"/>
              </a:cxn>
            </a:cxnLst>
            <a:rect l="0" t="0" r="r" b="b"/>
            <a:pathLst>
              <a:path w="1" h="83">
                <a:moveTo>
                  <a:pt x="0" y="0"/>
                </a:moveTo>
                <a:cubicBezTo>
                  <a:pt x="0" y="27"/>
                  <a:pt x="0" y="55"/>
                  <a:pt x="0" y="83"/>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49" name="Freeform 13"/>
          <p:cNvSpPr>
            <a:spLocks/>
          </p:cNvSpPr>
          <p:nvPr/>
        </p:nvSpPr>
        <p:spPr bwMode="auto">
          <a:xfrm>
            <a:off x="6740525" y="2822575"/>
            <a:ext cx="852488" cy="647700"/>
          </a:xfrm>
          <a:custGeom>
            <a:avLst/>
            <a:gdLst>
              <a:gd name="T0" fmla="*/ 4 w 537"/>
              <a:gd name="T1" fmla="*/ 80 h 408"/>
              <a:gd name="T2" fmla="*/ 41 w 537"/>
              <a:gd name="T3" fmla="*/ 135 h 408"/>
              <a:gd name="T4" fmla="*/ 78 w 537"/>
              <a:gd name="T5" fmla="*/ 190 h 408"/>
              <a:gd name="T6" fmla="*/ 188 w 537"/>
              <a:gd name="T7" fmla="*/ 383 h 408"/>
              <a:gd name="T8" fmla="*/ 261 w 537"/>
              <a:gd name="T9" fmla="*/ 402 h 408"/>
              <a:gd name="T10" fmla="*/ 436 w 537"/>
              <a:gd name="T11" fmla="*/ 356 h 408"/>
              <a:gd name="T12" fmla="*/ 445 w 537"/>
              <a:gd name="T13" fmla="*/ 282 h 408"/>
              <a:gd name="T14" fmla="*/ 537 w 537"/>
              <a:gd name="T15" fmla="*/ 172 h 408"/>
              <a:gd name="T16" fmla="*/ 519 w 537"/>
              <a:gd name="T17" fmla="*/ 98 h 408"/>
              <a:gd name="T18" fmla="*/ 188 w 537"/>
              <a:gd name="T19" fmla="*/ 6 h 408"/>
              <a:gd name="T20" fmla="*/ 22 w 537"/>
              <a:gd name="T21" fmla="*/ 43 h 408"/>
              <a:gd name="T22" fmla="*/ 4 w 537"/>
              <a:gd name="T23" fmla="*/ 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50" name="Oval 14"/>
          <p:cNvSpPr>
            <a:spLocks noChangeArrowheads="1"/>
          </p:cNvSpPr>
          <p:nvPr/>
        </p:nvSpPr>
        <p:spPr bwMode="auto">
          <a:xfrm>
            <a:off x="2168525" y="1103313"/>
            <a:ext cx="5054600" cy="4902200"/>
          </a:xfrm>
          <a:prstGeom prst="ellipse">
            <a:avLst/>
          </a:prstGeom>
          <a:noFill/>
          <a:ln w="50800">
            <a:solidFill>
              <a:srgbClr val="DDDDDD"/>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4754" name="Text Box 18"/>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884755" name="Text Box 19"/>
          <p:cNvSpPr txBox="1">
            <a:spLocks noChangeArrowheads="1"/>
          </p:cNvSpPr>
          <p:nvPr/>
        </p:nvSpPr>
        <p:spPr bwMode="auto">
          <a:xfrm>
            <a:off x="8596313" y="6430963"/>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Kosher-Normal" charset="0"/>
              <a:ea typeface="宋体" charset="0"/>
              <a:cs typeface="宋体" charset="0"/>
            </a:endParaRPr>
          </a:p>
        </p:txBody>
      </p:sp>
      <p:sp>
        <p:nvSpPr>
          <p:cNvPr id="884756" name="Rectangle 20"/>
          <p:cNvSpPr>
            <a:spLocks noChangeArrowheads="1"/>
          </p:cNvSpPr>
          <p:nvPr/>
        </p:nvSpPr>
        <p:spPr bwMode="auto">
          <a:xfrm>
            <a:off x="8085138"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54</a:t>
            </a:r>
          </a:p>
        </p:txBody>
      </p:sp>
      <p:sp>
        <p:nvSpPr>
          <p:cNvPr id="884757" name="Text Box 2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884758" name="Text Box 22"/>
          <p:cNvSpPr txBox="1">
            <a:spLocks noChangeArrowheads="1"/>
          </p:cNvSpPr>
          <p:nvPr/>
        </p:nvSpPr>
        <p:spPr bwMode="auto">
          <a:xfrm>
            <a:off x="5518150" y="1238250"/>
            <a:ext cx="2908300" cy="28352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8000" b="0">
                <a:solidFill>
                  <a:srgbClr val="51DC00"/>
                </a:solidFill>
                <a:latin typeface="Times" charset="0"/>
                <a:ea typeface="宋体" charset="0"/>
                <a:cs typeface="宋体" charset="0"/>
              </a:rPr>
              <a:t>掳</a:t>
            </a:r>
            <a:endParaRPr lang="zh-CN" altLang="en-US" sz="18000" b="0">
              <a:solidFill>
                <a:srgbClr val="51DC00"/>
              </a:solidFill>
              <a:latin typeface="Times" charset="0"/>
              <a:ea typeface="宋体" charset="0"/>
              <a:cs typeface="宋体" charset="0"/>
            </a:endParaRPr>
          </a:p>
        </p:txBody>
      </p:sp>
      <p:sp>
        <p:nvSpPr>
          <p:cNvPr id="884759" name="Rectangle 23"/>
          <p:cNvSpPr>
            <a:spLocks noChangeArrowheads="1"/>
          </p:cNvSpPr>
          <p:nvPr/>
        </p:nvSpPr>
        <p:spPr bwMode="auto">
          <a:xfrm>
            <a:off x="2112963" y="2163763"/>
            <a:ext cx="3355975" cy="1612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zh-CN" altLang="en-US" sz="10000" b="0">
                <a:solidFill>
                  <a:srgbClr val="FAFD00"/>
                </a:solidFill>
                <a:latin typeface="Times" charset="0"/>
                <a:ea typeface="宋体" charset="0"/>
                <a:cs typeface="宋体" charset="0"/>
              </a:rPr>
              <a:t>无</a:t>
            </a:r>
            <a:r>
              <a:rPr lang="zh-CN" altLang="en-US" sz="10000" b="0">
                <a:solidFill>
                  <a:srgbClr val="51DC00"/>
                </a:solidFill>
                <a:latin typeface="Times" charset="0"/>
                <a:ea typeface="宋体" charset="0"/>
                <a:cs typeface="宋体" charset="0"/>
              </a:rPr>
              <a:t>  </a:t>
            </a:r>
            <a:r>
              <a:rPr lang="zh-CN" altLang="en-US" sz="10000" b="0">
                <a:solidFill>
                  <a:srgbClr val="FAFD00"/>
                </a:solidFill>
                <a:latin typeface="Times" charset="0"/>
                <a:ea typeface="宋体" charset="0"/>
                <a:cs typeface="宋体" charset="0"/>
              </a:rPr>
              <a:t>王</a:t>
            </a:r>
            <a:endParaRPr lang="zh-CN" altLang="en-US" sz="10000" b="0">
              <a:solidFill>
                <a:srgbClr val="51DC00"/>
              </a:solidFill>
              <a:latin typeface="Times" charset="0"/>
              <a:ea typeface="宋体" charset="0"/>
              <a:cs typeface="宋体" charset="0"/>
            </a:endParaRPr>
          </a:p>
        </p:txBody>
      </p:sp>
      <p:sp>
        <p:nvSpPr>
          <p:cNvPr id="884760" name="Rectangle 24"/>
          <p:cNvSpPr>
            <a:spLocks noChangeArrowheads="1"/>
          </p:cNvSpPr>
          <p:nvPr/>
        </p:nvSpPr>
        <p:spPr bwMode="auto">
          <a:xfrm>
            <a:off x="2901950" y="4025900"/>
            <a:ext cx="3406775" cy="1185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7200" b="0" i="1">
                <a:solidFill>
                  <a:srgbClr val="00FF00"/>
                </a:solidFill>
                <a:latin typeface="Times" charset="0"/>
                <a:ea typeface="宋体" charset="0"/>
                <a:cs typeface="宋体" charset="0"/>
              </a:rPr>
              <a:t>“</a:t>
            </a:r>
            <a:r>
              <a:rPr lang="en-US" altLang="zh-CN" sz="7200" b="0" i="1">
                <a:solidFill>
                  <a:srgbClr val="00FF00"/>
                </a:solidFill>
                <a:latin typeface="Times" charset="0"/>
                <a:ea typeface="宋体" charset="0"/>
                <a:cs typeface="宋体" charset="0"/>
              </a:rPr>
              <a:t>被</a:t>
            </a:r>
            <a:r>
              <a:rPr lang="zh-CN" altLang="en-US" sz="7200" b="0" i="1">
                <a:solidFill>
                  <a:srgbClr val="00FF00"/>
                </a:solidFill>
                <a:latin typeface="Times" charset="0"/>
                <a:ea typeface="宋体" charset="0"/>
                <a:cs typeface="宋体" charset="0"/>
              </a:rPr>
              <a:t>掳</a:t>
            </a:r>
            <a:r>
              <a:rPr lang="zh-CN" altLang="en-US" sz="7200" b="0" i="1">
                <a:solidFill>
                  <a:srgbClr val="00FF00"/>
                </a:solidFill>
                <a:latin typeface="Times New Roman"/>
                <a:ea typeface="宋体" charset="0"/>
                <a:cs typeface="宋体" charset="0"/>
              </a:rPr>
              <a:t>”</a:t>
            </a:r>
            <a:endParaRPr lang="zh-CN" altLang="en-US" sz="7200" b="0" i="1">
              <a:solidFill>
                <a:srgbClr val="00FF00"/>
              </a:solidFill>
              <a:latin typeface="Times" charset="0"/>
              <a:ea typeface="宋体" charset="0"/>
              <a:cs typeface="宋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4750"/>
                                        </p:tgtEl>
                                        <p:attrNameLst>
                                          <p:attrName>style.visibility</p:attrName>
                                        </p:attrNameLst>
                                      </p:cBhvr>
                                      <p:to>
                                        <p:strVal val="visible"/>
                                      </p:to>
                                    </p:set>
                                    <p:animEffect transition="in" filter="wipe(down)">
                                      <p:cBhvr>
                                        <p:cTn id="7" dur="2000"/>
                                        <p:tgtEl>
                                          <p:spTgt spid="884750"/>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884758"/>
                                        </p:tgtEl>
                                        <p:attrNameLst>
                                          <p:attrName>style.visibility</p:attrName>
                                        </p:attrNameLst>
                                      </p:cBhvr>
                                      <p:to>
                                        <p:strVal val="visible"/>
                                      </p:to>
                                    </p:set>
                                    <p:anim calcmode="lin" valueType="num">
                                      <p:cBhvr>
                                        <p:cTn id="11" dur="500" fill="hold"/>
                                        <p:tgtEl>
                                          <p:spTgt spid="884758"/>
                                        </p:tgtEl>
                                        <p:attrNameLst>
                                          <p:attrName>ppt_w</p:attrName>
                                        </p:attrNameLst>
                                      </p:cBhvr>
                                      <p:tavLst>
                                        <p:tav tm="0">
                                          <p:val>
                                            <p:fltVal val="0"/>
                                          </p:val>
                                        </p:tav>
                                        <p:tav tm="100000">
                                          <p:val>
                                            <p:strVal val="#ppt_w"/>
                                          </p:val>
                                        </p:tav>
                                      </p:tavLst>
                                    </p:anim>
                                    <p:anim calcmode="lin" valueType="num">
                                      <p:cBhvr>
                                        <p:cTn id="12" dur="500" fill="hold"/>
                                        <p:tgtEl>
                                          <p:spTgt spid="884758"/>
                                        </p:tgtEl>
                                        <p:attrNameLst>
                                          <p:attrName>ppt_h</p:attrName>
                                        </p:attrNameLst>
                                      </p:cBhvr>
                                      <p:tavLst>
                                        <p:tav tm="0">
                                          <p:val>
                                            <p:fltVal val="0"/>
                                          </p:val>
                                        </p:tav>
                                        <p:tav tm="100000">
                                          <p:val>
                                            <p:strVal val="#ppt_h"/>
                                          </p:val>
                                        </p:tav>
                                      </p:tavLst>
                                    </p:anim>
                                    <p:anim calcmode="lin" valueType="num">
                                      <p:cBhvr>
                                        <p:cTn id="13" dur="500" fill="hold"/>
                                        <p:tgtEl>
                                          <p:spTgt spid="884758"/>
                                        </p:tgtEl>
                                        <p:attrNameLst>
                                          <p:attrName>ppt_x</p:attrName>
                                        </p:attrNameLst>
                                      </p:cBhvr>
                                      <p:tavLst>
                                        <p:tav tm="0">
                                          <p:val>
                                            <p:fltVal val="0.5"/>
                                          </p:val>
                                        </p:tav>
                                        <p:tav tm="100000">
                                          <p:val>
                                            <p:strVal val="#ppt_x"/>
                                          </p:val>
                                        </p:tav>
                                      </p:tavLst>
                                    </p:anim>
                                    <p:anim calcmode="lin" valueType="num">
                                      <p:cBhvr>
                                        <p:cTn id="14" dur="500" fill="hold"/>
                                        <p:tgtEl>
                                          <p:spTgt spid="8847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50" grpId="0" animBg="1"/>
      <p:bldP spid="88475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Freeform 2"/>
          <p:cNvSpPr>
            <a:spLocks/>
          </p:cNvSpPr>
          <p:nvPr/>
        </p:nvSpPr>
        <p:spPr bwMode="auto">
          <a:xfrm>
            <a:off x="7448550" y="14319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16738" name="Rectangle 4"/>
          <p:cNvSpPr>
            <a:spLocks noChangeArrowheads="1"/>
          </p:cNvSpPr>
          <p:nvPr/>
        </p:nvSpPr>
        <p:spPr bwMode="auto">
          <a:xfrm>
            <a:off x="2076450" y="141446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39" name="AutoShape 5"/>
          <p:cNvSpPr>
            <a:spLocks noChangeArrowheads="1"/>
          </p:cNvSpPr>
          <p:nvPr/>
        </p:nvSpPr>
        <p:spPr bwMode="auto">
          <a:xfrm>
            <a:off x="2076450" y="97155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40" name="Rectangle 6"/>
          <p:cNvSpPr>
            <a:spLocks noChangeArrowheads="1"/>
          </p:cNvSpPr>
          <p:nvPr/>
        </p:nvSpPr>
        <p:spPr bwMode="auto">
          <a:xfrm>
            <a:off x="2105025" y="144780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41" name="Rectangle 7"/>
          <p:cNvSpPr>
            <a:spLocks noChangeArrowheads="1"/>
          </p:cNvSpPr>
          <p:nvPr/>
        </p:nvSpPr>
        <p:spPr bwMode="auto">
          <a:xfrm>
            <a:off x="2365375" y="1012825"/>
            <a:ext cx="844550"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创造 </a:t>
            </a:r>
          </a:p>
        </p:txBody>
      </p:sp>
      <p:sp>
        <p:nvSpPr>
          <p:cNvPr id="116742" name="Line 8"/>
          <p:cNvSpPr>
            <a:spLocks noChangeShapeType="1"/>
          </p:cNvSpPr>
          <p:nvPr/>
        </p:nvSpPr>
        <p:spPr bwMode="auto">
          <a:xfrm>
            <a:off x="2076450" y="131921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43" name="Rectangle 9"/>
          <p:cNvSpPr>
            <a:spLocks noChangeArrowheads="1"/>
          </p:cNvSpPr>
          <p:nvPr/>
        </p:nvSpPr>
        <p:spPr bwMode="auto">
          <a:xfrm>
            <a:off x="2330450" y="1787525"/>
            <a:ext cx="2763838" cy="900113"/>
          </a:xfrm>
          <a:prstGeom prst="rect">
            <a:avLst/>
          </a:prstGeom>
          <a:solidFill>
            <a:srgbClr val="F2FF00"/>
          </a:solidFill>
          <a:ln w="31750">
            <a:solidFill>
              <a:srgbClr val="1A0004"/>
            </a:solidFill>
            <a:miter lim="800000"/>
            <a:headEnd/>
            <a:tailEnd/>
          </a:ln>
        </p:spPr>
        <p:txBody>
          <a:bodyPr/>
          <a:lstStyle/>
          <a:p>
            <a:endParaRPr lang="en-US"/>
          </a:p>
        </p:txBody>
      </p:sp>
      <p:sp>
        <p:nvSpPr>
          <p:cNvPr id="116744" name="AutoShape 10"/>
          <p:cNvSpPr>
            <a:spLocks noChangeArrowheads="1"/>
          </p:cNvSpPr>
          <p:nvPr/>
        </p:nvSpPr>
        <p:spPr bwMode="auto">
          <a:xfrm>
            <a:off x="2330450" y="1344613"/>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45" name="Rectangle 11"/>
          <p:cNvSpPr>
            <a:spLocks noChangeArrowheads="1"/>
          </p:cNvSpPr>
          <p:nvPr/>
        </p:nvSpPr>
        <p:spPr bwMode="auto">
          <a:xfrm>
            <a:off x="2359025" y="1820863"/>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46" name="Rectangle 12"/>
          <p:cNvSpPr>
            <a:spLocks noChangeArrowheads="1"/>
          </p:cNvSpPr>
          <p:nvPr/>
        </p:nvSpPr>
        <p:spPr bwMode="auto">
          <a:xfrm>
            <a:off x="2622550" y="1385888"/>
            <a:ext cx="984250" cy="274637"/>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800">
                <a:solidFill>
                  <a:srgbClr val="790015"/>
                </a:solidFill>
                <a:latin typeface="Helvetica" charset="0"/>
                <a:ea typeface="宋体" charset="0"/>
                <a:cs typeface="宋体" charset="0"/>
              </a:rPr>
              <a:t> 亚伯拉罕</a:t>
            </a:r>
          </a:p>
        </p:txBody>
      </p:sp>
      <p:sp>
        <p:nvSpPr>
          <p:cNvPr id="116747" name="Line 13"/>
          <p:cNvSpPr>
            <a:spLocks noChangeShapeType="1"/>
          </p:cNvSpPr>
          <p:nvPr/>
        </p:nvSpPr>
        <p:spPr bwMode="auto">
          <a:xfrm>
            <a:off x="2330450" y="1692275"/>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48" name="Rectangle 14"/>
          <p:cNvSpPr>
            <a:spLocks noChangeArrowheads="1"/>
          </p:cNvSpPr>
          <p:nvPr/>
        </p:nvSpPr>
        <p:spPr bwMode="auto">
          <a:xfrm>
            <a:off x="2622550" y="215106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49" name="AutoShape 15"/>
          <p:cNvSpPr>
            <a:spLocks noChangeArrowheads="1"/>
          </p:cNvSpPr>
          <p:nvPr/>
        </p:nvSpPr>
        <p:spPr bwMode="auto">
          <a:xfrm>
            <a:off x="2622550" y="170815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50" name="Rectangle 16"/>
          <p:cNvSpPr>
            <a:spLocks noChangeArrowheads="1"/>
          </p:cNvSpPr>
          <p:nvPr/>
        </p:nvSpPr>
        <p:spPr bwMode="auto">
          <a:xfrm>
            <a:off x="2651125" y="218440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51" name="Rectangle 17"/>
          <p:cNvSpPr>
            <a:spLocks noChangeArrowheads="1"/>
          </p:cNvSpPr>
          <p:nvPr/>
        </p:nvSpPr>
        <p:spPr bwMode="auto">
          <a:xfrm>
            <a:off x="3024188" y="1749425"/>
            <a:ext cx="649287"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约瑟</a:t>
            </a:r>
          </a:p>
        </p:txBody>
      </p:sp>
      <p:sp>
        <p:nvSpPr>
          <p:cNvPr id="116752" name="Line 18"/>
          <p:cNvSpPr>
            <a:spLocks noChangeShapeType="1"/>
          </p:cNvSpPr>
          <p:nvPr/>
        </p:nvSpPr>
        <p:spPr bwMode="auto">
          <a:xfrm>
            <a:off x="2622550" y="205581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53" name="Rectangle 19"/>
          <p:cNvSpPr>
            <a:spLocks noChangeArrowheads="1"/>
          </p:cNvSpPr>
          <p:nvPr/>
        </p:nvSpPr>
        <p:spPr bwMode="auto">
          <a:xfrm>
            <a:off x="2940050" y="251936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54" name="AutoShape 20"/>
          <p:cNvSpPr>
            <a:spLocks noChangeArrowheads="1"/>
          </p:cNvSpPr>
          <p:nvPr/>
        </p:nvSpPr>
        <p:spPr bwMode="auto">
          <a:xfrm>
            <a:off x="2940050" y="207645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55" name="Rectangle 21"/>
          <p:cNvSpPr>
            <a:spLocks noChangeArrowheads="1"/>
          </p:cNvSpPr>
          <p:nvPr/>
        </p:nvSpPr>
        <p:spPr bwMode="auto">
          <a:xfrm>
            <a:off x="2968625" y="255270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855062" name="Rectangle 22"/>
          <p:cNvSpPr>
            <a:spLocks noChangeArrowheads="1"/>
          </p:cNvSpPr>
          <p:nvPr/>
        </p:nvSpPr>
        <p:spPr bwMode="auto">
          <a:xfrm>
            <a:off x="3398838" y="2117725"/>
            <a:ext cx="620712"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defRPr/>
            </a:pPr>
            <a:r>
              <a:rPr lang="zh-CN" altLang="en-US" sz="1800">
                <a:solidFill>
                  <a:srgbClr val="790015"/>
                </a:solidFill>
                <a:latin typeface="Helvetica" charset="0"/>
                <a:ea typeface="宋体" charset="0"/>
                <a:cs typeface="宋体" charset="0"/>
              </a:rPr>
              <a:t>摩西</a:t>
            </a:r>
            <a:endParaRPr lang="zh-CN" altLang="en-US" sz="18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116757" name="Line 23"/>
          <p:cNvSpPr>
            <a:spLocks noChangeShapeType="1"/>
          </p:cNvSpPr>
          <p:nvPr/>
        </p:nvSpPr>
        <p:spPr bwMode="auto">
          <a:xfrm>
            <a:off x="2940050" y="242411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58" name="Rectangle 24"/>
          <p:cNvSpPr>
            <a:spLocks noChangeArrowheads="1"/>
          </p:cNvSpPr>
          <p:nvPr/>
        </p:nvSpPr>
        <p:spPr bwMode="auto">
          <a:xfrm>
            <a:off x="3241675" y="2879725"/>
            <a:ext cx="2763838" cy="900113"/>
          </a:xfrm>
          <a:prstGeom prst="rect">
            <a:avLst/>
          </a:prstGeom>
          <a:solidFill>
            <a:srgbClr val="F2FF00"/>
          </a:solidFill>
          <a:ln w="31750">
            <a:solidFill>
              <a:srgbClr val="1A0004"/>
            </a:solidFill>
            <a:miter lim="800000"/>
            <a:headEnd/>
            <a:tailEnd/>
          </a:ln>
        </p:spPr>
        <p:txBody>
          <a:bodyPr/>
          <a:lstStyle/>
          <a:p>
            <a:endParaRPr lang="en-US"/>
          </a:p>
        </p:txBody>
      </p:sp>
      <p:sp>
        <p:nvSpPr>
          <p:cNvPr id="116759" name="AutoShape 25"/>
          <p:cNvSpPr>
            <a:spLocks noChangeArrowheads="1"/>
          </p:cNvSpPr>
          <p:nvPr/>
        </p:nvSpPr>
        <p:spPr bwMode="auto">
          <a:xfrm>
            <a:off x="3241675" y="2436813"/>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60" name="Rectangle 26"/>
          <p:cNvSpPr>
            <a:spLocks noChangeArrowheads="1"/>
          </p:cNvSpPr>
          <p:nvPr/>
        </p:nvSpPr>
        <p:spPr bwMode="auto">
          <a:xfrm>
            <a:off x="3257550" y="2913063"/>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61" name="Rectangle 27"/>
          <p:cNvSpPr>
            <a:spLocks noChangeArrowheads="1"/>
          </p:cNvSpPr>
          <p:nvPr/>
        </p:nvSpPr>
        <p:spPr bwMode="auto">
          <a:xfrm>
            <a:off x="3582988" y="2478088"/>
            <a:ext cx="993775" cy="274637"/>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约书亚 </a:t>
            </a:r>
          </a:p>
        </p:txBody>
      </p:sp>
      <p:sp>
        <p:nvSpPr>
          <p:cNvPr id="116762" name="Line 28"/>
          <p:cNvSpPr>
            <a:spLocks noChangeShapeType="1"/>
          </p:cNvSpPr>
          <p:nvPr/>
        </p:nvSpPr>
        <p:spPr bwMode="auto">
          <a:xfrm>
            <a:off x="3241675" y="2784475"/>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63" name="Rectangle 29"/>
          <p:cNvSpPr>
            <a:spLocks noChangeArrowheads="1"/>
          </p:cNvSpPr>
          <p:nvPr/>
        </p:nvSpPr>
        <p:spPr bwMode="auto">
          <a:xfrm>
            <a:off x="3527425" y="324961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64" name="AutoShape 30"/>
          <p:cNvSpPr>
            <a:spLocks noChangeArrowheads="1"/>
          </p:cNvSpPr>
          <p:nvPr/>
        </p:nvSpPr>
        <p:spPr bwMode="auto">
          <a:xfrm>
            <a:off x="3527425" y="280670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65" name="Rectangle 31"/>
          <p:cNvSpPr>
            <a:spLocks noChangeArrowheads="1"/>
          </p:cNvSpPr>
          <p:nvPr/>
        </p:nvSpPr>
        <p:spPr bwMode="auto">
          <a:xfrm>
            <a:off x="3556000" y="328295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66" name="Rectangle 32"/>
          <p:cNvSpPr>
            <a:spLocks noChangeArrowheads="1"/>
          </p:cNvSpPr>
          <p:nvPr/>
        </p:nvSpPr>
        <p:spPr bwMode="auto">
          <a:xfrm>
            <a:off x="3876675" y="2847975"/>
            <a:ext cx="947738"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无王</a:t>
            </a:r>
          </a:p>
        </p:txBody>
      </p:sp>
      <p:sp>
        <p:nvSpPr>
          <p:cNvPr id="116767" name="Line 33"/>
          <p:cNvSpPr>
            <a:spLocks noChangeShapeType="1"/>
          </p:cNvSpPr>
          <p:nvPr/>
        </p:nvSpPr>
        <p:spPr bwMode="auto">
          <a:xfrm>
            <a:off x="3527425" y="315436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68" name="Rectangle 34"/>
          <p:cNvSpPr>
            <a:spLocks noChangeArrowheads="1"/>
          </p:cNvSpPr>
          <p:nvPr/>
        </p:nvSpPr>
        <p:spPr bwMode="auto">
          <a:xfrm>
            <a:off x="3803650" y="362426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69" name="AutoShape 35"/>
          <p:cNvSpPr>
            <a:spLocks noChangeArrowheads="1"/>
          </p:cNvSpPr>
          <p:nvPr/>
        </p:nvSpPr>
        <p:spPr bwMode="auto">
          <a:xfrm>
            <a:off x="3803650" y="318135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70" name="Rectangle 36"/>
          <p:cNvSpPr>
            <a:spLocks noChangeArrowheads="1"/>
          </p:cNvSpPr>
          <p:nvPr/>
        </p:nvSpPr>
        <p:spPr bwMode="auto">
          <a:xfrm>
            <a:off x="3832225" y="365760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71" name="Rectangle 37"/>
          <p:cNvSpPr>
            <a:spLocks noChangeArrowheads="1"/>
          </p:cNvSpPr>
          <p:nvPr/>
        </p:nvSpPr>
        <p:spPr bwMode="auto">
          <a:xfrm>
            <a:off x="4198938" y="3222625"/>
            <a:ext cx="762000"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王朝</a:t>
            </a:r>
          </a:p>
        </p:txBody>
      </p:sp>
      <p:sp>
        <p:nvSpPr>
          <p:cNvPr id="116772" name="Line 38"/>
          <p:cNvSpPr>
            <a:spLocks noChangeShapeType="1"/>
          </p:cNvSpPr>
          <p:nvPr/>
        </p:nvSpPr>
        <p:spPr bwMode="auto">
          <a:xfrm>
            <a:off x="3803650" y="352901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73" name="Rectangle 39"/>
          <p:cNvSpPr>
            <a:spLocks noChangeArrowheads="1"/>
          </p:cNvSpPr>
          <p:nvPr/>
        </p:nvSpPr>
        <p:spPr bwMode="auto">
          <a:xfrm>
            <a:off x="4121150" y="3998913"/>
            <a:ext cx="2763838" cy="900112"/>
          </a:xfrm>
          <a:prstGeom prst="rect">
            <a:avLst/>
          </a:prstGeom>
          <a:solidFill>
            <a:srgbClr val="F2FF00"/>
          </a:solidFill>
          <a:ln w="31750">
            <a:solidFill>
              <a:srgbClr val="1A0004"/>
            </a:solidFill>
            <a:miter lim="800000"/>
            <a:headEnd/>
            <a:tailEnd/>
          </a:ln>
        </p:spPr>
        <p:txBody>
          <a:bodyPr/>
          <a:lstStyle/>
          <a:p>
            <a:endParaRPr lang="en-US"/>
          </a:p>
        </p:txBody>
      </p:sp>
      <p:sp>
        <p:nvSpPr>
          <p:cNvPr id="116774" name="AutoShape 40"/>
          <p:cNvSpPr>
            <a:spLocks noChangeArrowheads="1"/>
          </p:cNvSpPr>
          <p:nvPr/>
        </p:nvSpPr>
        <p:spPr bwMode="auto">
          <a:xfrm>
            <a:off x="4121150" y="3556000"/>
            <a:ext cx="1625600" cy="1155700"/>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16775" name="Rectangle 41"/>
          <p:cNvSpPr>
            <a:spLocks noChangeArrowheads="1"/>
          </p:cNvSpPr>
          <p:nvPr/>
        </p:nvSpPr>
        <p:spPr bwMode="auto">
          <a:xfrm>
            <a:off x="4149725" y="4032250"/>
            <a:ext cx="1978025"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76" name="Rectangle 42"/>
          <p:cNvSpPr>
            <a:spLocks noChangeArrowheads="1"/>
          </p:cNvSpPr>
          <p:nvPr/>
        </p:nvSpPr>
        <p:spPr bwMode="auto">
          <a:xfrm>
            <a:off x="4498975" y="3597275"/>
            <a:ext cx="985838"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被掳</a:t>
            </a:r>
          </a:p>
        </p:txBody>
      </p:sp>
      <p:sp>
        <p:nvSpPr>
          <p:cNvPr id="116777" name="Line 43"/>
          <p:cNvSpPr>
            <a:spLocks noChangeShapeType="1"/>
          </p:cNvSpPr>
          <p:nvPr/>
        </p:nvSpPr>
        <p:spPr bwMode="auto">
          <a:xfrm>
            <a:off x="4121150" y="3903663"/>
            <a:ext cx="3175"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78" name="Rectangle 44"/>
          <p:cNvSpPr>
            <a:spLocks noChangeArrowheads="1"/>
          </p:cNvSpPr>
          <p:nvPr/>
        </p:nvSpPr>
        <p:spPr bwMode="auto">
          <a:xfrm>
            <a:off x="4422775" y="4386263"/>
            <a:ext cx="2760663" cy="876300"/>
          </a:xfrm>
          <a:prstGeom prst="rect">
            <a:avLst/>
          </a:prstGeom>
          <a:solidFill>
            <a:srgbClr val="F2FF00"/>
          </a:solidFill>
          <a:ln w="31750">
            <a:solidFill>
              <a:srgbClr val="1A0004"/>
            </a:solidFill>
            <a:miter lim="800000"/>
            <a:headEnd/>
            <a:tailEnd/>
          </a:ln>
        </p:spPr>
        <p:txBody>
          <a:bodyPr/>
          <a:lstStyle/>
          <a:p>
            <a:endParaRPr lang="en-US"/>
          </a:p>
        </p:txBody>
      </p:sp>
      <p:sp>
        <p:nvSpPr>
          <p:cNvPr id="116779" name="AutoShape 45"/>
          <p:cNvSpPr>
            <a:spLocks noChangeArrowheads="1"/>
          </p:cNvSpPr>
          <p:nvPr/>
        </p:nvSpPr>
        <p:spPr bwMode="auto">
          <a:xfrm>
            <a:off x="4422775" y="3929063"/>
            <a:ext cx="1597025" cy="1130300"/>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116780" name="Rectangle 46"/>
          <p:cNvSpPr>
            <a:spLocks noChangeArrowheads="1"/>
          </p:cNvSpPr>
          <p:nvPr/>
        </p:nvSpPr>
        <p:spPr bwMode="auto">
          <a:xfrm>
            <a:off x="4438650" y="4478338"/>
            <a:ext cx="1947863" cy="7969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16781" name="Rectangle 47"/>
          <p:cNvSpPr>
            <a:spLocks noChangeArrowheads="1"/>
          </p:cNvSpPr>
          <p:nvPr/>
        </p:nvSpPr>
        <p:spPr bwMode="auto">
          <a:xfrm>
            <a:off x="4864100" y="3971925"/>
            <a:ext cx="776288" cy="274638"/>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静默</a:t>
            </a:r>
          </a:p>
        </p:txBody>
      </p:sp>
      <p:sp>
        <p:nvSpPr>
          <p:cNvPr id="116782" name="Rectangle 49"/>
          <p:cNvSpPr>
            <a:spLocks noChangeArrowheads="1"/>
          </p:cNvSpPr>
          <p:nvPr/>
        </p:nvSpPr>
        <p:spPr bwMode="auto">
          <a:xfrm>
            <a:off x="4756150" y="4883150"/>
            <a:ext cx="2762250" cy="900113"/>
          </a:xfrm>
          <a:prstGeom prst="rect">
            <a:avLst/>
          </a:prstGeom>
          <a:solidFill>
            <a:srgbClr val="F2FF00"/>
          </a:solidFill>
          <a:ln w="31750">
            <a:solidFill>
              <a:srgbClr val="1A0004"/>
            </a:solidFill>
            <a:miter lim="800000"/>
            <a:headEnd/>
            <a:tailEnd/>
          </a:ln>
        </p:spPr>
        <p:txBody>
          <a:bodyPr/>
          <a:lstStyle/>
          <a:p>
            <a:endParaRPr lang="en-US"/>
          </a:p>
        </p:txBody>
      </p:sp>
      <p:sp>
        <p:nvSpPr>
          <p:cNvPr id="116783" name="AutoShape 50"/>
          <p:cNvSpPr>
            <a:spLocks noChangeArrowheads="1"/>
          </p:cNvSpPr>
          <p:nvPr/>
        </p:nvSpPr>
        <p:spPr bwMode="auto">
          <a:xfrm>
            <a:off x="4756150" y="4303713"/>
            <a:ext cx="1598613" cy="1130300"/>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116784" name="Rectangle 51"/>
          <p:cNvSpPr>
            <a:spLocks noChangeArrowheads="1"/>
          </p:cNvSpPr>
          <p:nvPr/>
        </p:nvSpPr>
        <p:spPr bwMode="auto">
          <a:xfrm>
            <a:off x="4764088" y="4883150"/>
            <a:ext cx="1976437" cy="746125"/>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855093" name="Rectangle 53"/>
          <p:cNvSpPr>
            <a:spLocks noChangeArrowheads="1"/>
          </p:cNvSpPr>
          <p:nvPr/>
        </p:nvSpPr>
        <p:spPr bwMode="auto">
          <a:xfrm>
            <a:off x="4933950" y="4364038"/>
            <a:ext cx="296863" cy="427037"/>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zh-CN" altLang="en-US">
                <a:solidFill>
                  <a:srgbClr val="790015"/>
                </a:solidFill>
                <a:latin typeface="Helvetica" charset="0"/>
                <a:ea typeface="宋体" charset="0"/>
                <a:cs typeface="宋体" charset="0"/>
              </a:rPr>
              <a:t>   </a:t>
            </a:r>
            <a:endParaRPr lang="zh-CN" altLang="en-US" sz="40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116786" name="Rectangle 54"/>
          <p:cNvSpPr>
            <a:spLocks noChangeArrowheads="1"/>
          </p:cNvSpPr>
          <p:nvPr/>
        </p:nvSpPr>
        <p:spPr bwMode="auto">
          <a:xfrm>
            <a:off x="4976813" y="4340225"/>
            <a:ext cx="1168400" cy="365125"/>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400">
                <a:solidFill>
                  <a:schemeClr val="accent1"/>
                </a:solidFill>
                <a:latin typeface="Helvetica" charset="0"/>
                <a:ea typeface="宋体" charset="0"/>
                <a:cs typeface="宋体" charset="0"/>
              </a:rPr>
              <a:t>主耶稣</a:t>
            </a:r>
          </a:p>
        </p:txBody>
      </p:sp>
      <p:sp>
        <p:nvSpPr>
          <p:cNvPr id="116787" name="Line 55"/>
          <p:cNvSpPr>
            <a:spLocks noChangeShapeType="1"/>
          </p:cNvSpPr>
          <p:nvPr/>
        </p:nvSpPr>
        <p:spPr bwMode="auto">
          <a:xfrm>
            <a:off x="4756150" y="4787900"/>
            <a:ext cx="1588" cy="87312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88" name="Line 56"/>
          <p:cNvSpPr>
            <a:spLocks noChangeShapeType="1"/>
          </p:cNvSpPr>
          <p:nvPr/>
        </p:nvSpPr>
        <p:spPr bwMode="auto">
          <a:xfrm>
            <a:off x="6338888" y="4883150"/>
            <a:ext cx="865187" cy="3175"/>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55097" name="Text Box 57"/>
          <p:cNvSpPr txBox="1">
            <a:spLocks noChangeArrowheads="1"/>
          </p:cNvSpPr>
          <p:nvPr/>
        </p:nvSpPr>
        <p:spPr bwMode="auto">
          <a:xfrm>
            <a:off x="8834438"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FFFF"/>
              </a:solidFill>
              <a:latin typeface="Arial" charset="0"/>
              <a:ea typeface="宋体" charset="0"/>
              <a:cs typeface="宋体" charset="0"/>
            </a:endParaRPr>
          </a:p>
        </p:txBody>
      </p:sp>
      <p:sp>
        <p:nvSpPr>
          <p:cNvPr id="855098" name="Text Box 58"/>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1400">
              <a:solidFill>
                <a:srgbClr val="FFFFFF"/>
              </a:solidFill>
              <a:latin typeface="Arial" charset="0"/>
              <a:ea typeface="宋体" charset="0"/>
              <a:cs typeface="宋体" charset="0"/>
            </a:endParaRPr>
          </a:p>
        </p:txBody>
      </p:sp>
      <p:sp>
        <p:nvSpPr>
          <p:cNvPr id="855099" name="Text Box 59"/>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000">
                <a:solidFill>
                  <a:srgbClr val="FFFFFF"/>
                </a:solidFill>
                <a:latin typeface="Arial" charset="0"/>
                <a:ea typeface="宋体" charset="0"/>
                <a:cs typeface="宋体" charset="0"/>
              </a:rPr>
              <a:t>55</a:t>
            </a:r>
          </a:p>
        </p:txBody>
      </p:sp>
      <p:sp>
        <p:nvSpPr>
          <p:cNvPr id="855100" name="Freeform 60"/>
          <p:cNvSpPr>
            <a:spLocks/>
          </p:cNvSpPr>
          <p:nvPr/>
        </p:nvSpPr>
        <p:spPr bwMode="auto">
          <a:xfrm>
            <a:off x="6802438" y="1449388"/>
            <a:ext cx="846137" cy="763587"/>
          </a:xfrm>
          <a:custGeom>
            <a:avLst/>
            <a:gdLst>
              <a:gd name="T0" fmla="*/ 99 w 533"/>
              <a:gd name="T1" fmla="*/ 31 h 481"/>
              <a:gd name="T2" fmla="*/ 51 w 533"/>
              <a:gd name="T3" fmla="*/ 111 h 481"/>
              <a:gd name="T4" fmla="*/ 11 w 533"/>
              <a:gd name="T5" fmla="*/ 183 h 481"/>
              <a:gd name="T6" fmla="*/ 59 w 533"/>
              <a:gd name="T7" fmla="*/ 327 h 481"/>
              <a:gd name="T8" fmla="*/ 259 w 533"/>
              <a:gd name="T9" fmla="*/ 431 h 481"/>
              <a:gd name="T10" fmla="*/ 451 w 533"/>
              <a:gd name="T11" fmla="*/ 471 h 481"/>
              <a:gd name="T12" fmla="*/ 523 w 533"/>
              <a:gd name="T13" fmla="*/ 439 h 481"/>
              <a:gd name="T14" fmla="*/ 483 w 533"/>
              <a:gd name="T15" fmla="*/ 367 h 481"/>
              <a:gd name="T16" fmla="*/ 491 w 533"/>
              <a:gd name="T17" fmla="*/ 327 h 481"/>
              <a:gd name="T18" fmla="*/ 475 w 533"/>
              <a:gd name="T19" fmla="*/ 247 h 481"/>
              <a:gd name="T20" fmla="*/ 467 w 533"/>
              <a:gd name="T21" fmla="*/ 223 h 481"/>
              <a:gd name="T22" fmla="*/ 443 w 533"/>
              <a:gd name="T23" fmla="*/ 215 h 481"/>
              <a:gd name="T24" fmla="*/ 387 w 533"/>
              <a:gd name="T25" fmla="*/ 175 h 481"/>
              <a:gd name="T26" fmla="*/ 339 w 533"/>
              <a:gd name="T27" fmla="*/ 103 h 481"/>
              <a:gd name="T28" fmla="*/ 99 w 533"/>
              <a:gd name="T29" fmla="*/ 3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 h="481">
                <a:moveTo>
                  <a:pt x="99" y="31"/>
                </a:moveTo>
                <a:cubicBezTo>
                  <a:pt x="89" y="68"/>
                  <a:pt x="83" y="89"/>
                  <a:pt x="51" y="111"/>
                </a:cubicBezTo>
                <a:cubicBezTo>
                  <a:pt x="34" y="135"/>
                  <a:pt x="27" y="158"/>
                  <a:pt x="11" y="183"/>
                </a:cubicBezTo>
                <a:cubicBezTo>
                  <a:pt x="17" y="264"/>
                  <a:pt x="0" y="288"/>
                  <a:pt x="59" y="327"/>
                </a:cubicBezTo>
                <a:cubicBezTo>
                  <a:pt x="107" y="423"/>
                  <a:pt x="158" y="412"/>
                  <a:pt x="259" y="431"/>
                </a:cubicBezTo>
                <a:cubicBezTo>
                  <a:pt x="323" y="443"/>
                  <a:pt x="386" y="460"/>
                  <a:pt x="451" y="471"/>
                </a:cubicBezTo>
                <a:cubicBezTo>
                  <a:pt x="485" y="466"/>
                  <a:pt x="523" y="481"/>
                  <a:pt x="523" y="439"/>
                </a:cubicBezTo>
                <a:cubicBezTo>
                  <a:pt x="523" y="411"/>
                  <a:pt x="483" y="367"/>
                  <a:pt x="483" y="367"/>
                </a:cubicBezTo>
                <a:cubicBezTo>
                  <a:pt x="485" y="353"/>
                  <a:pt x="486" y="339"/>
                  <a:pt x="491" y="327"/>
                </a:cubicBezTo>
                <a:cubicBezTo>
                  <a:pt x="504" y="290"/>
                  <a:pt x="533" y="266"/>
                  <a:pt x="475" y="247"/>
                </a:cubicBezTo>
                <a:cubicBezTo>
                  <a:pt x="472" y="239"/>
                  <a:pt x="472" y="228"/>
                  <a:pt x="467" y="223"/>
                </a:cubicBezTo>
                <a:cubicBezTo>
                  <a:pt x="461" y="217"/>
                  <a:pt x="450" y="218"/>
                  <a:pt x="443" y="215"/>
                </a:cubicBezTo>
                <a:cubicBezTo>
                  <a:pt x="431" y="209"/>
                  <a:pt x="394" y="180"/>
                  <a:pt x="387" y="175"/>
                </a:cubicBezTo>
                <a:cubicBezTo>
                  <a:pt x="377" y="137"/>
                  <a:pt x="370" y="124"/>
                  <a:pt x="339" y="103"/>
                </a:cubicBezTo>
                <a:cubicBezTo>
                  <a:pt x="313" y="0"/>
                  <a:pt x="180" y="31"/>
                  <a:pt x="99" y="31"/>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5101" name="Oval 61"/>
          <p:cNvSpPr>
            <a:spLocks noChangeArrowheads="1"/>
          </p:cNvSpPr>
          <p:nvPr/>
        </p:nvSpPr>
        <p:spPr bwMode="auto">
          <a:xfrm>
            <a:off x="5932488" y="1398588"/>
            <a:ext cx="1738312" cy="1589087"/>
          </a:xfrm>
          <a:prstGeom prst="ellipse">
            <a:avLst/>
          </a:prstGeom>
          <a:noFill/>
          <a:ln w="50800">
            <a:solidFill>
              <a:srgbClr val="F2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5102" name="Freeform 62"/>
          <p:cNvSpPr>
            <a:spLocks/>
          </p:cNvSpPr>
          <p:nvPr/>
        </p:nvSpPr>
        <p:spPr bwMode="auto">
          <a:xfrm>
            <a:off x="6823075" y="1317625"/>
            <a:ext cx="1081088" cy="942975"/>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5103" name="Freeform 63"/>
          <p:cNvSpPr>
            <a:spLocks/>
          </p:cNvSpPr>
          <p:nvPr/>
        </p:nvSpPr>
        <p:spPr bwMode="auto">
          <a:xfrm>
            <a:off x="7302500" y="1168400"/>
            <a:ext cx="614363" cy="812800"/>
          </a:xfrm>
          <a:custGeom>
            <a:avLst/>
            <a:gdLst>
              <a:gd name="T0" fmla="*/ 32 w 387"/>
              <a:gd name="T1" fmla="*/ 16 h 512"/>
              <a:gd name="T2" fmla="*/ 136 w 387"/>
              <a:gd name="T3" fmla="*/ 0 h 512"/>
              <a:gd name="T4" fmla="*/ 168 w 387"/>
              <a:gd name="T5" fmla="*/ 40 h 512"/>
              <a:gd name="T6" fmla="*/ 216 w 387"/>
              <a:gd name="T7" fmla="*/ 144 h 512"/>
              <a:gd name="T8" fmla="*/ 256 w 387"/>
              <a:gd name="T9" fmla="*/ 256 h 512"/>
              <a:gd name="T10" fmla="*/ 280 w 387"/>
              <a:gd name="T11" fmla="*/ 272 h 512"/>
              <a:gd name="T12" fmla="*/ 304 w 387"/>
              <a:gd name="T13" fmla="*/ 304 h 512"/>
              <a:gd name="T14" fmla="*/ 360 w 387"/>
              <a:gd name="T15" fmla="*/ 368 h 512"/>
              <a:gd name="T16" fmla="*/ 360 w 387"/>
              <a:gd name="T17" fmla="*/ 456 h 512"/>
              <a:gd name="T18" fmla="*/ 336 w 387"/>
              <a:gd name="T19" fmla="*/ 464 h 512"/>
              <a:gd name="T20" fmla="*/ 264 w 387"/>
              <a:gd name="T21" fmla="*/ 496 h 512"/>
              <a:gd name="T22" fmla="*/ 216 w 387"/>
              <a:gd name="T23" fmla="*/ 512 h 512"/>
              <a:gd name="T24" fmla="*/ 184 w 387"/>
              <a:gd name="T25" fmla="*/ 488 h 512"/>
              <a:gd name="T26" fmla="*/ 176 w 387"/>
              <a:gd name="T27" fmla="*/ 464 h 512"/>
              <a:gd name="T28" fmla="*/ 152 w 387"/>
              <a:gd name="T29" fmla="*/ 448 h 512"/>
              <a:gd name="T30" fmla="*/ 112 w 387"/>
              <a:gd name="T31" fmla="*/ 400 h 512"/>
              <a:gd name="T32" fmla="*/ 56 w 387"/>
              <a:gd name="T33" fmla="*/ 368 h 512"/>
              <a:gd name="T34" fmla="*/ 0 w 387"/>
              <a:gd name="T35" fmla="*/ 264 h 512"/>
              <a:gd name="T36" fmla="*/ 8 w 387"/>
              <a:gd name="T37" fmla="*/ 72 h 512"/>
              <a:gd name="T38" fmla="*/ 32 w 387"/>
              <a:gd name="T39" fmla="*/ 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12">
                <a:moveTo>
                  <a:pt x="32" y="16"/>
                </a:moveTo>
                <a:cubicBezTo>
                  <a:pt x="66" y="10"/>
                  <a:pt x="100" y="0"/>
                  <a:pt x="136" y="0"/>
                </a:cubicBezTo>
                <a:cubicBezTo>
                  <a:pt x="158" y="0"/>
                  <a:pt x="164" y="25"/>
                  <a:pt x="168" y="40"/>
                </a:cubicBezTo>
                <a:cubicBezTo>
                  <a:pt x="179" y="85"/>
                  <a:pt x="176" y="117"/>
                  <a:pt x="216" y="144"/>
                </a:cubicBezTo>
                <a:cubicBezTo>
                  <a:pt x="224" y="178"/>
                  <a:pt x="231" y="227"/>
                  <a:pt x="256" y="256"/>
                </a:cubicBezTo>
                <a:cubicBezTo>
                  <a:pt x="262" y="263"/>
                  <a:pt x="273" y="265"/>
                  <a:pt x="280" y="272"/>
                </a:cubicBezTo>
                <a:cubicBezTo>
                  <a:pt x="289" y="281"/>
                  <a:pt x="296" y="293"/>
                  <a:pt x="304" y="304"/>
                </a:cubicBezTo>
                <a:cubicBezTo>
                  <a:pt x="344" y="362"/>
                  <a:pt x="318" y="340"/>
                  <a:pt x="360" y="368"/>
                </a:cubicBezTo>
                <a:cubicBezTo>
                  <a:pt x="362" y="384"/>
                  <a:pt x="376" y="435"/>
                  <a:pt x="360" y="456"/>
                </a:cubicBezTo>
                <a:cubicBezTo>
                  <a:pt x="354" y="462"/>
                  <a:pt x="343" y="460"/>
                  <a:pt x="336" y="464"/>
                </a:cubicBezTo>
                <a:cubicBezTo>
                  <a:pt x="259" y="502"/>
                  <a:pt x="387" y="454"/>
                  <a:pt x="264" y="496"/>
                </a:cubicBezTo>
                <a:cubicBezTo>
                  <a:pt x="248" y="501"/>
                  <a:pt x="216" y="512"/>
                  <a:pt x="216" y="512"/>
                </a:cubicBezTo>
                <a:cubicBezTo>
                  <a:pt x="205" y="504"/>
                  <a:pt x="192" y="498"/>
                  <a:pt x="184" y="488"/>
                </a:cubicBezTo>
                <a:cubicBezTo>
                  <a:pt x="178" y="481"/>
                  <a:pt x="181" y="470"/>
                  <a:pt x="176" y="464"/>
                </a:cubicBezTo>
                <a:cubicBezTo>
                  <a:pt x="169" y="456"/>
                  <a:pt x="159" y="454"/>
                  <a:pt x="152" y="448"/>
                </a:cubicBezTo>
                <a:cubicBezTo>
                  <a:pt x="73" y="382"/>
                  <a:pt x="174" y="462"/>
                  <a:pt x="112" y="400"/>
                </a:cubicBezTo>
                <a:cubicBezTo>
                  <a:pt x="100" y="388"/>
                  <a:pt x="68" y="374"/>
                  <a:pt x="56" y="368"/>
                </a:cubicBezTo>
                <a:cubicBezTo>
                  <a:pt x="30" y="329"/>
                  <a:pt x="20" y="304"/>
                  <a:pt x="0" y="264"/>
                </a:cubicBezTo>
                <a:cubicBezTo>
                  <a:pt x="6" y="187"/>
                  <a:pt x="16" y="146"/>
                  <a:pt x="8" y="72"/>
                </a:cubicBezTo>
                <a:cubicBezTo>
                  <a:pt x="16" y="18"/>
                  <a:pt x="1" y="31"/>
                  <a:pt x="32" y="16"/>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5106" name="AutoShape 66"/>
          <p:cNvSpPr>
            <a:spLocks noChangeArrowheads="1"/>
          </p:cNvSpPr>
          <p:nvPr/>
        </p:nvSpPr>
        <p:spPr bwMode="auto">
          <a:xfrm rot="20160000">
            <a:off x="2840038" y="3825875"/>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5107" name="Rectangle 67"/>
          <p:cNvSpPr>
            <a:spLocks noChangeArrowheads="1"/>
          </p:cNvSpPr>
          <p:nvPr/>
        </p:nvSpPr>
        <p:spPr bwMode="auto">
          <a:xfrm>
            <a:off x="6159500" y="1301750"/>
            <a:ext cx="1973263"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200" b="0">
                <a:solidFill>
                  <a:srgbClr val="FFFF00"/>
                </a:solidFill>
                <a:latin typeface="Times" charset="0"/>
                <a:ea typeface="宋体" charset="0"/>
                <a:cs typeface="宋体" charset="0"/>
              </a:rPr>
              <a:t>无</a:t>
            </a:r>
            <a:r>
              <a:rPr lang="zh-CN" altLang="en-US" sz="1600" b="0">
                <a:solidFill>
                  <a:srgbClr val="FFFF00"/>
                </a:solidFill>
                <a:latin typeface="Times" charset="0"/>
                <a:ea typeface="宋体" charset="0"/>
                <a:cs typeface="宋体" charset="0"/>
              </a:rPr>
              <a:t> </a:t>
            </a:r>
            <a:r>
              <a:rPr lang="zh-CN" altLang="en-US" sz="3200" b="0">
                <a:solidFill>
                  <a:srgbClr val="FFFF00"/>
                </a:solidFill>
                <a:latin typeface="Times" charset="0"/>
                <a:ea typeface="宋体" charset="0"/>
                <a:cs typeface="宋体" charset="0"/>
              </a:rPr>
              <a:t>王</a:t>
            </a:r>
            <a:r>
              <a:rPr lang="en-US" altLang="zh-CN" sz="6000" b="0">
                <a:solidFill>
                  <a:srgbClr val="00FF00"/>
                </a:solidFill>
                <a:latin typeface="Times" charset="0"/>
                <a:ea typeface="宋体" charset="0"/>
                <a:cs typeface="宋体" charset="0"/>
              </a:rPr>
              <a:t>掳</a:t>
            </a:r>
            <a:endParaRPr lang="zh-CN" altLang="en-US" sz="6000" b="0">
              <a:solidFill>
                <a:srgbClr val="00FF00"/>
              </a:solidFill>
              <a:latin typeface="Times" charset="0"/>
              <a:ea typeface="宋体" charset="0"/>
              <a:cs typeface="宋体" charset="0"/>
            </a:endParaRPr>
          </a:p>
        </p:txBody>
      </p:sp>
      <p:sp>
        <p:nvSpPr>
          <p:cNvPr id="855108" name="Text Box 68"/>
          <p:cNvSpPr txBox="1">
            <a:spLocks noChangeArrowheads="1"/>
          </p:cNvSpPr>
          <p:nvPr/>
        </p:nvSpPr>
        <p:spPr bwMode="auto">
          <a:xfrm>
            <a:off x="1749425" y="0"/>
            <a:ext cx="4546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25:21 — </a:t>
            </a:r>
            <a:r>
              <a:rPr lang="ja-JP" altLang="en-US" sz="1400">
                <a:solidFill>
                  <a:schemeClr val="tx1"/>
                </a:solidFill>
                <a:latin typeface="宋体" charset="0"/>
                <a:ea typeface="宋体" charset="0"/>
                <a:cs typeface="宋体" charset="0"/>
              </a:rPr>
              <a:t>拉 </a:t>
            </a:r>
            <a:r>
              <a:rPr lang="en-US" altLang="zh-CN" sz="1400">
                <a:solidFill>
                  <a:schemeClr val="tx1"/>
                </a:solidFill>
                <a:latin typeface="宋体" charset="0"/>
                <a:ea typeface="宋体" charset="0"/>
                <a:cs typeface="宋体" charset="0"/>
              </a:rPr>
              <a:t>1:3</a:t>
            </a:r>
          </a:p>
        </p:txBody>
      </p:sp>
      <p:sp>
        <p:nvSpPr>
          <p:cNvPr id="855109" name="Text Box 69"/>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55106"/>
                                        </p:tgtEl>
                                        <p:attrNameLst>
                                          <p:attrName>style.visibility</p:attrName>
                                        </p:attrNameLst>
                                      </p:cBhvr>
                                      <p:to>
                                        <p:strVal val="visible"/>
                                      </p:to>
                                    </p:set>
                                    <p:anim calcmode="lin" valueType="num">
                                      <p:cBhvr additive="base">
                                        <p:cTn id="7" dur="500" fill="hold"/>
                                        <p:tgtEl>
                                          <p:spTgt spid="855106"/>
                                        </p:tgtEl>
                                        <p:attrNameLst>
                                          <p:attrName>ppt_x</p:attrName>
                                        </p:attrNameLst>
                                      </p:cBhvr>
                                      <p:tavLst>
                                        <p:tav tm="0">
                                          <p:val>
                                            <p:strVal val="0-#ppt_w/2"/>
                                          </p:val>
                                        </p:tav>
                                        <p:tav tm="100000">
                                          <p:val>
                                            <p:strVal val="#ppt_x"/>
                                          </p:val>
                                        </p:tav>
                                      </p:tavLst>
                                    </p:anim>
                                    <p:anim calcmode="lin" valueType="num">
                                      <p:cBhvr additive="base">
                                        <p:cTn id="8" dur="500" fill="hold"/>
                                        <p:tgtEl>
                                          <p:spTgt spid="855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10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68995" name="Rectangle 3"/>
          <p:cNvSpPr>
            <a:spLocks noChangeArrowheads="1"/>
          </p:cNvSpPr>
          <p:nvPr/>
        </p:nvSpPr>
        <p:spPr bwMode="auto">
          <a:xfrm>
            <a:off x="565150" y="83185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8996" name="Rectangle 4"/>
          <p:cNvSpPr>
            <a:spLocks noChangeArrowheads="1"/>
          </p:cNvSpPr>
          <p:nvPr/>
        </p:nvSpPr>
        <p:spPr bwMode="auto">
          <a:xfrm>
            <a:off x="738188" y="1065213"/>
            <a:ext cx="7921625" cy="45323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90000"/>
              </a:lnSpc>
              <a:defRPr/>
            </a:pPr>
            <a:r>
              <a:rPr lang="en-US" altLang="zh-CN" sz="3600">
                <a:solidFill>
                  <a:srgbClr val="FAFD00"/>
                </a:solidFill>
                <a:latin typeface="宋体" charset="0"/>
                <a:ea typeface="宋体" charset="0"/>
                <a:cs typeface="宋体" charset="0"/>
              </a:rPr>
              <a:t>大</a:t>
            </a:r>
            <a:r>
              <a:rPr lang="zh-CN" altLang="en-US" sz="3600">
                <a:solidFill>
                  <a:srgbClr val="FAFD00"/>
                </a:solidFill>
                <a:latin typeface="宋体" charset="0"/>
                <a:ea typeface="宋体" charset="0"/>
                <a:cs typeface="宋体" charset="0"/>
              </a:rPr>
              <a:t>约年代</a:t>
            </a:r>
          </a:p>
          <a:p>
            <a:pPr algn="ctr">
              <a:lnSpc>
                <a:spcPct val="90000"/>
              </a:lnSpc>
              <a:defRPr/>
            </a:pPr>
            <a:endParaRPr lang="zh-CN" altLang="en-US" sz="3600">
              <a:solidFill>
                <a:srgbClr val="FAFD00"/>
              </a:solidFill>
              <a:latin typeface="宋体" charset="0"/>
              <a:ea typeface="宋体" charset="0"/>
              <a:cs typeface="宋体" charset="0"/>
            </a:endParaRPr>
          </a:p>
          <a:p>
            <a:pPr>
              <a:lnSpc>
                <a:spcPct val="90000"/>
              </a:lnSpc>
              <a:defRPr/>
            </a:pPr>
            <a:r>
              <a:rPr lang="ja-JP" altLang="en-US" sz="3600">
                <a:solidFill>
                  <a:srgbClr val="FAFD00"/>
                </a:solidFill>
                <a:latin typeface="宋体" charset="0"/>
                <a:ea typeface="宋体" charset="0"/>
                <a:cs typeface="宋体" charset="0"/>
              </a:rPr>
              <a:t>亚伯拉罕</a:t>
            </a:r>
            <a:r>
              <a:rPr lang="en-US" altLang="zh-CN" sz="3600">
                <a:solidFill>
                  <a:srgbClr val="FAFD00"/>
                </a:solidFill>
                <a:latin typeface="宋体" charset="0"/>
                <a:ea typeface="宋体" charset="0"/>
                <a:cs typeface="宋体" charset="0"/>
              </a:rPr>
              <a:t>-</a:t>
            </a:r>
            <a:r>
              <a:rPr lang="ja-JP" altLang="en-US" sz="3600">
                <a:solidFill>
                  <a:srgbClr val="FAFD00"/>
                </a:solidFill>
                <a:latin typeface="宋体" charset="0"/>
                <a:ea typeface="宋体" charset="0"/>
                <a:cs typeface="宋体" charset="0"/>
              </a:rPr>
              <a:t>约瑟</a:t>
            </a:r>
            <a:r>
              <a:rPr lang="zh-CN" altLang="en-US" sz="3600">
                <a:solidFill>
                  <a:srgbClr val="FAFD00"/>
                </a:solidFill>
                <a:latin typeface="宋体" charset="0"/>
                <a:ea typeface="宋体" charset="0"/>
                <a:cs typeface="宋体" charset="0"/>
              </a:rPr>
              <a:t>	  	约主前</a:t>
            </a:r>
            <a:r>
              <a:rPr lang="en-US" altLang="zh-CN" sz="3600">
                <a:solidFill>
                  <a:srgbClr val="FAFD00"/>
                </a:solidFill>
                <a:latin typeface="宋体" charset="0"/>
                <a:ea typeface="宋体" charset="0"/>
                <a:cs typeface="宋体" charset="0"/>
              </a:rPr>
              <a:t>2000年</a:t>
            </a:r>
            <a:endParaRPr lang="zh-CN" altLang="en-US" sz="3600">
              <a:solidFill>
                <a:schemeClr val="hlink"/>
              </a:solidFill>
              <a:latin typeface="宋体" charset="0"/>
              <a:ea typeface="宋体" charset="0"/>
              <a:cs typeface="宋体" charset="0"/>
            </a:endParaRPr>
          </a:p>
          <a:p>
            <a:pPr>
              <a:lnSpc>
                <a:spcPct val="90000"/>
              </a:lnSpc>
              <a:defRPr/>
            </a:pPr>
            <a:endParaRPr lang="zh-CN" altLang="en-US" sz="3600">
              <a:solidFill>
                <a:srgbClr val="FAFD00"/>
              </a:solidFill>
              <a:latin typeface="宋体" charset="0"/>
              <a:ea typeface="宋体" charset="0"/>
              <a:cs typeface="宋体" charset="0"/>
            </a:endParaRPr>
          </a:p>
          <a:p>
            <a:pPr>
              <a:lnSpc>
                <a:spcPct val="90000"/>
              </a:lnSpc>
              <a:defRPr/>
            </a:pPr>
            <a:r>
              <a:rPr lang="ja-JP" altLang="en-US" sz="3600">
                <a:solidFill>
                  <a:srgbClr val="FAFD00"/>
                </a:solidFill>
                <a:latin typeface="宋体" charset="0"/>
                <a:ea typeface="宋体" charset="0"/>
                <a:cs typeface="宋体" charset="0"/>
              </a:rPr>
              <a:t>摩西</a:t>
            </a:r>
            <a:r>
              <a:rPr lang="en-US" altLang="zh-CN" sz="3600">
                <a:solidFill>
                  <a:srgbClr val="FAFD00"/>
                </a:solidFill>
                <a:latin typeface="宋体" charset="0"/>
                <a:ea typeface="宋体" charset="0"/>
                <a:cs typeface="宋体" charset="0"/>
              </a:rPr>
              <a:t>-</a:t>
            </a:r>
            <a:r>
              <a:rPr lang="ja-JP" altLang="en-US" sz="3600">
                <a:solidFill>
                  <a:srgbClr val="FAFD00"/>
                </a:solidFill>
                <a:latin typeface="宋体" charset="0"/>
                <a:ea typeface="宋体" charset="0"/>
                <a:cs typeface="宋体" charset="0"/>
              </a:rPr>
              <a:t>约书亚</a:t>
            </a:r>
            <a:r>
              <a:rPr lang="zh-CN" altLang="en-US" sz="3600">
                <a:solidFill>
                  <a:srgbClr val="FAFD00"/>
                </a:solidFill>
                <a:latin typeface="宋体" charset="0"/>
                <a:ea typeface="宋体" charset="0"/>
                <a:cs typeface="宋体" charset="0"/>
              </a:rPr>
              <a:t>	  		约主前</a:t>
            </a:r>
            <a:r>
              <a:rPr lang="en-US" altLang="zh-CN" sz="3600">
                <a:solidFill>
                  <a:srgbClr val="FAFD00"/>
                </a:solidFill>
                <a:latin typeface="宋体" charset="0"/>
                <a:ea typeface="宋体" charset="0"/>
                <a:cs typeface="宋体" charset="0"/>
              </a:rPr>
              <a:t>1500年</a:t>
            </a:r>
            <a:endParaRPr lang="zh-CN" altLang="en-US" sz="3600">
              <a:solidFill>
                <a:srgbClr val="FAFD00"/>
              </a:solidFill>
              <a:latin typeface="宋体" charset="0"/>
              <a:ea typeface="宋体" charset="0"/>
              <a:cs typeface="宋体" charset="0"/>
            </a:endParaRPr>
          </a:p>
          <a:p>
            <a:pPr>
              <a:lnSpc>
                <a:spcPct val="90000"/>
              </a:lnSpc>
              <a:defRPr/>
            </a:pPr>
            <a:endParaRPr lang="zh-CN" altLang="en-US" sz="3600">
              <a:solidFill>
                <a:srgbClr val="FAFD00"/>
              </a:solidFill>
              <a:latin typeface="宋体" charset="0"/>
              <a:ea typeface="宋体" charset="0"/>
              <a:cs typeface="宋体" charset="0"/>
            </a:endParaRPr>
          </a:p>
          <a:p>
            <a:pPr>
              <a:lnSpc>
                <a:spcPct val="90000"/>
              </a:lnSpc>
              <a:defRPr/>
            </a:pPr>
            <a:r>
              <a:rPr lang="en-US" altLang="zh-CN" sz="3600">
                <a:solidFill>
                  <a:srgbClr val="FFFF00"/>
                </a:solidFill>
                <a:latin typeface="宋体" charset="0"/>
                <a:ea typeface="宋体" charset="0"/>
                <a:cs typeface="宋体" charset="0"/>
              </a:rPr>
              <a:t>无</a:t>
            </a:r>
            <a:r>
              <a:rPr lang="zh-CN" altLang="en-US" sz="3600">
                <a:solidFill>
                  <a:srgbClr val="FFFF00"/>
                </a:solidFill>
                <a:latin typeface="宋体" charset="0"/>
                <a:ea typeface="宋体" charset="0"/>
                <a:cs typeface="宋体" charset="0"/>
              </a:rPr>
              <a:t>王-王朝			约主前1000年</a:t>
            </a:r>
          </a:p>
          <a:p>
            <a:pPr>
              <a:lnSpc>
                <a:spcPct val="90000"/>
              </a:lnSpc>
              <a:defRPr/>
            </a:pPr>
            <a:endParaRPr lang="zh-CN" altLang="en-US" sz="3600">
              <a:solidFill>
                <a:srgbClr val="FFFF00"/>
              </a:solidFill>
              <a:latin typeface="宋体" charset="0"/>
              <a:ea typeface="宋体" charset="0"/>
              <a:cs typeface="宋体" charset="0"/>
            </a:endParaRPr>
          </a:p>
          <a:p>
            <a:pPr>
              <a:lnSpc>
                <a:spcPct val="90000"/>
              </a:lnSpc>
              <a:defRPr/>
            </a:pPr>
            <a:r>
              <a:rPr lang="en-US" altLang="zh-CN" sz="3600" b="0">
                <a:solidFill>
                  <a:schemeClr val="tx1"/>
                </a:solidFill>
                <a:latin typeface="宋体" charset="0"/>
                <a:ea typeface="宋体" charset="0"/>
                <a:cs typeface="宋体" charset="0"/>
              </a:rPr>
              <a:t>被掳</a:t>
            </a:r>
            <a:r>
              <a:rPr lang="en-US" altLang="zh-CN" sz="3600">
                <a:solidFill>
                  <a:schemeClr val="tx1"/>
                </a:solidFill>
                <a:latin typeface="宋体" charset="0"/>
                <a:ea typeface="宋体" charset="0"/>
                <a:cs typeface="宋体" charset="0"/>
              </a:rPr>
              <a:t>-静</a:t>
            </a:r>
            <a:r>
              <a:rPr lang="zh-CN" altLang="en-US" sz="3600">
                <a:solidFill>
                  <a:schemeClr val="tx1"/>
                </a:solidFill>
                <a:latin typeface="宋体" charset="0"/>
                <a:ea typeface="宋体" charset="0"/>
                <a:cs typeface="宋体" charset="0"/>
              </a:rPr>
              <a:t>默</a:t>
            </a:r>
            <a:r>
              <a:rPr lang="zh-CN" altLang="en-US" sz="3600">
                <a:solidFill>
                  <a:srgbClr val="FFFF00"/>
                </a:solidFill>
                <a:latin typeface="宋体" charset="0"/>
                <a:ea typeface="宋体" charset="0"/>
                <a:cs typeface="宋体" charset="0"/>
              </a:rPr>
              <a:t>			</a:t>
            </a:r>
            <a:r>
              <a:rPr lang="zh-CN" altLang="en-US" sz="3600">
                <a:solidFill>
                  <a:schemeClr val="tx1"/>
                </a:solidFill>
                <a:latin typeface="宋体" charset="0"/>
                <a:ea typeface="宋体" charset="0"/>
                <a:cs typeface="宋体" charset="0"/>
              </a:rPr>
              <a:t>约主前</a:t>
            </a:r>
            <a:r>
              <a:rPr lang="en-US" altLang="zh-CN" sz="3600">
                <a:solidFill>
                  <a:schemeClr val="hlink"/>
                </a:solidFill>
                <a:latin typeface="宋体" charset="0"/>
                <a:ea typeface="宋体" charset="0"/>
                <a:cs typeface="宋体" charset="0"/>
              </a:rPr>
              <a:t>500年</a:t>
            </a:r>
            <a:endParaRPr lang="zh-CN" altLang="en-US" sz="3600">
              <a:solidFill>
                <a:srgbClr val="FAFD00"/>
              </a:solidFill>
              <a:latin typeface="宋体" charset="0"/>
              <a:ea typeface="宋体" charset="0"/>
              <a:cs typeface="宋体" charset="0"/>
            </a:endParaRPr>
          </a:p>
        </p:txBody>
      </p:sp>
      <p:sp>
        <p:nvSpPr>
          <p:cNvPr id="468997" name="Rectangle 5"/>
          <p:cNvSpPr>
            <a:spLocks noChangeArrowheads="1"/>
          </p:cNvSpPr>
          <p:nvPr/>
        </p:nvSpPr>
        <p:spPr bwMode="auto">
          <a:xfrm>
            <a:off x="1490663" y="1074738"/>
            <a:ext cx="71120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8998" name="Oval 6"/>
          <p:cNvSpPr>
            <a:spLocks noChangeArrowheads="1"/>
          </p:cNvSpPr>
          <p:nvPr/>
        </p:nvSpPr>
        <p:spPr bwMode="auto">
          <a:xfrm>
            <a:off x="220663" y="4797425"/>
            <a:ext cx="8458200" cy="1025525"/>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68999" name="Rectangle 7"/>
          <p:cNvSpPr>
            <a:spLocks noChangeArrowheads="1"/>
          </p:cNvSpPr>
          <p:nvPr/>
        </p:nvSpPr>
        <p:spPr bwMode="auto">
          <a:xfrm>
            <a:off x="77343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469001" name="Text Box 9"/>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469003" name="Rectangle 11"/>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fade">
                                      <p:cBhvr>
                                        <p:cTn id="7" dur="1000"/>
                                        <p:tgtEl>
                                          <p:spTgt spid="468996"/>
                                        </p:tgtEl>
                                      </p:cBhvr>
                                    </p:animEffect>
                                  </p:childTnLst>
                                </p:cTn>
                              </p:par>
                            </p:childTnLst>
                          </p:cTn>
                        </p:par>
                        <p:par>
                          <p:cTn id="8" fill="hold" nodeType="afterGroup">
                            <p:stCondLst>
                              <p:cond delay="10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ChangeArrowheads="1"/>
          </p:cNvSpPr>
          <p:nvPr/>
        </p:nvSpPr>
        <p:spPr bwMode="auto">
          <a:xfrm>
            <a:off x="2476500" y="546100"/>
            <a:ext cx="5753100" cy="5600700"/>
          </a:xfrm>
          <a:prstGeom prst="rect">
            <a:avLst/>
          </a:prstGeom>
          <a:gradFill rotWithShape="0">
            <a:gsLst>
              <a:gs pos="0">
                <a:srgbClr val="0337CB">
                  <a:gamma/>
                  <a:shade val="0"/>
                  <a:invGamma/>
                </a:srgbClr>
              </a:gs>
              <a:gs pos="50000">
                <a:srgbClr val="0337CB"/>
              </a:gs>
              <a:gs pos="100000">
                <a:srgbClr val="0337CB">
                  <a:gamma/>
                  <a:shade val="0"/>
                  <a:invGamma/>
                </a:srgbClr>
              </a:gs>
            </a:gsLst>
            <a:lin ang="5400000" scaled="1"/>
          </a:gradFill>
          <a:ln w="5715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55" name="Rectangle 3"/>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74035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nvGrpSpPr>
          <p:cNvPr id="10244" name="Group 58"/>
          <p:cNvGrpSpPr>
            <a:grpSpLocks/>
          </p:cNvGrpSpPr>
          <p:nvPr/>
        </p:nvGrpSpPr>
        <p:grpSpPr bwMode="auto">
          <a:xfrm>
            <a:off x="8018463" y="3429000"/>
            <a:ext cx="952500" cy="673100"/>
            <a:chOff x="5051" y="2160"/>
            <a:chExt cx="600" cy="424"/>
          </a:xfrm>
        </p:grpSpPr>
        <p:sp>
          <p:nvSpPr>
            <p:cNvPr id="740358"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40359" name="Rectangle 7"/>
            <p:cNvSpPr>
              <a:spLocks noChangeArrowheads="1"/>
            </p:cNvSpPr>
            <p:nvPr/>
          </p:nvSpPr>
          <p:spPr bwMode="auto">
            <a:xfrm>
              <a:off x="5153" y="2464"/>
              <a:ext cx="192"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0" name="Freeform 8"/>
            <p:cNvSpPr>
              <a:spLocks/>
            </p:cNvSpPr>
            <p:nvPr/>
          </p:nvSpPr>
          <p:spPr bwMode="auto">
            <a:xfrm>
              <a:off x="5414" y="2231"/>
              <a:ext cx="148" cy="76"/>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40361"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2"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3" name="Rectangle 11"/>
            <p:cNvSpPr>
              <a:spLocks noChangeArrowheads="1"/>
            </p:cNvSpPr>
            <p:nvPr/>
          </p:nvSpPr>
          <p:spPr bwMode="auto">
            <a:xfrm>
              <a:off x="5121" y="2433"/>
              <a:ext cx="324" cy="120"/>
            </a:xfrm>
            <a:prstGeom prst="rect">
              <a:avLst/>
            </a:prstGeom>
            <a:solidFill>
              <a:srgbClr val="FFFF00"/>
            </a:solidFill>
            <a:ln>
              <a:noFill/>
            </a:ln>
            <a:effectLst/>
            <a:extLs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4" name="AutoShape 12"/>
            <p:cNvSpPr>
              <a:spLocks noChangeArrowheads="1"/>
            </p:cNvSpPr>
            <p:nvPr/>
          </p:nvSpPr>
          <p:spPr bwMode="auto">
            <a:xfrm>
              <a:off x="5062" y="2193"/>
              <a:ext cx="448" cy="18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5" name="Line 13"/>
            <p:cNvSpPr>
              <a:spLocks noChangeShapeType="1"/>
            </p:cNvSpPr>
            <p:nvPr/>
          </p:nvSpPr>
          <p:spPr bwMode="auto">
            <a:xfrm>
              <a:off x="5071" y="2410"/>
              <a:ext cx="5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6" name="Line 14"/>
            <p:cNvSpPr>
              <a:spLocks noChangeShapeType="1"/>
            </p:cNvSpPr>
            <p:nvPr/>
          </p:nvSpPr>
          <p:spPr bwMode="auto">
            <a:xfrm>
              <a:off x="5071" y="2530"/>
              <a:ext cx="5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40367" name="Rectangle 15"/>
            <p:cNvSpPr>
              <a:spLocks noChangeArrowheads="1"/>
            </p:cNvSpPr>
            <p:nvPr/>
          </p:nvSpPr>
          <p:spPr bwMode="auto">
            <a:xfrm>
              <a:off x="5073" y="2160"/>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Chicago" charset="0"/>
                  <a:ea typeface="宋体" charset="0"/>
                  <a:cs typeface="宋体" charset="0"/>
                </a:rPr>
                <a:t>约书亚</a:t>
              </a:r>
            </a:p>
          </p:txBody>
        </p:sp>
        <p:sp>
          <p:nvSpPr>
            <p:cNvPr id="740368" name="Rectangle 16"/>
            <p:cNvSpPr>
              <a:spLocks noChangeArrowheads="1"/>
            </p:cNvSpPr>
            <p:nvPr/>
          </p:nvSpPr>
          <p:spPr bwMode="auto">
            <a:xfrm>
              <a:off x="5114" y="2296"/>
              <a:ext cx="49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740369" name="Rectangle 17"/>
            <p:cNvSpPr>
              <a:spLocks noChangeArrowheads="1"/>
            </p:cNvSpPr>
            <p:nvPr/>
          </p:nvSpPr>
          <p:spPr bwMode="auto">
            <a:xfrm>
              <a:off x="5107" y="2407"/>
              <a:ext cx="402"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土地分配</a:t>
              </a:r>
            </a:p>
          </p:txBody>
        </p:sp>
      </p:grpSp>
      <p:grpSp>
        <p:nvGrpSpPr>
          <p:cNvPr id="10245" name="Group 18"/>
          <p:cNvGrpSpPr>
            <a:grpSpLocks/>
          </p:cNvGrpSpPr>
          <p:nvPr/>
        </p:nvGrpSpPr>
        <p:grpSpPr bwMode="auto">
          <a:xfrm>
            <a:off x="5473700" y="2120900"/>
            <a:ext cx="558800" cy="3644900"/>
            <a:chOff x="3448" y="1336"/>
            <a:chExt cx="352" cy="2296"/>
          </a:xfrm>
        </p:grpSpPr>
        <p:grpSp>
          <p:nvGrpSpPr>
            <p:cNvPr id="10281" name="Group 19" descr="Large confetti"/>
            <p:cNvGrpSpPr>
              <a:grpSpLocks/>
            </p:cNvGrpSpPr>
            <p:nvPr/>
          </p:nvGrpSpPr>
          <p:grpSpPr bwMode="auto">
            <a:xfrm>
              <a:off x="3656" y="1336"/>
              <a:ext cx="144" cy="1416"/>
              <a:chOff x="3656" y="1336"/>
              <a:chExt cx="144" cy="1416"/>
            </a:xfrm>
          </p:grpSpPr>
          <p:sp>
            <p:nvSpPr>
              <p:cNvPr id="740372" name="Freeform 20" descr="Large confetti"/>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40373" name="Freeform 21" descr="Large confetti"/>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grpSp>
        <p:sp>
          <p:nvSpPr>
            <p:cNvPr id="740374" name="Freeform 22" descr="Large confetti"/>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grpSp>
      <p:grpSp>
        <p:nvGrpSpPr>
          <p:cNvPr id="10246" name="Group 23"/>
          <p:cNvGrpSpPr>
            <a:grpSpLocks/>
          </p:cNvGrpSpPr>
          <p:nvPr/>
        </p:nvGrpSpPr>
        <p:grpSpPr bwMode="auto">
          <a:xfrm>
            <a:off x="3073400" y="1079500"/>
            <a:ext cx="2317750" cy="4584700"/>
            <a:chOff x="1936" y="680"/>
            <a:chExt cx="1460" cy="2888"/>
          </a:xfrm>
        </p:grpSpPr>
        <p:sp>
          <p:nvSpPr>
            <p:cNvPr id="740376"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40377"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Lst>
              <a:ahLst/>
              <a:cxnLst>
                <a:cxn ang="0">
                  <a:pos x="T0" y="T1"/>
                </a:cxn>
                <a:cxn ang="0">
                  <a:pos x="T2" y="T3"/>
                </a:cxn>
                <a:cxn ang="0">
                  <a:pos x="T4" y="T5"/>
                </a:cxn>
                <a:cxn ang="0">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740378" name="Text Box 26"/>
          <p:cNvSpPr txBox="1">
            <a:spLocks noChangeArrowheads="1"/>
          </p:cNvSpPr>
          <p:nvPr/>
        </p:nvSpPr>
        <p:spPr bwMode="auto">
          <a:xfrm>
            <a:off x="5578475" y="1531938"/>
            <a:ext cx="757238" cy="5810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FF00"/>
                </a:solidFill>
                <a:ea typeface="MS PGothic" charset="0"/>
                <a:cs typeface="MS PGothic" charset="0"/>
              </a:rPr>
              <a:t>加利    利海</a:t>
            </a:r>
          </a:p>
        </p:txBody>
      </p:sp>
      <p:sp>
        <p:nvSpPr>
          <p:cNvPr id="740379" name="Text Box 27"/>
          <p:cNvSpPr txBox="1">
            <a:spLocks noChangeArrowheads="1"/>
          </p:cNvSpPr>
          <p:nvPr/>
        </p:nvSpPr>
        <p:spPr bwMode="auto">
          <a:xfrm>
            <a:off x="5518150" y="26987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b="0" i="1">
                <a:solidFill>
                  <a:srgbClr val="00FF00"/>
                </a:solidFill>
                <a:ea typeface="MS PGothic" charset="0"/>
                <a:cs typeface="MS PGothic" charset="0"/>
              </a:rPr>
              <a:t>吉尔巴山</a:t>
            </a:r>
            <a:endParaRPr lang="zh-CN" altLang="en-US" sz="1600" b="0" i="1">
              <a:solidFill>
                <a:srgbClr val="00FF00"/>
              </a:solidFill>
              <a:ea typeface="MS PGothic" charset="0"/>
              <a:cs typeface="MS PGothic" charset="0"/>
            </a:endParaRPr>
          </a:p>
        </p:txBody>
      </p:sp>
      <p:sp>
        <p:nvSpPr>
          <p:cNvPr id="740380" name="Text Box 28"/>
          <p:cNvSpPr txBox="1">
            <a:spLocks noChangeArrowheads="1"/>
          </p:cNvSpPr>
          <p:nvPr/>
        </p:nvSpPr>
        <p:spPr bwMode="auto">
          <a:xfrm>
            <a:off x="4838700" y="46609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b="0" i="1">
                <a:solidFill>
                  <a:srgbClr val="00FF00"/>
                </a:solidFill>
                <a:ea typeface="MS PGothic" charset="0"/>
                <a:cs typeface="MS PGothic" charset="0"/>
              </a:rPr>
              <a:t>希伯伦</a:t>
            </a:r>
          </a:p>
        </p:txBody>
      </p:sp>
      <p:sp>
        <p:nvSpPr>
          <p:cNvPr id="740381" name="Text Box 29"/>
          <p:cNvSpPr txBox="1">
            <a:spLocks noChangeArrowheads="1"/>
          </p:cNvSpPr>
          <p:nvPr/>
        </p:nvSpPr>
        <p:spPr bwMode="auto">
          <a:xfrm rot="-5286213">
            <a:off x="4362450" y="13763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FF3300"/>
                </a:solidFill>
                <a:ea typeface="MS PGothic" charset="0"/>
                <a:cs typeface="MS PGothic" charset="0"/>
              </a:rPr>
              <a:t>亚设</a:t>
            </a:r>
            <a:endParaRPr lang="zh-CN" altLang="en-US" sz="1600">
              <a:solidFill>
                <a:srgbClr val="FF3300"/>
              </a:solidFill>
              <a:ea typeface="MS PGothic" charset="0"/>
              <a:cs typeface="MS PGothic" charset="0"/>
            </a:endParaRPr>
          </a:p>
        </p:txBody>
      </p:sp>
      <p:sp>
        <p:nvSpPr>
          <p:cNvPr id="740382" name="Text Box 30"/>
          <p:cNvSpPr txBox="1">
            <a:spLocks noChangeArrowheads="1"/>
          </p:cNvSpPr>
          <p:nvPr/>
        </p:nvSpPr>
        <p:spPr bwMode="auto">
          <a:xfrm rot="-844665">
            <a:off x="5075238" y="24130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chemeClr val="tx1"/>
                </a:solidFill>
                <a:ea typeface="MS PGothic" charset="0"/>
                <a:cs typeface="MS PGothic" charset="0"/>
              </a:rPr>
              <a:t>以萨迦 </a:t>
            </a:r>
            <a:endParaRPr lang="zh-CN" altLang="en-US" sz="1600">
              <a:solidFill>
                <a:schemeClr val="tx1"/>
              </a:solidFill>
              <a:ea typeface="宋体" charset="0"/>
              <a:cs typeface="宋体" charset="0"/>
            </a:endParaRPr>
          </a:p>
        </p:txBody>
      </p:sp>
      <p:sp>
        <p:nvSpPr>
          <p:cNvPr id="740383" name="Text Box 31"/>
          <p:cNvSpPr txBox="1">
            <a:spLocks noChangeArrowheads="1"/>
          </p:cNvSpPr>
          <p:nvPr/>
        </p:nvSpPr>
        <p:spPr bwMode="auto">
          <a:xfrm rot="469584">
            <a:off x="4422775" y="30480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FF00"/>
                </a:solidFill>
                <a:ea typeface="MS PGothic" charset="0"/>
                <a:cs typeface="MS PGothic" charset="0"/>
              </a:rPr>
              <a:t>玛拿西</a:t>
            </a:r>
            <a:endParaRPr lang="zh-CN" altLang="en-US" sz="1600">
              <a:solidFill>
                <a:srgbClr val="00FF00"/>
              </a:solidFill>
              <a:ea typeface="宋体" charset="0"/>
              <a:cs typeface="宋体" charset="0"/>
            </a:endParaRPr>
          </a:p>
        </p:txBody>
      </p:sp>
      <p:sp>
        <p:nvSpPr>
          <p:cNvPr id="740384" name="Text Box 32"/>
          <p:cNvSpPr txBox="1">
            <a:spLocks noChangeArrowheads="1"/>
          </p:cNvSpPr>
          <p:nvPr/>
        </p:nvSpPr>
        <p:spPr bwMode="auto">
          <a:xfrm rot="2606806">
            <a:off x="5741988" y="4248150"/>
            <a:ext cx="1612900" cy="70326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FFFF00"/>
                </a:solidFill>
                <a:ea typeface="MS PGothic" charset="0"/>
                <a:cs typeface="MS PGothic" charset="0"/>
              </a:rPr>
              <a:t>迦得</a:t>
            </a:r>
          </a:p>
          <a:p>
            <a:pPr>
              <a:spcBef>
                <a:spcPct val="50000"/>
              </a:spcBef>
              <a:defRPr/>
            </a:pPr>
            <a:endParaRPr lang="zh-CN" altLang="en-US" sz="1600">
              <a:solidFill>
                <a:srgbClr val="FFFF00"/>
              </a:solidFill>
              <a:ea typeface="宋体" charset="0"/>
              <a:cs typeface="宋体" charset="0"/>
            </a:endParaRPr>
          </a:p>
        </p:txBody>
      </p:sp>
      <p:sp>
        <p:nvSpPr>
          <p:cNvPr id="740385" name="Text Box 33"/>
          <p:cNvSpPr txBox="1">
            <a:spLocks noChangeArrowheads="1"/>
          </p:cNvSpPr>
          <p:nvPr/>
        </p:nvSpPr>
        <p:spPr bwMode="auto">
          <a:xfrm rot="-2225045">
            <a:off x="4560888" y="3597275"/>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FF00FF"/>
                </a:solidFill>
                <a:ea typeface="MS PGothic" charset="0"/>
                <a:cs typeface="MS PGothic" charset="0"/>
              </a:rPr>
              <a:t>以法莲</a:t>
            </a:r>
          </a:p>
        </p:txBody>
      </p:sp>
      <p:sp>
        <p:nvSpPr>
          <p:cNvPr id="740386" name="Text Box 34"/>
          <p:cNvSpPr txBox="1">
            <a:spLocks noChangeArrowheads="1"/>
          </p:cNvSpPr>
          <p:nvPr/>
        </p:nvSpPr>
        <p:spPr bwMode="auto">
          <a:xfrm>
            <a:off x="4800600" y="42672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FFFF00"/>
                </a:solidFill>
                <a:ea typeface="宋体" charset="0"/>
                <a:cs typeface="宋体" charset="0"/>
              </a:rPr>
              <a:t>便雅悯</a:t>
            </a:r>
          </a:p>
        </p:txBody>
      </p:sp>
      <p:sp>
        <p:nvSpPr>
          <p:cNvPr id="740387" name="Text Box 35"/>
          <p:cNvSpPr txBox="1">
            <a:spLocks noChangeArrowheads="1"/>
          </p:cNvSpPr>
          <p:nvPr/>
        </p:nvSpPr>
        <p:spPr bwMode="auto">
          <a:xfrm rot="2953560">
            <a:off x="5767388" y="50355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FF3300"/>
                </a:solidFill>
                <a:ea typeface="MS PGothic" charset="0"/>
                <a:cs typeface="MS PGothic" charset="0"/>
              </a:rPr>
              <a:t>吕便</a:t>
            </a:r>
          </a:p>
        </p:txBody>
      </p:sp>
      <p:sp>
        <p:nvSpPr>
          <p:cNvPr id="740388" name="Text Box 36"/>
          <p:cNvSpPr txBox="1">
            <a:spLocks noChangeArrowheads="1"/>
          </p:cNvSpPr>
          <p:nvPr/>
        </p:nvSpPr>
        <p:spPr bwMode="auto">
          <a:xfrm rot="-3254640">
            <a:off x="3824288" y="39814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FF3300"/>
                </a:solidFill>
                <a:ea typeface="MS PGothic" charset="0"/>
                <a:cs typeface="MS PGothic" charset="0"/>
              </a:rPr>
              <a:t>但</a:t>
            </a:r>
          </a:p>
        </p:txBody>
      </p:sp>
      <p:sp>
        <p:nvSpPr>
          <p:cNvPr id="740389" name="Text Box 37"/>
          <p:cNvSpPr txBox="1">
            <a:spLocks noChangeArrowheads="1"/>
          </p:cNvSpPr>
          <p:nvPr/>
        </p:nvSpPr>
        <p:spPr bwMode="auto">
          <a:xfrm rot="-2428638">
            <a:off x="3752850" y="47037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chemeClr val="tx1"/>
                </a:solidFill>
                <a:ea typeface="MS PGothic" charset="0"/>
                <a:cs typeface="MS PGothic" charset="0"/>
              </a:rPr>
              <a:t>犹大</a:t>
            </a:r>
          </a:p>
        </p:txBody>
      </p:sp>
      <p:sp>
        <p:nvSpPr>
          <p:cNvPr id="740390" name="Text Box 38"/>
          <p:cNvSpPr txBox="1">
            <a:spLocks noChangeArrowheads="1"/>
          </p:cNvSpPr>
          <p:nvPr/>
        </p:nvSpPr>
        <p:spPr bwMode="auto">
          <a:xfrm>
            <a:off x="3898900" y="55372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FF00"/>
                </a:solidFill>
                <a:ea typeface="宋体" charset="0"/>
                <a:cs typeface="宋体" charset="0"/>
              </a:rPr>
              <a:t>西缅</a:t>
            </a:r>
            <a:r>
              <a:rPr lang="en-US" altLang="zh-CN" sz="1600">
                <a:solidFill>
                  <a:srgbClr val="00FF00"/>
                </a:solidFill>
                <a:ea typeface="宋体" charset="0"/>
                <a:cs typeface="宋体" charset="0"/>
              </a:rPr>
              <a:t>..</a:t>
            </a:r>
          </a:p>
        </p:txBody>
      </p:sp>
      <p:sp>
        <p:nvSpPr>
          <p:cNvPr id="740391" name="Text Box 39"/>
          <p:cNvSpPr txBox="1">
            <a:spLocks noChangeArrowheads="1"/>
          </p:cNvSpPr>
          <p:nvPr/>
        </p:nvSpPr>
        <p:spPr bwMode="auto">
          <a:xfrm rot="-1471107">
            <a:off x="5795963" y="32432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FF00"/>
                </a:solidFill>
                <a:ea typeface="MS PGothic" charset="0"/>
                <a:cs typeface="MS PGothic" charset="0"/>
              </a:rPr>
              <a:t>玛拿西</a:t>
            </a:r>
            <a:endParaRPr lang="zh-CN" altLang="en-US" sz="1600">
              <a:solidFill>
                <a:srgbClr val="00FF00"/>
              </a:solidFill>
              <a:ea typeface="宋体" charset="0"/>
              <a:cs typeface="宋体" charset="0"/>
            </a:endParaRPr>
          </a:p>
        </p:txBody>
      </p:sp>
      <p:sp>
        <p:nvSpPr>
          <p:cNvPr id="740392" name="Text Box 40"/>
          <p:cNvSpPr txBox="1">
            <a:spLocks noChangeArrowheads="1"/>
          </p:cNvSpPr>
          <p:nvPr/>
        </p:nvSpPr>
        <p:spPr bwMode="auto">
          <a:xfrm rot="-4430452">
            <a:off x="5772150" y="12573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600">
                <a:solidFill>
                  <a:srgbClr val="FFFF00"/>
                </a:solidFill>
                <a:ea typeface="宋体" charset="0"/>
                <a:cs typeface="宋体" charset="0"/>
              </a:rPr>
              <a:t>拿</a:t>
            </a:r>
            <a:r>
              <a:rPr lang="zh-CN" altLang="en-US" sz="1600">
                <a:solidFill>
                  <a:srgbClr val="FFFF00"/>
                </a:solidFill>
                <a:ea typeface="宋体" charset="0"/>
                <a:cs typeface="宋体" charset="0"/>
              </a:rPr>
              <a:t>费他利</a:t>
            </a:r>
          </a:p>
        </p:txBody>
      </p:sp>
      <p:sp>
        <p:nvSpPr>
          <p:cNvPr id="740393" name="Text Box 41"/>
          <p:cNvSpPr txBox="1">
            <a:spLocks noChangeArrowheads="1"/>
          </p:cNvSpPr>
          <p:nvPr/>
        </p:nvSpPr>
        <p:spPr bwMode="auto">
          <a:xfrm rot="-5105054">
            <a:off x="4718050" y="15160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FF00FF"/>
                </a:solidFill>
                <a:ea typeface="MS PGothic" charset="0"/>
                <a:cs typeface="MS PGothic" charset="0"/>
              </a:rPr>
              <a:t>西布伦</a:t>
            </a:r>
          </a:p>
        </p:txBody>
      </p:sp>
      <p:sp>
        <p:nvSpPr>
          <p:cNvPr id="740394" name="Text Box 42"/>
          <p:cNvSpPr txBox="1">
            <a:spLocks noChangeArrowheads="1"/>
          </p:cNvSpPr>
          <p:nvPr/>
        </p:nvSpPr>
        <p:spPr bwMode="auto">
          <a:xfrm>
            <a:off x="4051300" y="2311400"/>
            <a:ext cx="1612900" cy="70326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i="1">
                <a:solidFill>
                  <a:srgbClr val="FFFF00"/>
                </a:solidFill>
                <a:ea typeface="MS PGothic" charset="0"/>
                <a:cs typeface="MS PGothic" charset="0"/>
              </a:rPr>
              <a:t>卡蜜儿山</a:t>
            </a:r>
          </a:p>
          <a:p>
            <a:pPr>
              <a:spcBef>
                <a:spcPct val="50000"/>
              </a:spcBef>
              <a:defRPr/>
            </a:pPr>
            <a:endParaRPr lang="zh-CN" altLang="en-US" sz="1600" i="1">
              <a:solidFill>
                <a:srgbClr val="FFFF00"/>
              </a:solidFill>
              <a:ea typeface="宋体" charset="0"/>
              <a:cs typeface="宋体" charset="0"/>
            </a:endParaRPr>
          </a:p>
        </p:txBody>
      </p:sp>
      <p:sp>
        <p:nvSpPr>
          <p:cNvPr id="740395" name="Text Box 43"/>
          <p:cNvSpPr txBox="1">
            <a:spLocks noChangeArrowheads="1"/>
          </p:cNvSpPr>
          <p:nvPr/>
        </p:nvSpPr>
        <p:spPr bwMode="auto">
          <a:xfrm>
            <a:off x="5448300" y="21463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FF00"/>
                </a:solidFill>
                <a:ea typeface="MS PGothic" charset="0"/>
                <a:cs typeface="MS PGothic" charset="0"/>
              </a:rPr>
              <a:t>他泊山</a:t>
            </a:r>
          </a:p>
        </p:txBody>
      </p:sp>
      <p:sp>
        <p:nvSpPr>
          <p:cNvPr id="740396" name="Text Box 44"/>
          <p:cNvSpPr txBox="1">
            <a:spLocks noChangeArrowheads="1"/>
          </p:cNvSpPr>
          <p:nvPr/>
        </p:nvSpPr>
        <p:spPr bwMode="auto">
          <a:xfrm>
            <a:off x="4914900" y="50927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FF00"/>
                </a:solidFill>
                <a:ea typeface="MS PGothic" charset="0"/>
                <a:cs typeface="MS PGothic" charset="0"/>
              </a:rPr>
              <a:t>死海</a:t>
            </a:r>
          </a:p>
        </p:txBody>
      </p:sp>
      <p:sp>
        <p:nvSpPr>
          <p:cNvPr id="740397" name="Text Box 45"/>
          <p:cNvSpPr txBox="1">
            <a:spLocks noChangeArrowheads="1"/>
          </p:cNvSpPr>
          <p:nvPr/>
        </p:nvSpPr>
        <p:spPr bwMode="auto">
          <a:xfrm>
            <a:off x="3009900" y="1393825"/>
            <a:ext cx="1612900" cy="4572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2400" i="1">
                <a:solidFill>
                  <a:srgbClr val="00FF00"/>
                </a:solidFill>
                <a:ea typeface="宋体" charset="0"/>
                <a:cs typeface="宋体" charset="0"/>
              </a:rPr>
              <a:t>大海</a:t>
            </a:r>
          </a:p>
        </p:txBody>
      </p:sp>
      <p:sp>
        <p:nvSpPr>
          <p:cNvPr id="740398"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40399"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40400"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40401"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40402" name="Text Box 50"/>
          <p:cNvSpPr txBox="1">
            <a:spLocks noChangeArrowheads="1"/>
          </p:cNvSpPr>
          <p:nvPr/>
        </p:nvSpPr>
        <p:spPr bwMode="auto">
          <a:xfrm rot="-37201">
            <a:off x="7104063" y="5233988"/>
            <a:ext cx="1062037" cy="7159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lnSpc>
                <a:spcPct val="85000"/>
              </a:lnSpc>
              <a:spcBef>
                <a:spcPct val="50000"/>
              </a:spcBef>
              <a:defRPr/>
            </a:pPr>
            <a:r>
              <a:rPr lang="ja-JP" altLang="en-US" sz="1600" i="1">
                <a:solidFill>
                  <a:srgbClr val="FFFF00"/>
                </a:solidFill>
                <a:latin typeface="宋体" charset="0"/>
                <a:ea typeface="宋体" charset="0"/>
                <a:cs typeface="宋体" charset="0"/>
              </a:rPr>
              <a:t>利未</a:t>
            </a:r>
            <a:r>
              <a:rPr lang="en-US" altLang="ja-JP" sz="1600" i="1">
                <a:solidFill>
                  <a:srgbClr val="FFFF00"/>
                </a:solidFill>
                <a:latin typeface="宋体" charset="0"/>
                <a:ea typeface="宋体" charset="0"/>
                <a:cs typeface="宋体" charset="0"/>
              </a:rPr>
              <a:t>:</a:t>
            </a:r>
            <a:r>
              <a:rPr lang="en-US" altLang="zh-CN" sz="1600" i="1">
                <a:solidFill>
                  <a:srgbClr val="FFFF00"/>
                </a:solidFill>
                <a:latin typeface="宋体" charset="0"/>
                <a:ea typeface="宋体" charset="0"/>
                <a:cs typeface="宋体" charset="0"/>
              </a:rPr>
              <a:t>  </a:t>
            </a:r>
            <a:r>
              <a:rPr lang="ja-JP" altLang="en-US" sz="1600" i="1">
                <a:solidFill>
                  <a:srgbClr val="FFFF00"/>
                </a:solidFill>
                <a:latin typeface="宋体" charset="0"/>
                <a:ea typeface="宋体" charset="0"/>
                <a:cs typeface="宋体" charset="0"/>
              </a:rPr>
              <a:t>只</a:t>
            </a:r>
            <a:r>
              <a:rPr lang="zh-CN" altLang="en-US" sz="1600" i="1">
                <a:solidFill>
                  <a:srgbClr val="FFFF00"/>
                </a:solidFill>
                <a:latin typeface="宋体" charset="0"/>
                <a:ea typeface="宋体" charset="0"/>
                <a:cs typeface="宋体" charset="0"/>
              </a:rPr>
              <a:t>生活</a:t>
            </a:r>
            <a:r>
              <a:rPr lang="ja-JP" altLang="en-US" sz="1600" i="1">
                <a:solidFill>
                  <a:srgbClr val="FFFF00"/>
                </a:solidFill>
                <a:latin typeface="宋体" charset="0"/>
                <a:ea typeface="宋体" charset="0"/>
                <a:cs typeface="宋体" charset="0"/>
              </a:rPr>
              <a:t>在</a:t>
            </a:r>
            <a:r>
              <a:rPr lang="zh-CN" altLang="en-US" sz="1600" i="1">
                <a:solidFill>
                  <a:srgbClr val="FFFF00"/>
                </a:solidFill>
                <a:latin typeface="宋体" charset="0"/>
                <a:ea typeface="宋体" charset="0"/>
                <a:cs typeface="宋体" charset="0"/>
              </a:rPr>
              <a:t>城里</a:t>
            </a:r>
          </a:p>
        </p:txBody>
      </p:sp>
      <p:sp>
        <p:nvSpPr>
          <p:cNvPr id="740403" name="Text Box 51"/>
          <p:cNvSpPr txBox="1">
            <a:spLocks noChangeArrowheads="1"/>
          </p:cNvSpPr>
          <p:nvPr/>
        </p:nvSpPr>
        <p:spPr bwMode="auto">
          <a:xfrm>
            <a:off x="423863" y="2414588"/>
            <a:ext cx="3505200" cy="26479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80000"/>
              </a:lnSpc>
              <a:spcBef>
                <a:spcPct val="50000"/>
              </a:spcBef>
              <a:defRPr/>
            </a:pPr>
            <a:r>
              <a:rPr lang="zh-CN" altLang="en-US" sz="6000" i="1">
                <a:solidFill>
                  <a:srgbClr val="FFFF00"/>
                </a:solidFill>
                <a:ea typeface="宋体" charset="0"/>
                <a:cs typeface="宋体" charset="0"/>
              </a:rPr>
              <a:t>“</a:t>
            </a:r>
            <a:r>
              <a:rPr lang="en-US" altLang="zh-CN" sz="6000" i="1">
                <a:solidFill>
                  <a:srgbClr val="FFFF00"/>
                </a:solidFill>
                <a:ea typeface="宋体" charset="0"/>
                <a:cs typeface="宋体" charset="0"/>
              </a:rPr>
              <a:t>…</a:t>
            </a:r>
            <a:r>
              <a:rPr lang="ja-JP" altLang="en-US" sz="6000" i="1">
                <a:solidFill>
                  <a:srgbClr val="FFFF00"/>
                </a:solidFill>
                <a:ea typeface="MS PGothic" charset="0"/>
                <a:cs typeface="MS PGothic" charset="0"/>
              </a:rPr>
              <a:t>各人任</a:t>
            </a:r>
            <a:endParaRPr lang="zh-CN" altLang="en-US" sz="6000" i="1">
              <a:solidFill>
                <a:srgbClr val="FFFF00"/>
              </a:solidFill>
              <a:ea typeface="宋体" charset="0"/>
              <a:cs typeface="宋体" charset="0"/>
            </a:endParaRPr>
          </a:p>
          <a:p>
            <a:pPr>
              <a:lnSpc>
                <a:spcPct val="80000"/>
              </a:lnSpc>
              <a:spcBef>
                <a:spcPct val="50000"/>
              </a:spcBef>
              <a:defRPr/>
            </a:pPr>
            <a:r>
              <a:rPr lang="ja-JP" altLang="en-US" sz="6000" i="1">
                <a:solidFill>
                  <a:srgbClr val="FFFF00"/>
                </a:solidFill>
                <a:latin typeface="Arial"/>
                <a:ea typeface="MS PGothic" charset="0"/>
                <a:cs typeface="MS PGothic" charset="0"/>
              </a:rPr>
              <a:t> </a:t>
            </a:r>
            <a:r>
              <a:rPr lang="ja-JP" altLang="en-US" sz="6000" i="1">
                <a:solidFill>
                  <a:srgbClr val="FFFF00"/>
                </a:solidFill>
                <a:ea typeface="MS PGothic" charset="0"/>
                <a:cs typeface="MS PGothic" charset="0"/>
              </a:rPr>
              <a:t>意而行”</a:t>
            </a:r>
          </a:p>
          <a:p>
            <a:pPr>
              <a:lnSpc>
                <a:spcPct val="80000"/>
              </a:lnSpc>
              <a:spcBef>
                <a:spcPct val="50000"/>
              </a:spcBef>
              <a:defRPr/>
            </a:pPr>
            <a:endParaRPr lang="zh-CN" altLang="en-US" sz="3200" i="1">
              <a:solidFill>
                <a:srgbClr val="FFFF00"/>
              </a:solidFill>
              <a:ea typeface="宋体" charset="0"/>
              <a:cs typeface="宋体" charset="0"/>
            </a:endParaRPr>
          </a:p>
        </p:txBody>
      </p:sp>
      <p:sp>
        <p:nvSpPr>
          <p:cNvPr id="740404" name="Rectangle 52"/>
          <p:cNvSpPr>
            <a:spLocks noChangeArrowheads="1"/>
          </p:cNvSpPr>
          <p:nvPr/>
        </p:nvSpPr>
        <p:spPr bwMode="auto">
          <a:xfrm>
            <a:off x="77851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740405" name="Text Box 53"/>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 </a:t>
            </a:r>
            <a:r>
              <a:rPr lang="en-US" altLang="ja-JP" sz="1400">
                <a:solidFill>
                  <a:schemeClr val="tx1"/>
                </a:solidFill>
                <a:latin typeface="宋体" charset="0"/>
                <a:ea typeface="宋体" charset="0"/>
                <a:cs typeface="宋体" charset="0"/>
              </a:rPr>
              <a:t>17:6</a:t>
            </a:r>
            <a:endParaRPr lang="en-US" altLang="zh-CN" sz="1400">
              <a:solidFill>
                <a:schemeClr val="tx1"/>
              </a:solidFill>
              <a:latin typeface="宋体" charset="0"/>
              <a:ea typeface="宋体" charset="0"/>
              <a:cs typeface="宋体" charset="0"/>
            </a:endParaRPr>
          </a:p>
        </p:txBody>
      </p:sp>
      <p:sp>
        <p:nvSpPr>
          <p:cNvPr id="740406" name="Text Box 5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40407" name="Rectangle 55"/>
          <p:cNvSpPr>
            <a:spLocks noChangeArrowheads="1"/>
          </p:cNvSpPr>
          <p:nvPr/>
        </p:nvSpPr>
        <p:spPr bwMode="auto">
          <a:xfrm>
            <a:off x="8093075" y="6529388"/>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04</a:t>
            </a:r>
          </a:p>
        </p:txBody>
      </p:sp>
      <p:sp>
        <p:nvSpPr>
          <p:cNvPr id="740408" name="Text Box 56"/>
          <p:cNvSpPr txBox="1">
            <a:spLocks noChangeArrowheads="1"/>
          </p:cNvSpPr>
          <p:nvPr/>
        </p:nvSpPr>
        <p:spPr bwMode="auto">
          <a:xfrm>
            <a:off x="8655050"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B VAG Rounded Bold" charset="0"/>
              <a:ea typeface="宋体" charset="0"/>
              <a:cs typeface="宋体" charset="0"/>
            </a:endParaRPr>
          </a:p>
        </p:txBody>
      </p:sp>
      <p:sp>
        <p:nvSpPr>
          <p:cNvPr id="740409" name="Rectangle 57"/>
          <p:cNvSpPr>
            <a:spLocks noChangeArrowheads="1"/>
          </p:cNvSpPr>
          <p:nvPr/>
        </p:nvSpPr>
        <p:spPr bwMode="auto">
          <a:xfrm>
            <a:off x="0" y="0"/>
            <a:ext cx="184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zh-CN" altLang="en-US" sz="1600">
              <a:solidFill>
                <a:srgbClr val="00FF00"/>
              </a:solidFill>
              <a:ea typeface="宋体" charset="0"/>
              <a:cs typeface="宋体" charset="0"/>
            </a:endParaRPr>
          </a:p>
          <a:p>
            <a:pPr>
              <a:defRPr/>
            </a:pPr>
            <a:endParaRPr lang="zh-CN" altLang="en-US" sz="2400" b="0">
              <a:solidFill>
                <a:schemeClr val="tx1"/>
              </a:solidFill>
              <a:latin typeface="Times" charset="0"/>
              <a:ea typeface="宋体" charset="0"/>
              <a:cs typeface="宋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740403"/>
                                        </p:tgtEl>
                                        <p:attrNameLst>
                                          <p:attrName>style.visibility</p:attrName>
                                        </p:attrNameLst>
                                      </p:cBhvr>
                                      <p:to>
                                        <p:strVal val="visible"/>
                                      </p:to>
                                    </p:set>
                                    <p:anim calcmode="lin" valueType="num">
                                      <p:cBhvr>
                                        <p:cTn id="7" dur="500" fill="hold"/>
                                        <p:tgtEl>
                                          <p:spTgt spid="740403"/>
                                        </p:tgtEl>
                                        <p:attrNameLst>
                                          <p:attrName>ppt_x</p:attrName>
                                        </p:attrNameLst>
                                      </p:cBhvr>
                                      <p:tavLst>
                                        <p:tav tm="0">
                                          <p:val>
                                            <p:strVal val="#ppt_x-#ppt_w/2"/>
                                          </p:val>
                                        </p:tav>
                                        <p:tav tm="100000">
                                          <p:val>
                                            <p:strVal val="#ppt_x"/>
                                          </p:val>
                                        </p:tav>
                                      </p:tavLst>
                                    </p:anim>
                                    <p:anim calcmode="lin" valueType="num">
                                      <p:cBhvr>
                                        <p:cTn id="8" dur="500" fill="hold"/>
                                        <p:tgtEl>
                                          <p:spTgt spid="740403"/>
                                        </p:tgtEl>
                                        <p:attrNameLst>
                                          <p:attrName>ppt_y</p:attrName>
                                        </p:attrNameLst>
                                      </p:cBhvr>
                                      <p:tavLst>
                                        <p:tav tm="0">
                                          <p:val>
                                            <p:strVal val="#ppt_y"/>
                                          </p:val>
                                        </p:tav>
                                        <p:tav tm="100000">
                                          <p:val>
                                            <p:strVal val="#ppt_y"/>
                                          </p:val>
                                        </p:tav>
                                      </p:tavLst>
                                    </p:anim>
                                    <p:anim calcmode="lin" valueType="num">
                                      <p:cBhvr>
                                        <p:cTn id="9" dur="500" fill="hold"/>
                                        <p:tgtEl>
                                          <p:spTgt spid="740403"/>
                                        </p:tgtEl>
                                        <p:attrNameLst>
                                          <p:attrName>ppt_w</p:attrName>
                                        </p:attrNameLst>
                                      </p:cBhvr>
                                      <p:tavLst>
                                        <p:tav tm="0">
                                          <p:val>
                                            <p:fltVal val="0"/>
                                          </p:val>
                                        </p:tav>
                                        <p:tav tm="100000">
                                          <p:val>
                                            <p:strVal val="#ppt_w"/>
                                          </p:val>
                                        </p:tav>
                                      </p:tavLst>
                                    </p:anim>
                                    <p:anim calcmode="lin" valueType="num">
                                      <p:cBhvr>
                                        <p:cTn id="10" dur="500" fill="hold"/>
                                        <p:tgtEl>
                                          <p:spTgt spid="74040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740381"/>
                                        </p:tgtEl>
                                        <p:attrNameLst>
                                          <p:attrName>style.visibility</p:attrName>
                                        </p:attrNameLst>
                                      </p:cBhvr>
                                      <p:to>
                                        <p:strVal val="visible"/>
                                      </p:to>
                                    </p:set>
                                    <p:anim calcmode="lin" valueType="num">
                                      <p:cBhvr>
                                        <p:cTn id="14" dur="500" fill="hold"/>
                                        <p:tgtEl>
                                          <p:spTgt spid="740381"/>
                                        </p:tgtEl>
                                        <p:attrNameLst>
                                          <p:attrName>ppt_w</p:attrName>
                                        </p:attrNameLst>
                                      </p:cBhvr>
                                      <p:tavLst>
                                        <p:tav tm="0">
                                          <p:val>
                                            <p:strVal val="2/3*#ppt_w"/>
                                          </p:val>
                                        </p:tav>
                                        <p:tav tm="100000">
                                          <p:val>
                                            <p:strVal val="#ppt_w"/>
                                          </p:val>
                                        </p:tav>
                                      </p:tavLst>
                                    </p:anim>
                                    <p:anim calcmode="lin" valueType="num">
                                      <p:cBhvr>
                                        <p:cTn id="15" dur="500" fill="hold"/>
                                        <p:tgtEl>
                                          <p:spTgt spid="740381"/>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740393"/>
                                        </p:tgtEl>
                                        <p:attrNameLst>
                                          <p:attrName>style.visibility</p:attrName>
                                        </p:attrNameLst>
                                      </p:cBhvr>
                                      <p:to>
                                        <p:strVal val="visible"/>
                                      </p:to>
                                    </p:set>
                                    <p:anim calcmode="lin" valueType="num">
                                      <p:cBhvr>
                                        <p:cTn id="19" dur="500" fill="hold"/>
                                        <p:tgtEl>
                                          <p:spTgt spid="740393"/>
                                        </p:tgtEl>
                                        <p:attrNameLst>
                                          <p:attrName>ppt_w</p:attrName>
                                        </p:attrNameLst>
                                      </p:cBhvr>
                                      <p:tavLst>
                                        <p:tav tm="0">
                                          <p:val>
                                            <p:strVal val="2/3*#ppt_w"/>
                                          </p:val>
                                        </p:tav>
                                        <p:tav tm="100000">
                                          <p:val>
                                            <p:strVal val="#ppt_w"/>
                                          </p:val>
                                        </p:tav>
                                      </p:tavLst>
                                    </p:anim>
                                    <p:anim calcmode="lin" valueType="num">
                                      <p:cBhvr>
                                        <p:cTn id="20" dur="500" fill="hold"/>
                                        <p:tgtEl>
                                          <p:spTgt spid="740393"/>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740392"/>
                                        </p:tgtEl>
                                        <p:attrNameLst>
                                          <p:attrName>style.visibility</p:attrName>
                                        </p:attrNameLst>
                                      </p:cBhvr>
                                      <p:to>
                                        <p:strVal val="visible"/>
                                      </p:to>
                                    </p:set>
                                    <p:anim calcmode="lin" valueType="num">
                                      <p:cBhvr>
                                        <p:cTn id="24" dur="500" fill="hold"/>
                                        <p:tgtEl>
                                          <p:spTgt spid="740392"/>
                                        </p:tgtEl>
                                        <p:attrNameLst>
                                          <p:attrName>ppt_w</p:attrName>
                                        </p:attrNameLst>
                                      </p:cBhvr>
                                      <p:tavLst>
                                        <p:tav tm="0">
                                          <p:val>
                                            <p:strVal val="2/3*#ppt_w"/>
                                          </p:val>
                                        </p:tav>
                                        <p:tav tm="100000">
                                          <p:val>
                                            <p:strVal val="#ppt_w"/>
                                          </p:val>
                                        </p:tav>
                                      </p:tavLst>
                                    </p:anim>
                                    <p:anim calcmode="lin" valueType="num">
                                      <p:cBhvr>
                                        <p:cTn id="25" dur="500" fill="hold"/>
                                        <p:tgtEl>
                                          <p:spTgt spid="740392"/>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740384"/>
                                        </p:tgtEl>
                                        <p:attrNameLst>
                                          <p:attrName>style.visibility</p:attrName>
                                        </p:attrNameLst>
                                      </p:cBhvr>
                                      <p:to>
                                        <p:strVal val="visible"/>
                                      </p:to>
                                    </p:set>
                                    <p:anim calcmode="lin" valueType="num">
                                      <p:cBhvr>
                                        <p:cTn id="29" dur="500" fill="hold"/>
                                        <p:tgtEl>
                                          <p:spTgt spid="740384"/>
                                        </p:tgtEl>
                                        <p:attrNameLst>
                                          <p:attrName>ppt_w</p:attrName>
                                        </p:attrNameLst>
                                      </p:cBhvr>
                                      <p:tavLst>
                                        <p:tav tm="0">
                                          <p:val>
                                            <p:strVal val="2/3*#ppt_w"/>
                                          </p:val>
                                        </p:tav>
                                        <p:tav tm="100000">
                                          <p:val>
                                            <p:strVal val="#ppt_w"/>
                                          </p:val>
                                        </p:tav>
                                      </p:tavLst>
                                    </p:anim>
                                    <p:anim calcmode="lin" valueType="num">
                                      <p:cBhvr>
                                        <p:cTn id="30" dur="500" fill="hold"/>
                                        <p:tgtEl>
                                          <p:spTgt spid="740384"/>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740382"/>
                                        </p:tgtEl>
                                        <p:attrNameLst>
                                          <p:attrName>style.visibility</p:attrName>
                                        </p:attrNameLst>
                                      </p:cBhvr>
                                      <p:to>
                                        <p:strVal val="visible"/>
                                      </p:to>
                                    </p:set>
                                    <p:anim calcmode="lin" valueType="num">
                                      <p:cBhvr>
                                        <p:cTn id="34" dur="500" fill="hold"/>
                                        <p:tgtEl>
                                          <p:spTgt spid="740382"/>
                                        </p:tgtEl>
                                        <p:attrNameLst>
                                          <p:attrName>ppt_w</p:attrName>
                                        </p:attrNameLst>
                                      </p:cBhvr>
                                      <p:tavLst>
                                        <p:tav tm="0">
                                          <p:val>
                                            <p:strVal val="2/3*#ppt_w"/>
                                          </p:val>
                                        </p:tav>
                                        <p:tav tm="100000">
                                          <p:val>
                                            <p:strVal val="#ppt_w"/>
                                          </p:val>
                                        </p:tav>
                                      </p:tavLst>
                                    </p:anim>
                                    <p:anim calcmode="lin" valueType="num">
                                      <p:cBhvr>
                                        <p:cTn id="35" dur="500" fill="hold"/>
                                        <p:tgtEl>
                                          <p:spTgt spid="740382"/>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740383"/>
                                        </p:tgtEl>
                                        <p:attrNameLst>
                                          <p:attrName>style.visibility</p:attrName>
                                        </p:attrNameLst>
                                      </p:cBhvr>
                                      <p:to>
                                        <p:strVal val="visible"/>
                                      </p:to>
                                    </p:set>
                                    <p:anim calcmode="lin" valueType="num">
                                      <p:cBhvr>
                                        <p:cTn id="39" dur="500" fill="hold"/>
                                        <p:tgtEl>
                                          <p:spTgt spid="740383"/>
                                        </p:tgtEl>
                                        <p:attrNameLst>
                                          <p:attrName>ppt_w</p:attrName>
                                        </p:attrNameLst>
                                      </p:cBhvr>
                                      <p:tavLst>
                                        <p:tav tm="0">
                                          <p:val>
                                            <p:strVal val="2/3*#ppt_w"/>
                                          </p:val>
                                        </p:tav>
                                        <p:tav tm="100000">
                                          <p:val>
                                            <p:strVal val="#ppt_w"/>
                                          </p:val>
                                        </p:tav>
                                      </p:tavLst>
                                    </p:anim>
                                    <p:anim calcmode="lin" valueType="num">
                                      <p:cBhvr>
                                        <p:cTn id="40" dur="500" fill="hold"/>
                                        <p:tgtEl>
                                          <p:spTgt spid="740383"/>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740391"/>
                                        </p:tgtEl>
                                        <p:attrNameLst>
                                          <p:attrName>style.visibility</p:attrName>
                                        </p:attrNameLst>
                                      </p:cBhvr>
                                      <p:to>
                                        <p:strVal val="visible"/>
                                      </p:to>
                                    </p:set>
                                    <p:anim calcmode="lin" valueType="num">
                                      <p:cBhvr>
                                        <p:cTn id="44" dur="500" fill="hold"/>
                                        <p:tgtEl>
                                          <p:spTgt spid="740391"/>
                                        </p:tgtEl>
                                        <p:attrNameLst>
                                          <p:attrName>ppt_w</p:attrName>
                                        </p:attrNameLst>
                                      </p:cBhvr>
                                      <p:tavLst>
                                        <p:tav tm="0">
                                          <p:val>
                                            <p:strVal val="2/3*#ppt_w"/>
                                          </p:val>
                                        </p:tav>
                                        <p:tav tm="100000">
                                          <p:val>
                                            <p:strVal val="#ppt_w"/>
                                          </p:val>
                                        </p:tav>
                                      </p:tavLst>
                                    </p:anim>
                                    <p:anim calcmode="lin" valueType="num">
                                      <p:cBhvr>
                                        <p:cTn id="45" dur="500" fill="hold"/>
                                        <p:tgtEl>
                                          <p:spTgt spid="740391"/>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740385"/>
                                        </p:tgtEl>
                                        <p:attrNameLst>
                                          <p:attrName>style.visibility</p:attrName>
                                        </p:attrNameLst>
                                      </p:cBhvr>
                                      <p:to>
                                        <p:strVal val="visible"/>
                                      </p:to>
                                    </p:set>
                                    <p:anim calcmode="lin" valueType="num">
                                      <p:cBhvr>
                                        <p:cTn id="49" dur="500" fill="hold"/>
                                        <p:tgtEl>
                                          <p:spTgt spid="740385"/>
                                        </p:tgtEl>
                                        <p:attrNameLst>
                                          <p:attrName>ppt_w</p:attrName>
                                        </p:attrNameLst>
                                      </p:cBhvr>
                                      <p:tavLst>
                                        <p:tav tm="0">
                                          <p:val>
                                            <p:strVal val="2/3*#ppt_w"/>
                                          </p:val>
                                        </p:tav>
                                        <p:tav tm="100000">
                                          <p:val>
                                            <p:strVal val="#ppt_w"/>
                                          </p:val>
                                        </p:tav>
                                      </p:tavLst>
                                    </p:anim>
                                    <p:anim calcmode="lin" valueType="num">
                                      <p:cBhvr>
                                        <p:cTn id="50" dur="500" fill="hold"/>
                                        <p:tgtEl>
                                          <p:spTgt spid="740385"/>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740389"/>
                                        </p:tgtEl>
                                        <p:attrNameLst>
                                          <p:attrName>style.visibility</p:attrName>
                                        </p:attrNameLst>
                                      </p:cBhvr>
                                      <p:to>
                                        <p:strVal val="visible"/>
                                      </p:to>
                                    </p:set>
                                    <p:anim calcmode="lin" valueType="num">
                                      <p:cBhvr>
                                        <p:cTn id="54" dur="500" fill="hold"/>
                                        <p:tgtEl>
                                          <p:spTgt spid="740389"/>
                                        </p:tgtEl>
                                        <p:attrNameLst>
                                          <p:attrName>ppt_w</p:attrName>
                                        </p:attrNameLst>
                                      </p:cBhvr>
                                      <p:tavLst>
                                        <p:tav tm="0">
                                          <p:val>
                                            <p:strVal val="2/3*#ppt_w"/>
                                          </p:val>
                                        </p:tav>
                                        <p:tav tm="100000">
                                          <p:val>
                                            <p:strVal val="#ppt_w"/>
                                          </p:val>
                                        </p:tav>
                                      </p:tavLst>
                                    </p:anim>
                                    <p:anim calcmode="lin" valueType="num">
                                      <p:cBhvr>
                                        <p:cTn id="55" dur="500" fill="hold"/>
                                        <p:tgtEl>
                                          <p:spTgt spid="740389"/>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740387"/>
                                        </p:tgtEl>
                                        <p:attrNameLst>
                                          <p:attrName>style.visibility</p:attrName>
                                        </p:attrNameLst>
                                      </p:cBhvr>
                                      <p:to>
                                        <p:strVal val="visible"/>
                                      </p:to>
                                    </p:set>
                                    <p:anim calcmode="lin" valueType="num">
                                      <p:cBhvr>
                                        <p:cTn id="59" dur="500" fill="hold"/>
                                        <p:tgtEl>
                                          <p:spTgt spid="740387"/>
                                        </p:tgtEl>
                                        <p:attrNameLst>
                                          <p:attrName>ppt_w</p:attrName>
                                        </p:attrNameLst>
                                      </p:cBhvr>
                                      <p:tavLst>
                                        <p:tav tm="0">
                                          <p:val>
                                            <p:strVal val="2/3*#ppt_w"/>
                                          </p:val>
                                        </p:tav>
                                        <p:tav tm="100000">
                                          <p:val>
                                            <p:strVal val="#ppt_w"/>
                                          </p:val>
                                        </p:tav>
                                      </p:tavLst>
                                    </p:anim>
                                    <p:anim calcmode="lin" valueType="num">
                                      <p:cBhvr>
                                        <p:cTn id="60" dur="500" fill="hold"/>
                                        <p:tgtEl>
                                          <p:spTgt spid="740387"/>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740386"/>
                                        </p:tgtEl>
                                        <p:attrNameLst>
                                          <p:attrName>style.visibility</p:attrName>
                                        </p:attrNameLst>
                                      </p:cBhvr>
                                      <p:to>
                                        <p:strVal val="visible"/>
                                      </p:to>
                                    </p:set>
                                    <p:anim calcmode="lin" valueType="num">
                                      <p:cBhvr>
                                        <p:cTn id="64" dur="500" fill="hold"/>
                                        <p:tgtEl>
                                          <p:spTgt spid="740386"/>
                                        </p:tgtEl>
                                        <p:attrNameLst>
                                          <p:attrName>ppt_w</p:attrName>
                                        </p:attrNameLst>
                                      </p:cBhvr>
                                      <p:tavLst>
                                        <p:tav tm="0">
                                          <p:val>
                                            <p:strVal val="2/3*#ppt_w"/>
                                          </p:val>
                                        </p:tav>
                                        <p:tav tm="100000">
                                          <p:val>
                                            <p:strVal val="#ppt_w"/>
                                          </p:val>
                                        </p:tav>
                                      </p:tavLst>
                                    </p:anim>
                                    <p:anim calcmode="lin" valueType="num">
                                      <p:cBhvr>
                                        <p:cTn id="65" dur="500" fill="hold"/>
                                        <p:tgtEl>
                                          <p:spTgt spid="740386"/>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740388"/>
                                        </p:tgtEl>
                                        <p:attrNameLst>
                                          <p:attrName>style.visibility</p:attrName>
                                        </p:attrNameLst>
                                      </p:cBhvr>
                                      <p:to>
                                        <p:strVal val="visible"/>
                                      </p:to>
                                    </p:set>
                                    <p:anim calcmode="lin" valueType="num">
                                      <p:cBhvr>
                                        <p:cTn id="69" dur="500" fill="hold"/>
                                        <p:tgtEl>
                                          <p:spTgt spid="740388"/>
                                        </p:tgtEl>
                                        <p:attrNameLst>
                                          <p:attrName>ppt_w</p:attrName>
                                        </p:attrNameLst>
                                      </p:cBhvr>
                                      <p:tavLst>
                                        <p:tav tm="0">
                                          <p:val>
                                            <p:strVal val="2/3*#ppt_w"/>
                                          </p:val>
                                        </p:tav>
                                        <p:tav tm="100000">
                                          <p:val>
                                            <p:strVal val="#ppt_w"/>
                                          </p:val>
                                        </p:tav>
                                      </p:tavLst>
                                    </p:anim>
                                    <p:anim calcmode="lin" valueType="num">
                                      <p:cBhvr>
                                        <p:cTn id="70" dur="500" fill="hold"/>
                                        <p:tgtEl>
                                          <p:spTgt spid="740388"/>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740390"/>
                                        </p:tgtEl>
                                        <p:attrNameLst>
                                          <p:attrName>style.visibility</p:attrName>
                                        </p:attrNameLst>
                                      </p:cBhvr>
                                      <p:to>
                                        <p:strVal val="visible"/>
                                      </p:to>
                                    </p:set>
                                    <p:anim calcmode="lin" valueType="num">
                                      <p:cBhvr>
                                        <p:cTn id="74" dur="500" fill="hold"/>
                                        <p:tgtEl>
                                          <p:spTgt spid="740390"/>
                                        </p:tgtEl>
                                        <p:attrNameLst>
                                          <p:attrName>ppt_w</p:attrName>
                                        </p:attrNameLst>
                                      </p:cBhvr>
                                      <p:tavLst>
                                        <p:tav tm="0">
                                          <p:val>
                                            <p:strVal val="2/3*#ppt_w"/>
                                          </p:val>
                                        </p:tav>
                                        <p:tav tm="100000">
                                          <p:val>
                                            <p:strVal val="#ppt_w"/>
                                          </p:val>
                                        </p:tav>
                                      </p:tavLst>
                                    </p:anim>
                                    <p:anim calcmode="lin" valueType="num">
                                      <p:cBhvr>
                                        <p:cTn id="75" dur="500" fill="hold"/>
                                        <p:tgtEl>
                                          <p:spTgt spid="7403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81" grpId="0" autoUpdateAnimBg="0"/>
      <p:bldP spid="740382" grpId="0" autoUpdateAnimBg="0"/>
      <p:bldP spid="740383" grpId="0" autoUpdateAnimBg="0"/>
      <p:bldP spid="740384" grpId="0" autoUpdateAnimBg="0"/>
      <p:bldP spid="740385" grpId="0" autoUpdateAnimBg="0"/>
      <p:bldP spid="740386" grpId="0" autoUpdateAnimBg="0"/>
      <p:bldP spid="740387" grpId="0" autoUpdateAnimBg="0"/>
      <p:bldP spid="740388" grpId="0" autoUpdateAnimBg="0"/>
      <p:bldP spid="740389" grpId="0" autoUpdateAnimBg="0"/>
      <p:bldP spid="740390" grpId="0" autoUpdateAnimBg="0"/>
      <p:bldP spid="740391" grpId="0" autoUpdateAnimBg="0"/>
      <p:bldP spid="740392" grpId="0" autoUpdateAnimBg="0"/>
      <p:bldP spid="740393" grpId="0" autoUpdateAnimBg="0"/>
      <p:bldP spid="74040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091"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092"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7093"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094"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095"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096"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幼</a:t>
            </a:r>
          </a:p>
        </p:txBody>
      </p:sp>
      <p:sp>
        <p:nvSpPr>
          <p:cNvPr id="857097"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rgbClr val="009900"/>
                </a:solidFill>
                <a:latin typeface="Times" charset="0"/>
                <a:ea typeface="宋体" charset="0"/>
                <a:cs typeface="宋体" charset="0"/>
              </a:rPr>
              <a:t>波</a:t>
            </a:r>
          </a:p>
        </p:txBody>
      </p:sp>
      <p:sp>
        <p:nvSpPr>
          <p:cNvPr id="857098"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099"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100"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101"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857102"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857103" name="Rectangle 15"/>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857104"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0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0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07" name="Rectangle 19"/>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rgbClr val="009900"/>
                </a:solidFill>
                <a:latin typeface="Times" charset="0"/>
                <a:ea typeface="宋体" charset="0"/>
                <a:cs typeface="宋体" charset="0"/>
              </a:rPr>
              <a:t>死</a:t>
            </a:r>
          </a:p>
        </p:txBody>
      </p:sp>
      <p:sp>
        <p:nvSpPr>
          <p:cNvPr id="857108" name="Line 2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857109" name="Rectangle 21"/>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57110" name="Rectangle 22"/>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rgbClr val="009900"/>
                </a:solidFill>
                <a:latin typeface="Times" charset="0"/>
                <a:ea typeface="宋体" charset="0"/>
                <a:cs typeface="宋体" charset="0"/>
              </a:rPr>
              <a:t>吾</a:t>
            </a:r>
          </a:p>
        </p:txBody>
      </p:sp>
      <p:sp>
        <p:nvSpPr>
          <p:cNvPr id="857111" name="Rectangle 23"/>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857112" name="Rectangle 24"/>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857113" name="Rectangle 25"/>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857114" name="Rectangle 26"/>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tx1"/>
                </a:solidFill>
                <a:latin typeface="Times" charset="0"/>
                <a:ea typeface="宋体" charset="0"/>
                <a:cs typeface="宋体" charset="0"/>
              </a:rPr>
              <a:t>迦</a:t>
            </a:r>
          </a:p>
        </p:txBody>
      </p:sp>
      <p:sp>
        <p:nvSpPr>
          <p:cNvPr id="857115" name="Rectangle 27"/>
          <p:cNvSpPr>
            <a:spLocks noChangeArrowheads="1"/>
          </p:cNvSpPr>
          <p:nvPr/>
        </p:nvSpPr>
        <p:spPr bwMode="auto">
          <a:xfrm>
            <a:off x="2579688"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tx1"/>
                </a:solidFill>
                <a:latin typeface="Times" charset="0"/>
                <a:ea typeface="宋体" charset="0"/>
                <a:cs typeface="宋体" charset="0"/>
              </a:rPr>
              <a:t>耶</a:t>
            </a:r>
          </a:p>
        </p:txBody>
      </p:sp>
      <p:sp>
        <p:nvSpPr>
          <p:cNvPr id="857116" name="Rectangle 28"/>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rgbClr val="009900"/>
                </a:solidFill>
                <a:latin typeface="Times" charset="0"/>
                <a:ea typeface="宋体" charset="0"/>
                <a:cs typeface="宋体" charset="0"/>
              </a:rPr>
              <a:t>加</a:t>
            </a:r>
            <a:r>
              <a:rPr lang="en-US" altLang="zh-CN" sz="2400">
                <a:solidFill>
                  <a:srgbClr val="009900"/>
                </a:solidFill>
                <a:latin typeface="Times" charset="0"/>
                <a:ea typeface="宋体" charset="0"/>
                <a:cs typeface="宋体" charset="0"/>
              </a:rPr>
              <a:t>-</a:t>
            </a:r>
            <a:r>
              <a:rPr lang="zh-CN" altLang="en-US" sz="2400">
                <a:solidFill>
                  <a:srgbClr val="009900"/>
                </a:solidFill>
                <a:latin typeface="Times" charset="0"/>
                <a:ea typeface="宋体" charset="0"/>
                <a:cs typeface="宋体" charset="0"/>
              </a:rPr>
              <a:t>巴</a:t>
            </a:r>
            <a:endParaRPr lang="en-US" altLang="zh-CN" sz="2400">
              <a:solidFill>
                <a:srgbClr val="009900"/>
              </a:solidFill>
              <a:latin typeface="Times" charset="0"/>
              <a:ea typeface="宋体" charset="0"/>
              <a:cs typeface="宋体" charset="0"/>
            </a:endParaRPr>
          </a:p>
        </p:txBody>
      </p:sp>
      <p:sp>
        <p:nvSpPr>
          <p:cNvPr id="857117" name="Rectangle 29"/>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rgbClr val="009900"/>
                </a:solidFill>
                <a:latin typeface="Times" charset="0"/>
                <a:ea typeface="宋体" charset="0"/>
                <a:cs typeface="宋体" charset="0"/>
              </a:rPr>
              <a:t>西</a:t>
            </a:r>
            <a:endParaRPr lang="en-US" altLang="zh-CN" sz="2400">
              <a:solidFill>
                <a:srgbClr val="009900"/>
              </a:solidFill>
              <a:latin typeface="Times" charset="0"/>
              <a:ea typeface="宋体" charset="0"/>
              <a:cs typeface="宋体" charset="0"/>
            </a:endParaRPr>
          </a:p>
        </p:txBody>
      </p:sp>
      <p:sp>
        <p:nvSpPr>
          <p:cNvPr id="857118" name="Rectangle 30"/>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埃</a:t>
            </a:r>
          </a:p>
        </p:txBody>
      </p:sp>
      <p:sp>
        <p:nvSpPr>
          <p:cNvPr id="857119" name="Rectangle 31"/>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857120" name="Text Box 3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57122" name="Oval 3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24"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25" name="Text Box 37"/>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857126" name="Rectangle 38"/>
          <p:cNvSpPr>
            <a:spLocks noChangeArrowheads="1"/>
          </p:cNvSpPr>
          <p:nvPr/>
        </p:nvSpPr>
        <p:spPr bwMode="auto">
          <a:xfrm>
            <a:off x="80787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57</a:t>
            </a:r>
          </a:p>
        </p:txBody>
      </p:sp>
      <p:sp>
        <p:nvSpPr>
          <p:cNvPr id="857129" name="Rectangle 41"/>
          <p:cNvSpPr>
            <a:spLocks noChangeArrowheads="1"/>
          </p:cNvSpPr>
          <p:nvPr/>
        </p:nvSpPr>
        <p:spPr bwMode="auto">
          <a:xfrm>
            <a:off x="0" y="0"/>
            <a:ext cx="1401763" cy="1555750"/>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i="1">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i="1">
                <a:solidFill>
                  <a:schemeClr val="tx2"/>
                </a:solidFill>
                <a:effectLst>
                  <a:outerShdw blurRad="38100" dist="38100" dir="2700000" algn="tl">
                    <a:srgbClr val="000000"/>
                  </a:outerShdw>
                </a:effectLst>
                <a:ea typeface="宋体" charset="0"/>
                <a:cs typeface="宋体" charset="0"/>
              </a:rPr>
              <a:t>舞台</a:t>
            </a:r>
          </a:p>
        </p:txBody>
      </p:sp>
      <p:sp>
        <p:nvSpPr>
          <p:cNvPr id="857128" name="Text Box 40"/>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8</a:t>
            </a:r>
          </a:p>
        </p:txBody>
      </p:sp>
      <p:sp>
        <p:nvSpPr>
          <p:cNvPr id="857180" name="Oval 9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81" name="Oval 9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82" name="Oval 9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85" name="Oval 9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86" name="Oval 9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88" name="Freeform 100"/>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57189" name="Text Box 101"/>
          <p:cNvSpPr txBox="1">
            <a:spLocks noChangeArrowheads="1"/>
          </p:cNvSpPr>
          <p:nvPr/>
        </p:nvSpPr>
        <p:spPr bwMode="auto">
          <a:xfrm>
            <a:off x="1763713" y="0"/>
            <a:ext cx="14605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赛</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9:6-7</a:t>
            </a:r>
          </a:p>
        </p:txBody>
      </p:sp>
      <p:sp>
        <p:nvSpPr>
          <p:cNvPr id="857190" name="Oval 102"/>
          <p:cNvSpPr>
            <a:spLocks noChangeArrowheads="1"/>
          </p:cNvSpPr>
          <p:nvPr/>
        </p:nvSpPr>
        <p:spPr bwMode="auto">
          <a:xfrm>
            <a:off x="2860675" y="4600575"/>
            <a:ext cx="193675" cy="187325"/>
          </a:xfrm>
          <a:prstGeom prst="ellipse">
            <a:avLst/>
          </a:prstGeom>
          <a:solidFill>
            <a:srgbClr val="73738C"/>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91" name="Oval 103"/>
          <p:cNvSpPr>
            <a:spLocks noChangeArrowheads="1"/>
          </p:cNvSpPr>
          <p:nvPr/>
        </p:nvSpPr>
        <p:spPr bwMode="auto">
          <a:xfrm>
            <a:off x="1655763" y="4184650"/>
            <a:ext cx="193675" cy="187325"/>
          </a:xfrm>
          <a:prstGeom prst="ellipse">
            <a:avLst/>
          </a:prstGeom>
          <a:solidFill>
            <a:srgbClr val="73738C"/>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92" name="Oval 104"/>
          <p:cNvSpPr>
            <a:spLocks noChangeArrowheads="1"/>
          </p:cNvSpPr>
          <p:nvPr/>
        </p:nvSpPr>
        <p:spPr bwMode="auto">
          <a:xfrm>
            <a:off x="2990850" y="5245100"/>
            <a:ext cx="193675" cy="187325"/>
          </a:xfrm>
          <a:prstGeom prst="ellipse">
            <a:avLst/>
          </a:prstGeom>
          <a:solidFill>
            <a:srgbClr val="73738C"/>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93" name="Oval 105"/>
          <p:cNvSpPr>
            <a:spLocks noChangeArrowheads="1"/>
          </p:cNvSpPr>
          <p:nvPr/>
        </p:nvSpPr>
        <p:spPr bwMode="auto">
          <a:xfrm>
            <a:off x="6719888" y="4495800"/>
            <a:ext cx="193675" cy="187325"/>
          </a:xfrm>
          <a:prstGeom prst="ellipse">
            <a:avLst/>
          </a:prstGeom>
          <a:solidFill>
            <a:srgbClr val="73738C"/>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57194" name="Freeform 106"/>
          <p:cNvSpPr>
            <a:spLocks/>
          </p:cNvSpPr>
          <p:nvPr/>
        </p:nvSpPr>
        <p:spPr bwMode="auto">
          <a:xfrm rot="-227726">
            <a:off x="3070225" y="1663700"/>
            <a:ext cx="3862388" cy="1339850"/>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195" name="Freeform 107"/>
          <p:cNvSpPr>
            <a:spLocks/>
          </p:cNvSpPr>
          <p:nvPr/>
        </p:nvSpPr>
        <p:spPr bwMode="auto">
          <a:xfrm rot="19480296" flipV="1">
            <a:off x="3136900" y="2198688"/>
            <a:ext cx="3862388" cy="996950"/>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grpSp>
        <p:nvGrpSpPr>
          <p:cNvPr id="857196" name="Group 108"/>
          <p:cNvGrpSpPr>
            <a:grpSpLocks/>
          </p:cNvGrpSpPr>
          <p:nvPr/>
        </p:nvGrpSpPr>
        <p:grpSpPr bwMode="auto">
          <a:xfrm>
            <a:off x="6369050" y="933450"/>
            <a:ext cx="2000250" cy="1327150"/>
            <a:chOff x="3968" y="621"/>
            <a:chExt cx="1260" cy="836"/>
          </a:xfrm>
        </p:grpSpPr>
        <p:sp>
          <p:nvSpPr>
            <p:cNvPr id="857197" name="Freeform 109"/>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198" name="Freeform 110"/>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199" name="Freeform 111"/>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200" name="Freeform 112"/>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201" name="Freeform 113"/>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202" name="Freeform 114"/>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grpSp>
      <p:sp>
        <p:nvSpPr>
          <p:cNvPr id="857203" name="Freeform 115"/>
          <p:cNvSpPr>
            <a:spLocks/>
          </p:cNvSpPr>
          <p:nvPr/>
        </p:nvSpPr>
        <p:spPr bwMode="auto">
          <a:xfrm>
            <a:off x="2852738" y="1804988"/>
            <a:ext cx="2844800" cy="146050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7204" name="Freeform 116"/>
          <p:cNvSpPr>
            <a:spLocks/>
          </p:cNvSpPr>
          <p:nvPr/>
        </p:nvSpPr>
        <p:spPr bwMode="auto">
          <a:xfrm>
            <a:off x="3116263" y="2209800"/>
            <a:ext cx="2524125" cy="1000125"/>
          </a:xfrm>
          <a:custGeom>
            <a:avLst/>
            <a:gdLst>
              <a:gd name="T0" fmla="*/ 10 w 1590"/>
              <a:gd name="T1" fmla="*/ 608 h 630"/>
              <a:gd name="T2" fmla="*/ 21 w 1590"/>
              <a:gd name="T3" fmla="*/ 565 h 630"/>
              <a:gd name="T4" fmla="*/ 32 w 1590"/>
              <a:gd name="T5" fmla="*/ 523 h 630"/>
              <a:gd name="T6" fmla="*/ 32 w 1590"/>
              <a:gd name="T7" fmla="*/ 480 h 630"/>
              <a:gd name="T8" fmla="*/ 21 w 1590"/>
              <a:gd name="T9" fmla="*/ 427 h 630"/>
              <a:gd name="T10" fmla="*/ 21 w 1590"/>
              <a:gd name="T11" fmla="*/ 384 h 630"/>
              <a:gd name="T12" fmla="*/ 21 w 1590"/>
              <a:gd name="T13" fmla="*/ 320 h 630"/>
              <a:gd name="T14" fmla="*/ 32 w 1590"/>
              <a:gd name="T15" fmla="*/ 277 h 630"/>
              <a:gd name="T16" fmla="*/ 42 w 1590"/>
              <a:gd name="T17" fmla="*/ 235 h 630"/>
              <a:gd name="T18" fmla="*/ 74 w 1590"/>
              <a:gd name="T19" fmla="*/ 181 h 630"/>
              <a:gd name="T20" fmla="*/ 106 w 1590"/>
              <a:gd name="T21" fmla="*/ 149 h 630"/>
              <a:gd name="T22" fmla="*/ 138 w 1590"/>
              <a:gd name="T23" fmla="*/ 117 h 630"/>
              <a:gd name="T24" fmla="*/ 181 w 1590"/>
              <a:gd name="T25" fmla="*/ 96 h 630"/>
              <a:gd name="T26" fmla="*/ 224 w 1590"/>
              <a:gd name="T27" fmla="*/ 85 h 630"/>
              <a:gd name="T28" fmla="*/ 266 w 1590"/>
              <a:gd name="T29" fmla="*/ 75 h 630"/>
              <a:gd name="T30" fmla="*/ 309 w 1590"/>
              <a:gd name="T31" fmla="*/ 75 h 630"/>
              <a:gd name="T32" fmla="*/ 352 w 1590"/>
              <a:gd name="T33" fmla="*/ 75 h 630"/>
              <a:gd name="T34" fmla="*/ 394 w 1590"/>
              <a:gd name="T35" fmla="*/ 75 h 630"/>
              <a:gd name="T36" fmla="*/ 448 w 1590"/>
              <a:gd name="T37" fmla="*/ 75 h 630"/>
              <a:gd name="T38" fmla="*/ 490 w 1590"/>
              <a:gd name="T39" fmla="*/ 75 h 630"/>
              <a:gd name="T40" fmla="*/ 544 w 1590"/>
              <a:gd name="T41" fmla="*/ 64 h 630"/>
              <a:gd name="T42" fmla="*/ 586 w 1590"/>
              <a:gd name="T43" fmla="*/ 64 h 630"/>
              <a:gd name="T44" fmla="*/ 640 w 1590"/>
              <a:gd name="T45" fmla="*/ 43 h 630"/>
              <a:gd name="T46" fmla="*/ 682 w 1590"/>
              <a:gd name="T47" fmla="*/ 32 h 630"/>
              <a:gd name="T48" fmla="*/ 725 w 1590"/>
              <a:gd name="T49" fmla="*/ 21 h 630"/>
              <a:gd name="T50" fmla="*/ 768 w 1590"/>
              <a:gd name="T51" fmla="*/ 0 h 630"/>
              <a:gd name="T52" fmla="*/ 810 w 1590"/>
              <a:gd name="T53" fmla="*/ 0 h 630"/>
              <a:gd name="T54" fmla="*/ 853 w 1590"/>
              <a:gd name="T55" fmla="*/ 0 h 630"/>
              <a:gd name="T56" fmla="*/ 896 w 1590"/>
              <a:gd name="T57" fmla="*/ 0 h 630"/>
              <a:gd name="T58" fmla="*/ 938 w 1590"/>
              <a:gd name="T59" fmla="*/ 0 h 630"/>
              <a:gd name="T60" fmla="*/ 992 w 1590"/>
              <a:gd name="T61" fmla="*/ 11 h 630"/>
              <a:gd name="T62" fmla="*/ 1034 w 1590"/>
              <a:gd name="T63" fmla="*/ 21 h 630"/>
              <a:gd name="T64" fmla="*/ 1077 w 1590"/>
              <a:gd name="T65" fmla="*/ 43 h 630"/>
              <a:gd name="T66" fmla="*/ 1120 w 1590"/>
              <a:gd name="T67" fmla="*/ 53 h 630"/>
              <a:gd name="T68" fmla="*/ 1162 w 1590"/>
              <a:gd name="T69" fmla="*/ 85 h 630"/>
              <a:gd name="T70" fmla="*/ 1205 w 1590"/>
              <a:gd name="T71" fmla="*/ 107 h 630"/>
              <a:gd name="T72" fmla="*/ 1237 w 1590"/>
              <a:gd name="T73" fmla="*/ 139 h 630"/>
              <a:gd name="T74" fmla="*/ 1269 w 1590"/>
              <a:gd name="T75" fmla="*/ 181 h 630"/>
              <a:gd name="T76" fmla="*/ 1301 w 1590"/>
              <a:gd name="T77" fmla="*/ 213 h 630"/>
              <a:gd name="T78" fmla="*/ 1344 w 1590"/>
              <a:gd name="T79" fmla="*/ 256 h 630"/>
              <a:gd name="T80" fmla="*/ 1376 w 1590"/>
              <a:gd name="T81" fmla="*/ 299 h 630"/>
              <a:gd name="T82" fmla="*/ 1397 w 1590"/>
              <a:gd name="T83" fmla="*/ 341 h 630"/>
              <a:gd name="T84" fmla="*/ 1429 w 1590"/>
              <a:gd name="T85" fmla="*/ 384 h 630"/>
              <a:gd name="T86" fmla="*/ 1461 w 1590"/>
              <a:gd name="T87" fmla="*/ 416 h 630"/>
              <a:gd name="T88" fmla="*/ 1504 w 1590"/>
              <a:gd name="T89" fmla="*/ 459 h 630"/>
              <a:gd name="T90" fmla="*/ 1546 w 1590"/>
              <a:gd name="T91" fmla="*/ 491 h 630"/>
              <a:gd name="T92" fmla="*/ 1589 w 1590"/>
              <a:gd name="T93" fmla="*/ 51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57205" name="Text Box 117"/>
          <p:cNvSpPr txBox="1">
            <a:spLocks noChangeArrowheads="1"/>
          </p:cNvSpPr>
          <p:nvPr/>
        </p:nvSpPr>
        <p:spPr bwMode="auto">
          <a:xfrm>
            <a:off x="2062163" y="3670300"/>
            <a:ext cx="6407150" cy="7620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8131B"/>
                </a:solidFill>
                <a:miter lim="800000"/>
                <a:headEnd/>
                <a:tailEnd/>
              </a14:hiddenLine>
            </a:ext>
          </a:extLst>
        </p:spPr>
        <p:txBody>
          <a:bodyPr>
            <a:spAutoFit/>
          </a:bodyPr>
          <a:lstStyle/>
          <a:p>
            <a:pPr algn="ctr">
              <a:spcBef>
                <a:spcPct val="50000"/>
              </a:spcBef>
              <a:defRPr/>
            </a:pPr>
            <a:r>
              <a:rPr lang="ja-JP" altLang="en-US" sz="4400" dirty="0">
                <a:solidFill>
                  <a:schemeClr val="tx1"/>
                </a:solidFill>
                <a:latin typeface="宋体" charset="0"/>
                <a:ea typeface="宋体" charset="0"/>
                <a:cs typeface="宋体" charset="0"/>
              </a:rPr>
              <a:t>犹大</a:t>
            </a:r>
            <a:r>
              <a:rPr lang="zh-CN" altLang="en-US" sz="4400" dirty="0">
                <a:solidFill>
                  <a:schemeClr val="tx1"/>
                </a:solidFill>
                <a:latin typeface="宋体" charset="0"/>
                <a:ea typeface="宋体" charset="0"/>
                <a:cs typeface="宋体" charset="0"/>
              </a:rPr>
              <a:t>得以存留!</a:t>
            </a:r>
          </a:p>
        </p:txBody>
      </p:sp>
      <p:sp>
        <p:nvSpPr>
          <p:cNvPr id="857206" name="Freeform 118"/>
          <p:cNvSpPr>
            <a:spLocks/>
          </p:cNvSpPr>
          <p:nvPr/>
        </p:nvSpPr>
        <p:spPr bwMode="auto">
          <a:xfrm>
            <a:off x="2795588" y="1616075"/>
            <a:ext cx="2844800" cy="146050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57207" name="Text Box 119"/>
          <p:cNvSpPr txBox="1">
            <a:spLocks noChangeArrowheads="1"/>
          </p:cNvSpPr>
          <p:nvPr/>
        </p:nvSpPr>
        <p:spPr bwMode="auto">
          <a:xfrm>
            <a:off x="3884613" y="4481513"/>
            <a:ext cx="3798887" cy="92333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5400">
                <a:solidFill>
                  <a:schemeClr val="tx1"/>
                </a:solidFill>
                <a:latin typeface="宋体" charset="0"/>
                <a:ea typeface="宋体" charset="0"/>
                <a:cs typeface="宋体" charset="0"/>
              </a:rPr>
              <a:t>为什么</a:t>
            </a:r>
            <a:r>
              <a:rPr lang="en-US" altLang="zh-CN" sz="5400">
                <a:solidFill>
                  <a:schemeClr val="tx1"/>
                </a:solidFill>
                <a:latin typeface="宋体" charset="0"/>
                <a:ea typeface="宋体" charset="0"/>
                <a:cs typeface="宋体" charset="0"/>
              </a:rPr>
              <a:t>?</a:t>
            </a:r>
          </a:p>
        </p:txBody>
      </p:sp>
      <p:sp>
        <p:nvSpPr>
          <p:cNvPr id="857208" name="Text Box 120"/>
          <p:cNvSpPr txBox="1">
            <a:spLocks noChangeArrowheads="1"/>
          </p:cNvSpPr>
          <p:nvPr/>
        </p:nvSpPr>
        <p:spPr bwMode="auto">
          <a:xfrm>
            <a:off x="1058863" y="5462588"/>
            <a:ext cx="7894637" cy="579437"/>
          </a:xfrm>
          <a:prstGeom prst="rect">
            <a:avLst/>
          </a:prstGeom>
          <a:noFill/>
          <a:ln>
            <a:noFill/>
          </a:ln>
          <a:effectLst>
            <a:outerShdw blurRad="63500" dist="91581" dir="202140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3200">
                <a:solidFill>
                  <a:srgbClr val="FFFF00"/>
                </a:solidFill>
                <a:ea typeface="宋体" charset="0"/>
                <a:cs typeface="宋体" charset="0"/>
              </a:rPr>
              <a:t>因为</a:t>
            </a:r>
            <a:r>
              <a:rPr lang="zh-CN" altLang="en-US" sz="3200">
                <a:solidFill>
                  <a:srgbClr val="FFFF00"/>
                </a:solidFill>
                <a:ea typeface="宋体" charset="0"/>
                <a:cs typeface="宋体" charset="0"/>
              </a:rPr>
              <a:t>弥赛亚早被预言来自犹大支派</a:t>
            </a:r>
          </a:p>
        </p:txBody>
      </p:sp>
      <p:sp>
        <p:nvSpPr>
          <p:cNvPr id="857209" name="Text Box 121"/>
          <p:cNvSpPr txBox="1">
            <a:spLocks noChangeArrowheads="1"/>
          </p:cNvSpPr>
          <p:nvPr/>
        </p:nvSpPr>
        <p:spPr bwMode="auto">
          <a:xfrm>
            <a:off x="2287588" y="741363"/>
            <a:ext cx="3105150" cy="9144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5400">
                <a:solidFill>
                  <a:schemeClr val="tx1"/>
                </a:solidFill>
                <a:latin typeface="宋体" charset="0"/>
                <a:ea typeface="宋体" charset="0"/>
                <a:cs typeface="宋体" charset="0"/>
              </a:rPr>
              <a:t>总 结</a:t>
            </a:r>
            <a:r>
              <a:rPr lang="en-US" altLang="zh-CN" sz="5400">
                <a:solidFill>
                  <a:schemeClr val="tx1"/>
                </a:solidFill>
                <a:latin typeface="宋体" charset="0"/>
                <a:ea typeface="宋体" charset="0"/>
                <a:cs typeface="宋体" charset="0"/>
              </a:rPr>
              <a:t>…</a:t>
            </a:r>
          </a:p>
        </p:txBody>
      </p:sp>
      <p:sp>
        <p:nvSpPr>
          <p:cNvPr id="857210" name="Text Box 122"/>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57195"/>
                                        </p:tgtEl>
                                        <p:attrNameLst>
                                          <p:attrName>style.visibility</p:attrName>
                                        </p:attrNameLst>
                                      </p:cBhvr>
                                      <p:to>
                                        <p:strVal val="visible"/>
                                      </p:to>
                                    </p:set>
                                    <p:animEffect transition="in" filter="wipe(right)">
                                      <p:cBhvr>
                                        <p:cTn id="7" dur="500"/>
                                        <p:tgtEl>
                                          <p:spTgt spid="857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57194"/>
                                        </p:tgtEl>
                                        <p:attrNameLst>
                                          <p:attrName>style.visibility</p:attrName>
                                        </p:attrNameLst>
                                      </p:cBhvr>
                                      <p:to>
                                        <p:strVal val="visible"/>
                                      </p:to>
                                    </p:set>
                                    <p:animEffect transition="in" filter="wipe(left)">
                                      <p:cBhvr>
                                        <p:cTn id="12" dur="500"/>
                                        <p:tgtEl>
                                          <p:spTgt spid="8571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857196"/>
                                        </p:tgtEl>
                                        <p:attrNameLst>
                                          <p:attrName>style.visibility</p:attrName>
                                        </p:attrNameLst>
                                      </p:cBhvr>
                                      <p:to>
                                        <p:strVal val="visible"/>
                                      </p:to>
                                    </p:set>
                                    <p:animEffect transition="in" filter="wipe(left)">
                                      <p:cBhvr>
                                        <p:cTn id="17" dur="500"/>
                                        <p:tgtEl>
                                          <p:spTgt spid="857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857203"/>
                                        </p:tgtEl>
                                        <p:attrNameLst>
                                          <p:attrName>style.visibility</p:attrName>
                                        </p:attrNameLst>
                                      </p:cBhvr>
                                      <p:to>
                                        <p:strVal val="visible"/>
                                      </p:to>
                                    </p:set>
                                    <p:animEffect transition="in" filter="wipe(right)">
                                      <p:cBhvr>
                                        <p:cTn id="22" dur="500"/>
                                        <p:tgtEl>
                                          <p:spTgt spid="85720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57204"/>
                                        </p:tgtEl>
                                        <p:attrNameLst>
                                          <p:attrName>style.visibility</p:attrName>
                                        </p:attrNameLst>
                                      </p:cBhvr>
                                      <p:to>
                                        <p:strVal val="visible"/>
                                      </p:to>
                                    </p:set>
                                    <p:animEffect transition="in" filter="wipe(left)">
                                      <p:cBhvr>
                                        <p:cTn id="27" dur="500"/>
                                        <p:tgtEl>
                                          <p:spTgt spid="8572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857205"/>
                                        </p:tgtEl>
                                        <p:attrNameLst>
                                          <p:attrName>style.visibility</p:attrName>
                                        </p:attrNameLst>
                                      </p:cBhvr>
                                      <p:to>
                                        <p:strVal val="visible"/>
                                      </p:to>
                                    </p:set>
                                    <p:anim calcmode="lin" valueType="num">
                                      <p:cBhvr>
                                        <p:cTn id="32" dur="500" fill="hold"/>
                                        <p:tgtEl>
                                          <p:spTgt spid="857205"/>
                                        </p:tgtEl>
                                        <p:attrNameLst>
                                          <p:attrName>ppt_w</p:attrName>
                                        </p:attrNameLst>
                                      </p:cBhvr>
                                      <p:tavLst>
                                        <p:tav tm="0">
                                          <p:val>
                                            <p:fltVal val="0"/>
                                          </p:val>
                                        </p:tav>
                                        <p:tav tm="100000">
                                          <p:val>
                                            <p:strVal val="#ppt_w"/>
                                          </p:val>
                                        </p:tav>
                                      </p:tavLst>
                                    </p:anim>
                                    <p:anim calcmode="lin" valueType="num">
                                      <p:cBhvr>
                                        <p:cTn id="33" dur="500" fill="hold"/>
                                        <p:tgtEl>
                                          <p:spTgt spid="857205"/>
                                        </p:tgtEl>
                                        <p:attrNameLst>
                                          <p:attrName>ppt_h</p:attrName>
                                        </p:attrNameLst>
                                      </p:cBhvr>
                                      <p:tavLst>
                                        <p:tav tm="0">
                                          <p:val>
                                            <p:fltVal val="0"/>
                                          </p:val>
                                        </p:tav>
                                        <p:tav tm="100000">
                                          <p:val>
                                            <p:strVal val="#ppt_h"/>
                                          </p:val>
                                        </p:tav>
                                      </p:tavLst>
                                    </p:anim>
                                    <p:anim calcmode="lin" valueType="num">
                                      <p:cBhvr>
                                        <p:cTn id="34" dur="500" fill="hold"/>
                                        <p:tgtEl>
                                          <p:spTgt spid="857205"/>
                                        </p:tgtEl>
                                        <p:attrNameLst>
                                          <p:attrName>ppt_x</p:attrName>
                                        </p:attrNameLst>
                                      </p:cBhvr>
                                      <p:tavLst>
                                        <p:tav tm="0">
                                          <p:val>
                                            <p:fltVal val="0.5"/>
                                          </p:val>
                                        </p:tav>
                                        <p:tav tm="100000">
                                          <p:val>
                                            <p:strVal val="#ppt_x"/>
                                          </p:val>
                                        </p:tav>
                                      </p:tavLst>
                                    </p:anim>
                                    <p:anim calcmode="lin" valueType="num">
                                      <p:cBhvr>
                                        <p:cTn id="35" dur="500" fill="hold"/>
                                        <p:tgtEl>
                                          <p:spTgt spid="857205"/>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857206"/>
                                        </p:tgtEl>
                                        <p:attrNameLst>
                                          <p:attrName>style.visibility</p:attrName>
                                        </p:attrNameLst>
                                      </p:cBhvr>
                                      <p:to>
                                        <p:strVal val="visible"/>
                                      </p:to>
                                    </p:set>
                                    <p:animEffect transition="in" filter="wipe(right)">
                                      <p:cBhvr>
                                        <p:cTn id="39" dur="500"/>
                                        <p:tgtEl>
                                          <p:spTgt spid="8572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57207"/>
                                        </p:tgtEl>
                                        <p:attrNameLst>
                                          <p:attrName>style.visibility</p:attrName>
                                        </p:attrNameLst>
                                      </p:cBhvr>
                                      <p:to>
                                        <p:strVal val="visible"/>
                                      </p:to>
                                    </p:set>
                                    <p:animEffect transition="in" filter="fade">
                                      <p:cBhvr>
                                        <p:cTn id="44" dur="1000"/>
                                        <p:tgtEl>
                                          <p:spTgt spid="85720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57208"/>
                                        </p:tgtEl>
                                        <p:attrNameLst>
                                          <p:attrName>style.visibility</p:attrName>
                                        </p:attrNameLst>
                                      </p:cBhvr>
                                      <p:to>
                                        <p:strVal val="visible"/>
                                      </p:to>
                                    </p:set>
                                    <p:animEffect transition="in" filter="fade">
                                      <p:cBhvr>
                                        <p:cTn id="49" dur="1000"/>
                                        <p:tgtEl>
                                          <p:spTgt spid="85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205" grpId="0" autoUpdateAnimBg="0"/>
      <p:bldP spid="857207" grpId="0" autoUpdateAnimBg="0"/>
      <p:bldP spid="857208"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350838" y="1549400"/>
            <a:ext cx="2841625" cy="4806950"/>
            <a:chOff x="445" y="1212"/>
            <a:chExt cx="1510" cy="2668"/>
          </a:xfrm>
        </p:grpSpPr>
        <p:sp>
          <p:nvSpPr>
            <p:cNvPr id="471043" name="Oval 3"/>
            <p:cNvSpPr>
              <a:spLocks noChangeArrowheads="1"/>
            </p:cNvSpPr>
            <p:nvPr/>
          </p:nvSpPr>
          <p:spPr bwMode="auto">
            <a:xfrm>
              <a:off x="664" y="2868"/>
              <a:ext cx="1022"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471044" name="Freeform 4"/>
            <p:cNvSpPr>
              <a:spLocks/>
            </p:cNvSpPr>
            <p:nvPr/>
          </p:nvSpPr>
          <p:spPr bwMode="auto">
            <a:xfrm>
              <a:off x="1188" y="2794"/>
              <a:ext cx="637" cy="604"/>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outerShdw blurRad="63500" algn="ctr" rotWithShape="0">
                <a:schemeClr val="bg2">
                  <a:alpha val="74998"/>
                </a:schemeClr>
              </a:outerShdw>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Lst>
          </p:spPr>
          <p:txBody>
            <a:bodyPr/>
            <a:lstStyle/>
            <a:p>
              <a:pPr>
                <a:defRPr/>
              </a:pPr>
              <a:endParaRPr lang="en-US">
                <a:cs typeface="+mn-cs"/>
              </a:endParaRPr>
            </a:p>
          </p:txBody>
        </p:sp>
        <p:sp>
          <p:nvSpPr>
            <p:cNvPr id="471045" name="Rectangle 5"/>
            <p:cNvSpPr>
              <a:spLocks noChangeArrowheads="1"/>
            </p:cNvSpPr>
            <p:nvPr/>
          </p:nvSpPr>
          <p:spPr bwMode="auto">
            <a:xfrm>
              <a:off x="793" y="2839"/>
              <a:ext cx="1162" cy="55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3600" b="0">
                  <a:solidFill>
                    <a:schemeClr val="tx2"/>
                  </a:solidFill>
                  <a:latin typeface="Times" charset="0"/>
                  <a:ea typeface="宋体" charset="0"/>
                  <a:cs typeface="宋体" charset="0"/>
                </a:rPr>
                <a:t>无</a:t>
              </a:r>
              <a:r>
                <a:rPr lang="zh-CN" altLang="en-US" sz="3600" b="0">
                  <a:solidFill>
                    <a:schemeClr val="tx2"/>
                  </a:solidFill>
                  <a:latin typeface="Times" charset="0"/>
                  <a:ea typeface="宋体" charset="0"/>
                  <a:cs typeface="宋体" charset="0"/>
                </a:rPr>
                <a:t> </a:t>
              </a:r>
              <a:r>
                <a:rPr lang="en-US" altLang="zh-CN" sz="3600" b="0">
                  <a:solidFill>
                    <a:schemeClr val="tx2"/>
                  </a:solidFill>
                  <a:latin typeface="Times" charset="0"/>
                  <a:ea typeface="宋体" charset="0"/>
                  <a:cs typeface="宋体" charset="0"/>
                </a:rPr>
                <a:t>王</a:t>
              </a:r>
              <a:r>
                <a:rPr lang="zh-CN" altLang="en-US" sz="3600" b="0">
                  <a:solidFill>
                    <a:schemeClr val="tx2"/>
                  </a:solidFill>
                  <a:latin typeface="Times" charset="0"/>
                  <a:ea typeface="宋体" charset="0"/>
                  <a:cs typeface="宋体" charset="0"/>
                </a:rPr>
                <a:t> </a:t>
              </a:r>
              <a:r>
                <a:rPr lang="en-US" altLang="zh-CN" sz="6000" b="0">
                  <a:solidFill>
                    <a:srgbClr val="51DC00"/>
                  </a:solidFill>
                  <a:latin typeface="Times" charset="0"/>
                  <a:ea typeface="宋体" charset="0"/>
                  <a:cs typeface="宋体" charset="0"/>
                </a:rPr>
                <a:t>掳</a:t>
              </a:r>
              <a:endParaRPr lang="zh-CN" altLang="en-US" sz="6000" b="0">
                <a:solidFill>
                  <a:srgbClr val="51DC00"/>
                </a:solidFill>
                <a:latin typeface="Times" charset="0"/>
                <a:ea typeface="宋体" charset="0"/>
                <a:cs typeface="宋体" charset="0"/>
              </a:endParaRPr>
            </a:p>
          </p:txBody>
        </p:sp>
        <p:sp>
          <p:nvSpPr>
            <p:cNvPr id="471046" name="Rectangle 6"/>
            <p:cNvSpPr>
              <a:spLocks noChangeArrowheads="1"/>
            </p:cNvSpPr>
            <p:nvPr/>
          </p:nvSpPr>
          <p:spPr bwMode="auto">
            <a:xfrm>
              <a:off x="445" y="1212"/>
              <a:ext cx="1392" cy="861"/>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defRPr/>
              </a:pPr>
              <a:endParaRPr lang="zh-CN" altLang="en-US" sz="3200" b="0">
                <a:solidFill>
                  <a:schemeClr val="tx2"/>
                </a:solidFill>
                <a:latin typeface="Times" charset="0"/>
                <a:ea typeface="MS PGothic" charset="0"/>
                <a:cs typeface="MS PGothic" charset="0"/>
              </a:endParaRPr>
            </a:p>
            <a:p>
              <a:pPr algn="ctr">
                <a:defRPr/>
              </a:pPr>
              <a:r>
                <a:rPr lang="zh-CN" altLang="en-US" sz="3200" b="0">
                  <a:solidFill>
                    <a:srgbClr val="00FF00"/>
                  </a:solidFill>
                  <a:latin typeface="Times" charset="0"/>
                  <a:ea typeface="MS PGothic" charset="0"/>
                  <a:cs typeface="MS PGothic" charset="0"/>
                </a:rPr>
                <a:t>三个时期</a:t>
              </a:r>
              <a:r>
                <a:rPr lang="zh-CN" altLang="en-US" sz="3200" b="0">
                  <a:solidFill>
                    <a:schemeClr val="tx2"/>
                  </a:solidFill>
                  <a:latin typeface="Times" charset="0"/>
                  <a:ea typeface="MS PGothic" charset="0"/>
                  <a:cs typeface="MS PGothic" charset="0"/>
                </a:rPr>
                <a:t>中的</a:t>
              </a:r>
            </a:p>
            <a:p>
              <a:pPr algn="ctr">
                <a:defRPr/>
              </a:pPr>
              <a:r>
                <a:rPr lang="ja-JP" altLang="en-US" sz="3200" b="0">
                  <a:solidFill>
                    <a:schemeClr val="tx2"/>
                  </a:solidFill>
                  <a:latin typeface="Times" charset="0"/>
                  <a:ea typeface="MS PGothic" charset="0"/>
                  <a:cs typeface="MS PGothic" charset="0"/>
                </a:rPr>
                <a:t>第三个</a:t>
              </a:r>
              <a:r>
                <a:rPr lang="zh-CN" altLang="en-US" sz="3200">
                  <a:solidFill>
                    <a:srgbClr val="1CFF23"/>
                  </a:solidFill>
                  <a:latin typeface="Times" charset="0"/>
                  <a:ea typeface="宋体" charset="0"/>
                  <a:cs typeface="宋体" charset="0"/>
                </a:rPr>
                <a:t>时期</a:t>
              </a:r>
              <a:r>
                <a:rPr lang="en-US" altLang="zh-CN" sz="3200" b="0">
                  <a:solidFill>
                    <a:schemeClr val="tx2"/>
                  </a:solidFill>
                  <a:latin typeface="Times" charset="0"/>
                  <a:ea typeface="宋体" charset="0"/>
                  <a:cs typeface="宋体" charset="0"/>
                </a:rPr>
                <a:t>:</a:t>
              </a:r>
            </a:p>
          </p:txBody>
        </p:sp>
      </p:grpSp>
      <p:sp>
        <p:nvSpPr>
          <p:cNvPr id="471047" name="Rectangle 7"/>
          <p:cNvSpPr>
            <a:spLocks noChangeArrowheads="1"/>
          </p:cNvSpPr>
          <p:nvPr/>
        </p:nvSpPr>
        <p:spPr bwMode="auto">
          <a:xfrm>
            <a:off x="6819900" y="5473700"/>
            <a:ext cx="152876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48"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471050" name="Rectangle 10"/>
          <p:cNvSpPr>
            <a:spLocks noChangeArrowheads="1"/>
          </p:cNvSpPr>
          <p:nvPr/>
        </p:nvSpPr>
        <p:spPr bwMode="auto">
          <a:xfrm>
            <a:off x="32067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被 </a:t>
            </a:r>
            <a:r>
              <a:rPr lang="zh-CN" altLang="en-US">
                <a:solidFill>
                  <a:schemeClr val="bg2"/>
                </a:solidFill>
                <a:latin typeface="Times" charset="0"/>
                <a:ea typeface="宋体" charset="0"/>
                <a:cs typeface="宋体" charset="0"/>
              </a:rPr>
              <a:t>掳</a:t>
            </a:r>
          </a:p>
        </p:txBody>
      </p:sp>
      <p:sp>
        <p:nvSpPr>
          <p:cNvPr id="471051" name="Rectangle 11"/>
          <p:cNvSpPr>
            <a:spLocks noChangeArrowheads="1"/>
          </p:cNvSpPr>
          <p:nvPr/>
        </p:nvSpPr>
        <p:spPr bwMode="auto">
          <a:xfrm>
            <a:off x="3829050" y="3209925"/>
            <a:ext cx="15081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52" name="Line 12"/>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53" name="Line 13"/>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54" name="Line 14"/>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55" name="Line 15"/>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56" name="Rectangle 1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471057"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71058" name="Rectangle 18"/>
          <p:cNvSpPr>
            <a:spLocks noChangeArrowheads="1"/>
          </p:cNvSpPr>
          <p:nvPr/>
        </p:nvSpPr>
        <p:spPr bwMode="auto">
          <a:xfrm>
            <a:off x="7499350" y="6102350"/>
            <a:ext cx="118586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073" name="Rectangle 33"/>
          <p:cNvSpPr>
            <a:spLocks noChangeArrowheads="1"/>
          </p:cNvSpPr>
          <p:nvPr/>
        </p:nvSpPr>
        <p:spPr bwMode="auto">
          <a:xfrm>
            <a:off x="77597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471074" name="Text Box 34"/>
          <p:cNvSpPr txBox="1">
            <a:spLocks noChangeArrowheads="1"/>
          </p:cNvSpPr>
          <p:nvPr/>
        </p:nvSpPr>
        <p:spPr bwMode="auto">
          <a:xfrm>
            <a:off x="1560513" y="-22225"/>
            <a:ext cx="28067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 </a:t>
            </a:r>
            <a:r>
              <a:rPr lang="ja-JP" altLang="en-US" sz="1400">
                <a:solidFill>
                  <a:schemeClr val="tx1"/>
                </a:solidFill>
                <a:latin typeface="宋体" charset="0"/>
                <a:ea typeface="宋体" charset="0"/>
                <a:cs typeface="宋体" charset="0"/>
              </a:rPr>
              <a:t>王下</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25:21</a:t>
            </a:r>
          </a:p>
        </p:txBody>
      </p:sp>
      <p:sp>
        <p:nvSpPr>
          <p:cNvPr id="471095" name="Text Box 55"/>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471097" name="Rectangle 57"/>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58</a:t>
            </a:r>
          </a:p>
        </p:txBody>
      </p:sp>
      <p:grpSp>
        <p:nvGrpSpPr>
          <p:cNvPr id="122898" name="Group 135"/>
          <p:cNvGrpSpPr>
            <a:grpSpLocks/>
          </p:cNvGrpSpPr>
          <p:nvPr/>
        </p:nvGrpSpPr>
        <p:grpSpPr bwMode="auto">
          <a:xfrm>
            <a:off x="7970838" y="3082925"/>
            <a:ext cx="1046162" cy="1116013"/>
            <a:chOff x="5021" y="1942"/>
            <a:chExt cx="659" cy="703"/>
          </a:xfrm>
        </p:grpSpPr>
        <p:sp>
          <p:nvSpPr>
            <p:cNvPr id="471119" name="Freeform 79"/>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1120" name="Freeform 80"/>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1121" name="AutoShape 81"/>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2" name="Rectangle 82"/>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3" name="Line 83"/>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4" name="Line 84"/>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5" name="Line 85"/>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6" name="Line 86"/>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27" name="Rectangle 87"/>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471128" name="Rectangle 88"/>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471129" name="Rectangle 89"/>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471130" name="Rectangle 90"/>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31" name="Rectangle 91"/>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1132" name="Rectangle 92"/>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471133" name="Text Box 93"/>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471134" name="Rectangle 94"/>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474248" name="Text Box 13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1026"/>
          <p:cNvSpPr>
            <a:spLocks noChangeArrowheads="1"/>
          </p:cNvSpPr>
          <p:nvPr/>
        </p:nvSpPr>
        <p:spPr bwMode="auto">
          <a:xfrm>
            <a:off x="6819900" y="5473700"/>
            <a:ext cx="152876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4115" name="Line 10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74116" name="Line 102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pic>
        <p:nvPicPr>
          <p:cNvPr id="474117" name="Picture 102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74118" name="Rectangle 1030"/>
          <p:cNvSpPr>
            <a:spLocks noChangeArrowheads="1"/>
          </p:cNvSpPr>
          <p:nvPr/>
        </p:nvSpPr>
        <p:spPr bwMode="auto">
          <a:xfrm>
            <a:off x="1409700" y="642938"/>
            <a:ext cx="3759200" cy="5492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defRPr/>
            </a:pPr>
            <a:r>
              <a:rPr lang="ja-JP" altLang="en-US" sz="3600">
                <a:solidFill>
                  <a:schemeClr val="accent2"/>
                </a:solidFill>
                <a:latin typeface="MS PGothic" charset="0"/>
                <a:ea typeface="宋体" charset="0"/>
                <a:cs typeface="宋体" charset="0"/>
              </a:rPr>
              <a:t>巴比伦古城</a:t>
            </a:r>
            <a:endParaRPr lang="zh-CN" altLang="en-US" sz="3600">
              <a:solidFill>
                <a:schemeClr val="accent2"/>
              </a:solidFill>
              <a:latin typeface="MS PGothic" charset="0"/>
              <a:ea typeface="宋体" charset="0"/>
              <a:cs typeface="宋体" charset="0"/>
            </a:endParaRPr>
          </a:p>
        </p:txBody>
      </p:sp>
      <p:sp>
        <p:nvSpPr>
          <p:cNvPr id="474129" name="Rectangle 1041"/>
          <p:cNvSpPr>
            <a:spLocks noChangeArrowheads="1"/>
          </p:cNvSpPr>
          <p:nvPr/>
        </p:nvSpPr>
        <p:spPr bwMode="auto">
          <a:xfrm>
            <a:off x="77470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474132" name="Text Box 1044"/>
          <p:cNvSpPr txBox="1">
            <a:spLocks noChangeArrowheads="1"/>
          </p:cNvSpPr>
          <p:nvPr/>
        </p:nvSpPr>
        <p:spPr bwMode="auto">
          <a:xfrm>
            <a:off x="1766888" y="-22225"/>
            <a:ext cx="13716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但</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 </a:t>
            </a:r>
            <a:r>
              <a:rPr lang="zh-CN" altLang="en-US" sz="1400">
                <a:solidFill>
                  <a:schemeClr val="tx1"/>
                </a:solidFill>
                <a:latin typeface="宋体" charset="0"/>
                <a:ea typeface="宋体" charset="0"/>
                <a:cs typeface="宋体" charset="0"/>
              </a:rPr>
              <a:t>章</a:t>
            </a:r>
          </a:p>
        </p:txBody>
      </p:sp>
      <p:sp>
        <p:nvSpPr>
          <p:cNvPr id="474188" name="Text Box 1100"/>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474190" name="Text Box 1102"/>
          <p:cNvSpPr txBox="1">
            <a:spLocks noChangeArrowheads="1"/>
          </p:cNvSpPr>
          <p:nvPr/>
        </p:nvSpPr>
        <p:spPr bwMode="auto">
          <a:xfrm>
            <a:off x="2003425" y="5556250"/>
            <a:ext cx="6057900" cy="51911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ja-JP" altLang="en-US">
                <a:solidFill>
                  <a:srgbClr val="FFF417"/>
                </a:solidFill>
                <a:ea typeface="宋体" charset="0"/>
                <a:cs typeface="宋体" charset="0"/>
              </a:rPr>
              <a:t>巴比伦的</a:t>
            </a:r>
            <a:r>
              <a:rPr lang="zh-CN" altLang="en-US">
                <a:solidFill>
                  <a:srgbClr val="FFF417"/>
                </a:solidFill>
                <a:ea typeface="宋体" charset="0"/>
                <a:cs typeface="宋体" charset="0"/>
              </a:rPr>
              <a:t>空中花园</a:t>
            </a:r>
            <a:endParaRPr lang="en-US" altLang="zh-CN">
              <a:solidFill>
                <a:srgbClr val="FFF417"/>
              </a:solidFill>
              <a:ea typeface="宋体" charset="0"/>
              <a:cs typeface="宋体" charset="0"/>
            </a:endParaRPr>
          </a:p>
        </p:txBody>
      </p:sp>
      <p:sp>
        <p:nvSpPr>
          <p:cNvPr id="474191" name="Text Box 1103"/>
          <p:cNvSpPr txBox="1">
            <a:spLocks noChangeArrowheads="1"/>
          </p:cNvSpPr>
          <p:nvPr/>
        </p:nvSpPr>
        <p:spPr bwMode="auto">
          <a:xfrm>
            <a:off x="779463" y="4081463"/>
            <a:ext cx="3706812" cy="100488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2400" i="1">
                <a:solidFill>
                  <a:srgbClr val="FFF417"/>
                </a:solidFill>
                <a:ea typeface="宋体" charset="0"/>
                <a:cs typeface="宋体" charset="0"/>
              </a:rPr>
              <a:t>幼发拉底河</a:t>
            </a:r>
            <a:endParaRPr lang="zh-CN" altLang="en-US" sz="2400" i="1">
              <a:solidFill>
                <a:srgbClr val="FFF417"/>
              </a:solidFill>
              <a:ea typeface="宋体" charset="0"/>
              <a:cs typeface="宋体" charset="0"/>
            </a:endParaRPr>
          </a:p>
          <a:p>
            <a:pPr algn="ctr">
              <a:spcBef>
                <a:spcPct val="50000"/>
              </a:spcBef>
              <a:defRPr/>
            </a:pPr>
            <a:endParaRPr lang="zh-CN" altLang="en-US" sz="2400" i="1">
              <a:solidFill>
                <a:srgbClr val="FFF417"/>
              </a:solidFill>
              <a:ea typeface="宋体" charset="0"/>
              <a:cs typeface="宋体" charset="0"/>
            </a:endParaRPr>
          </a:p>
        </p:txBody>
      </p:sp>
      <p:sp>
        <p:nvSpPr>
          <p:cNvPr id="474192" name="Rectangle 110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59</a:t>
            </a:r>
          </a:p>
        </p:txBody>
      </p:sp>
      <p:sp>
        <p:nvSpPr>
          <p:cNvPr id="474194" name="Text Box 1106"/>
          <p:cNvSpPr txBox="1">
            <a:spLocks noChangeArrowheads="1"/>
          </p:cNvSpPr>
          <p:nvPr/>
        </p:nvSpPr>
        <p:spPr bwMode="auto">
          <a:xfrm>
            <a:off x="8542338" y="6410325"/>
            <a:ext cx="42386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2000">
              <a:solidFill>
                <a:schemeClr val="tx1"/>
              </a:solidFill>
              <a:ea typeface="宋体" charset="0"/>
              <a:cs typeface="宋体" charset="0"/>
            </a:endParaRPr>
          </a:p>
        </p:txBody>
      </p:sp>
      <p:grpSp>
        <p:nvGrpSpPr>
          <p:cNvPr id="124941" name="Group 271"/>
          <p:cNvGrpSpPr>
            <a:grpSpLocks/>
          </p:cNvGrpSpPr>
          <p:nvPr/>
        </p:nvGrpSpPr>
        <p:grpSpPr bwMode="auto">
          <a:xfrm>
            <a:off x="7970838" y="3082925"/>
            <a:ext cx="1046162" cy="1116013"/>
            <a:chOff x="5021" y="1942"/>
            <a:chExt cx="659" cy="703"/>
          </a:xfrm>
        </p:grpSpPr>
        <p:sp>
          <p:nvSpPr>
            <p:cNvPr id="473360" name="Freeform 272"/>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3361" name="Freeform 273"/>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3362" name="AutoShape 274"/>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3" name="Rectangle 275"/>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4" name="Line 276"/>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5" name="Line 277"/>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6" name="Line 278"/>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7" name="Line 279"/>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68" name="Rectangle 280"/>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473369" name="Rectangle 281"/>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473370" name="Rectangle 282"/>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473371" name="Rectangle 283"/>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72" name="Rectangle 284"/>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373" name="Rectangle 285"/>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473374" name="Text Box 286"/>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473375" name="Rectangle 287"/>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473376" name="Text Box 28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fade">
                                      <p:cBhvr>
                                        <p:cTn id="14" dur="1000"/>
                                        <p:tgtEl>
                                          <p:spTgt spid="474191"/>
                                        </p:tgtEl>
                                      </p:cBhvr>
                                    </p:animEffect>
                                  </p:childTnLst>
                                </p:cTn>
                              </p:par>
                            </p:childTnLst>
                          </p:cTn>
                        </p:par>
                        <p:par>
                          <p:cTn id="15" fill="hold" nodeType="afterGroup">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fade">
                                      <p:cBhvr>
                                        <p:cTn id="18" dur="10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2" name="Rectangle 4"/>
          <p:cNvSpPr>
            <a:spLocks noChangeArrowheads="1"/>
          </p:cNvSpPr>
          <p:nvPr/>
        </p:nvSpPr>
        <p:spPr bwMode="auto">
          <a:xfrm>
            <a:off x="1905000" y="685800"/>
            <a:ext cx="66294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3099" name="Rectangle 1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473100"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73114" name="Rectangle 26"/>
          <p:cNvSpPr>
            <a:spLocks noChangeArrowheads="1"/>
          </p:cNvSpPr>
          <p:nvPr/>
        </p:nvSpPr>
        <p:spPr bwMode="auto">
          <a:xfrm>
            <a:off x="77470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473186" name="Text Box 98"/>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473188" name="Rectangle 100"/>
          <p:cNvSpPr>
            <a:spLocks noChangeArrowheads="1"/>
          </p:cNvSpPr>
          <p:nvPr/>
        </p:nvSpPr>
        <p:spPr bwMode="auto">
          <a:xfrm>
            <a:off x="8085138"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60</a:t>
            </a:r>
          </a:p>
        </p:txBody>
      </p:sp>
      <p:pic>
        <p:nvPicPr>
          <p:cNvPr id="473322" name="Picture 234" descr="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5600" y="863600"/>
            <a:ext cx="6727825" cy="5100638"/>
          </a:xfrm>
          <a:prstGeom prst="rect">
            <a:avLst/>
          </a:prstGeom>
          <a:noFill/>
          <a:ln w="76200">
            <a:solidFill>
              <a:schemeClr val="accent2"/>
            </a:solidFill>
            <a:miter lim="800000"/>
            <a:headEnd/>
            <a:tailEnd/>
          </a:ln>
          <a:effectLst>
            <a:outerShdw blurRad="63500" dist="101359" dir="300497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73186" name="Oval 66"/>
          <p:cNvSpPr>
            <a:spLocks noChangeArrowheads="1"/>
          </p:cNvSpPr>
          <p:nvPr/>
        </p:nvSpPr>
        <p:spPr bwMode="auto">
          <a:xfrm>
            <a:off x="5954713" y="2703513"/>
            <a:ext cx="2430462" cy="6858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nvGrpSpPr>
          <p:cNvPr id="126985" name="Group 69"/>
          <p:cNvGrpSpPr>
            <a:grpSpLocks/>
          </p:cNvGrpSpPr>
          <p:nvPr/>
        </p:nvGrpSpPr>
        <p:grpSpPr bwMode="auto">
          <a:xfrm>
            <a:off x="7970838" y="3082925"/>
            <a:ext cx="1046162" cy="1116013"/>
            <a:chOff x="5021" y="1942"/>
            <a:chExt cx="659" cy="703"/>
          </a:xfrm>
        </p:grpSpPr>
        <p:sp>
          <p:nvSpPr>
            <p:cNvPr id="773190" name="Freeform 70"/>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3191" name="Freeform 71"/>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3192" name="AutoShape 72"/>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3" name="Rectangle 73"/>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4" name="Line 74"/>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5" name="Line 75"/>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6" name="Line 76"/>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7" name="Line 77"/>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98" name="Rectangle 78"/>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773199" name="Rectangle 79"/>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773200" name="Rectangle 80"/>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773201" name="Rectangle 81"/>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02" name="Rectangle 82"/>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03" name="Rectangle 83"/>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773204" name="Text Box 84"/>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773205" name="Rectangle 85"/>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773206" name="Text Box 8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773207" name="Oval 87"/>
          <p:cNvSpPr>
            <a:spLocks noChangeArrowheads="1"/>
          </p:cNvSpPr>
          <p:nvPr/>
        </p:nvSpPr>
        <p:spPr bwMode="auto">
          <a:xfrm>
            <a:off x="3843338" y="316706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08" name="Oval 88"/>
          <p:cNvSpPr>
            <a:spLocks noChangeArrowheads="1"/>
          </p:cNvSpPr>
          <p:nvPr/>
        </p:nvSpPr>
        <p:spPr bwMode="auto">
          <a:xfrm>
            <a:off x="3773488" y="4111625"/>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09" name="Oval 89"/>
          <p:cNvSpPr>
            <a:spLocks noChangeArrowheads="1"/>
          </p:cNvSpPr>
          <p:nvPr/>
        </p:nvSpPr>
        <p:spPr bwMode="auto">
          <a:xfrm>
            <a:off x="2909888" y="407511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0" name="Oval 90"/>
          <p:cNvSpPr>
            <a:spLocks noChangeArrowheads="1"/>
          </p:cNvSpPr>
          <p:nvPr/>
        </p:nvSpPr>
        <p:spPr bwMode="auto">
          <a:xfrm>
            <a:off x="2330450" y="3952875"/>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1" name="Oval 91"/>
          <p:cNvSpPr>
            <a:spLocks noChangeArrowheads="1"/>
          </p:cNvSpPr>
          <p:nvPr/>
        </p:nvSpPr>
        <p:spPr bwMode="auto">
          <a:xfrm>
            <a:off x="3611563" y="476091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2" name="Oval 92"/>
          <p:cNvSpPr>
            <a:spLocks noChangeArrowheads="1"/>
          </p:cNvSpPr>
          <p:nvPr/>
        </p:nvSpPr>
        <p:spPr bwMode="auto">
          <a:xfrm>
            <a:off x="6708775" y="3543300"/>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3" name="Oval 93"/>
          <p:cNvSpPr>
            <a:spLocks noChangeArrowheads="1"/>
          </p:cNvSpPr>
          <p:nvPr/>
        </p:nvSpPr>
        <p:spPr bwMode="auto">
          <a:xfrm>
            <a:off x="5321300" y="131286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4" name="Oval 94"/>
          <p:cNvSpPr>
            <a:spLocks noChangeArrowheads="1"/>
          </p:cNvSpPr>
          <p:nvPr/>
        </p:nvSpPr>
        <p:spPr bwMode="auto">
          <a:xfrm>
            <a:off x="6183313" y="3024188"/>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216" name="Rectangle 96"/>
          <p:cNvSpPr>
            <a:spLocks noChangeArrowheads="1"/>
          </p:cNvSpPr>
          <p:nvPr/>
        </p:nvSpPr>
        <p:spPr bwMode="auto">
          <a:xfrm>
            <a:off x="4000500" y="4991100"/>
            <a:ext cx="2730500" cy="515938"/>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74020" dir="2700000" algn="ctr" rotWithShape="0">
                    <a:schemeClr val="bg2">
                      <a:alpha val="74998"/>
                    </a:schemeClr>
                  </a:outerShdw>
                </a:effectLst>
              </a14:hiddenEffects>
            </a:ext>
          </a:extLst>
        </p:spPr>
        <p:txBody>
          <a:bodyPr lIns="90487" tIns="44450" rIns="90487" bIns="44450">
            <a:spAutoFit/>
          </a:bodyPr>
          <a:lstStyle/>
          <a:p>
            <a:pPr>
              <a:defRPr/>
            </a:pPr>
            <a:r>
              <a:rPr lang="ja-JP" altLang="en-US">
                <a:solidFill>
                  <a:schemeClr val="bg1"/>
                </a:solidFill>
                <a:latin typeface="Times" charset="0"/>
                <a:ea typeface="宋体" charset="0"/>
                <a:cs typeface="宋体" charset="0"/>
              </a:rPr>
              <a:t>行动的</a:t>
            </a:r>
            <a:r>
              <a:rPr lang="zh-CN" altLang="en-US">
                <a:solidFill>
                  <a:schemeClr val="bg1"/>
                </a:solidFill>
                <a:latin typeface="Times" charset="0"/>
                <a:ea typeface="宋体" charset="0"/>
                <a:cs typeface="宋体" charset="0"/>
              </a:rPr>
              <a:t>历史舞台</a:t>
            </a:r>
            <a:endParaRPr lang="en-US" altLang="zh-CN">
              <a:solidFill>
                <a:schemeClr val="bg1"/>
              </a:solidFill>
              <a:latin typeface="Times" charset="0"/>
              <a:ea typeface="宋体" charset="0"/>
              <a:cs typeface="宋体" charset="0"/>
            </a:endParaRPr>
          </a:p>
        </p:txBody>
      </p:sp>
      <p:sp>
        <p:nvSpPr>
          <p:cNvPr id="773187" name="Oval 67"/>
          <p:cNvSpPr>
            <a:spLocks noChangeArrowheads="1"/>
          </p:cNvSpPr>
          <p:nvPr/>
        </p:nvSpPr>
        <p:spPr bwMode="auto">
          <a:xfrm>
            <a:off x="6661150" y="4300538"/>
            <a:ext cx="1481138" cy="668337"/>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773186"/>
                                        </p:tgtEl>
                                        <p:attrNameLst>
                                          <p:attrName>style.visibility</p:attrName>
                                        </p:attrNameLst>
                                      </p:cBhvr>
                                      <p:to>
                                        <p:strVal val="visible"/>
                                      </p:to>
                                    </p:set>
                                    <p:animEffect transition="in" filter="fade">
                                      <p:cBhvr>
                                        <p:cTn id="7" dur="1000"/>
                                        <p:tgtEl>
                                          <p:spTgt spid="773186"/>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773187"/>
                                        </p:tgtEl>
                                        <p:attrNameLst>
                                          <p:attrName>style.visibility</p:attrName>
                                        </p:attrNameLst>
                                      </p:cBhvr>
                                      <p:to>
                                        <p:strVal val="visible"/>
                                      </p:to>
                                    </p:set>
                                    <p:animEffect transition="in" filter="fade">
                                      <p:cBhvr>
                                        <p:cTn id="11" dur="1000"/>
                                        <p:tgtEl>
                                          <p:spTgt spid="77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86" grpId="0" animBg="1"/>
      <p:bldP spid="77318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AutoShape 1026"/>
          <p:cNvSpPr>
            <a:spLocks noChangeArrowheads="1"/>
          </p:cNvSpPr>
          <p:nvPr/>
        </p:nvSpPr>
        <p:spPr bwMode="auto">
          <a:xfrm>
            <a:off x="3098800" y="1003300"/>
            <a:ext cx="1676400" cy="1066800"/>
          </a:xfrm>
          <a:prstGeom prst="roundRect">
            <a:avLst>
              <a:gd name="adj" fmla="val 12495"/>
            </a:avLst>
          </a:prstGeom>
          <a:solidFill>
            <a:schemeClr val="tx2"/>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23" name="Rectangle 1027"/>
          <p:cNvSpPr>
            <a:spLocks noChangeArrowheads="1"/>
          </p:cNvSpPr>
          <p:nvPr/>
        </p:nvSpPr>
        <p:spPr bwMode="auto">
          <a:xfrm>
            <a:off x="3098800" y="1371600"/>
            <a:ext cx="3048000" cy="2895600"/>
          </a:xfrm>
          <a:prstGeom prst="rect">
            <a:avLst/>
          </a:prstGeom>
          <a:solidFill>
            <a:schemeClr val="tx2"/>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773125" name="Rectangle 1029"/>
          <p:cNvSpPr>
            <a:spLocks noChangeArrowheads="1"/>
          </p:cNvSpPr>
          <p:nvPr/>
        </p:nvSpPr>
        <p:spPr bwMode="auto">
          <a:xfrm>
            <a:off x="3948113" y="1806575"/>
            <a:ext cx="98266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70 </a:t>
            </a:r>
            <a:r>
              <a:rPr lang="ja-JP" altLang="en-US">
                <a:solidFill>
                  <a:schemeClr val="accent2"/>
                </a:solidFill>
                <a:latin typeface="Times" charset="0"/>
                <a:ea typeface="MS PGothic" charset="0"/>
                <a:cs typeface="MS PGothic" charset="0"/>
              </a:rPr>
              <a:t>年</a:t>
            </a:r>
            <a:endParaRPr lang="zh-CN" altLang="en-US">
              <a:solidFill>
                <a:schemeClr val="accent2"/>
              </a:solidFill>
              <a:latin typeface="Times" charset="0"/>
              <a:ea typeface="宋体" charset="0"/>
              <a:cs typeface="宋体" charset="0"/>
            </a:endParaRPr>
          </a:p>
        </p:txBody>
      </p:sp>
      <p:sp>
        <p:nvSpPr>
          <p:cNvPr id="773126" name="Rectangle 1030"/>
          <p:cNvSpPr>
            <a:spLocks noChangeArrowheads="1"/>
          </p:cNvSpPr>
          <p:nvPr/>
        </p:nvSpPr>
        <p:spPr bwMode="auto">
          <a:xfrm>
            <a:off x="3706813" y="2274888"/>
            <a:ext cx="1430337"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3</a:t>
            </a:r>
            <a:r>
              <a:rPr lang="zh-CN" altLang="en-US">
                <a:solidFill>
                  <a:schemeClr val="accent2"/>
                </a:solidFill>
                <a:latin typeface="Times" charset="0"/>
                <a:ea typeface="宋体" charset="0"/>
                <a:cs typeface="宋体" charset="0"/>
              </a:rPr>
              <a:t>次</a:t>
            </a:r>
            <a:r>
              <a:rPr lang="ja-JP" altLang="en-US">
                <a:solidFill>
                  <a:schemeClr val="accent2"/>
                </a:solidFill>
                <a:latin typeface="Times New Roman" charset="0"/>
                <a:ea typeface="MS PGothic" charset="0"/>
                <a:cs typeface="MS PGothic" charset="0"/>
              </a:rPr>
              <a:t>回归</a:t>
            </a:r>
            <a:endParaRPr lang="zh-CN" altLang="en-US">
              <a:solidFill>
                <a:schemeClr val="accent2"/>
              </a:solidFill>
              <a:latin typeface="Times New Roman" charset="0"/>
              <a:ea typeface="宋体" charset="0"/>
              <a:cs typeface="宋体" charset="0"/>
            </a:endParaRPr>
          </a:p>
        </p:txBody>
      </p:sp>
      <p:sp>
        <p:nvSpPr>
          <p:cNvPr id="773127" name="Rectangle 1031"/>
          <p:cNvSpPr>
            <a:spLocks noChangeArrowheads="1"/>
          </p:cNvSpPr>
          <p:nvPr/>
        </p:nvSpPr>
        <p:spPr bwMode="auto">
          <a:xfrm>
            <a:off x="3219450" y="2735263"/>
            <a:ext cx="2825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28" name="Rectangle 1032"/>
          <p:cNvSpPr>
            <a:spLocks noChangeArrowheads="1"/>
          </p:cNvSpPr>
          <p:nvPr/>
        </p:nvSpPr>
        <p:spPr bwMode="auto">
          <a:xfrm>
            <a:off x="3781425" y="3214688"/>
            <a:ext cx="150812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29" name="Rectangle 1033"/>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0" name="Rectangle 1034"/>
          <p:cNvSpPr>
            <a:spLocks noChangeArrowheads="1"/>
          </p:cNvSpPr>
          <p:nvPr/>
        </p:nvSpPr>
        <p:spPr bwMode="auto">
          <a:xfrm>
            <a:off x="3829050" y="3209925"/>
            <a:ext cx="15081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1" name="Line 1035"/>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2" name="Line 1036"/>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3" name="Line 1037"/>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4" name="Line 1038"/>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3135" name="Rectangle 103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773136" name="Line 104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773137" name="Rectangle 1041"/>
          <p:cNvSpPr>
            <a:spLocks noChangeArrowheads="1"/>
          </p:cNvSpPr>
          <p:nvPr/>
        </p:nvSpPr>
        <p:spPr bwMode="auto">
          <a:xfrm>
            <a:off x="77470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773138" name="Text Box 1042"/>
          <p:cNvSpPr txBox="1">
            <a:spLocks noChangeArrowheads="1"/>
          </p:cNvSpPr>
          <p:nvPr/>
        </p:nvSpPr>
        <p:spPr bwMode="auto">
          <a:xfrm>
            <a:off x="1739900" y="-34925"/>
            <a:ext cx="2528888"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耶 </a:t>
            </a:r>
            <a:r>
              <a:rPr lang="en-US" altLang="ja-JP" sz="1400">
                <a:solidFill>
                  <a:schemeClr val="tx1"/>
                </a:solidFill>
                <a:latin typeface="宋体" charset="0"/>
                <a:ea typeface="宋体" charset="0"/>
                <a:cs typeface="宋体" charset="0"/>
              </a:rPr>
              <a:t>29:10; </a:t>
            </a:r>
            <a:r>
              <a:rPr lang="ja-JP" altLang="en-US" sz="1400">
                <a:solidFill>
                  <a:schemeClr val="tx1"/>
                </a:solidFill>
                <a:latin typeface="宋体" charset="0"/>
                <a:ea typeface="宋体" charset="0"/>
                <a:cs typeface="宋体" charset="0"/>
              </a:rPr>
              <a:t>拉 </a:t>
            </a:r>
            <a:r>
              <a:rPr lang="en-US" altLang="ja-JP" sz="1400">
                <a:solidFill>
                  <a:schemeClr val="tx1"/>
                </a:solidFill>
                <a:latin typeface="宋体" charset="0"/>
                <a:ea typeface="宋体" charset="0"/>
                <a:cs typeface="宋体" charset="0"/>
              </a:rPr>
              <a:t>3:8; </a:t>
            </a:r>
            <a:r>
              <a:rPr lang="zh-CN" altLang="en-US" sz="1400">
                <a:solidFill>
                  <a:schemeClr val="tx1"/>
                </a:solidFill>
                <a:latin typeface="宋体" charset="0"/>
                <a:ea typeface="宋体" charset="0"/>
                <a:cs typeface="宋体" charset="0"/>
              </a:rPr>
              <a:t>尼 </a:t>
            </a:r>
            <a:r>
              <a:rPr lang="en-US" altLang="zh-CN" sz="1400">
                <a:solidFill>
                  <a:schemeClr val="tx1"/>
                </a:solidFill>
                <a:latin typeface="宋体" charset="0"/>
                <a:ea typeface="宋体" charset="0"/>
                <a:cs typeface="宋体" charset="0"/>
              </a:rPr>
              <a:t>2:5-6</a:t>
            </a:r>
          </a:p>
        </p:txBody>
      </p:sp>
      <p:sp>
        <p:nvSpPr>
          <p:cNvPr id="773155" name="Text Box 1059"/>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73156" name="Text Box 1060"/>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3</a:t>
            </a:r>
            <a:endParaRPr lang="en-US" altLang="zh-CN" sz="2000" b="0">
              <a:solidFill>
                <a:srgbClr val="FFA27C"/>
              </a:solidFill>
              <a:latin typeface="B VAG Rounded Bold" charset="0"/>
              <a:ea typeface="宋体" charset="0"/>
              <a:cs typeface="宋体" charset="0"/>
            </a:endParaRPr>
          </a:p>
        </p:txBody>
      </p:sp>
      <p:sp>
        <p:nvSpPr>
          <p:cNvPr id="773158" name="Text Box 1062"/>
          <p:cNvSpPr txBox="1">
            <a:spLocks noChangeArrowheads="1"/>
          </p:cNvSpPr>
          <p:nvPr/>
        </p:nvSpPr>
        <p:spPr bwMode="auto">
          <a:xfrm>
            <a:off x="2549525" y="5260975"/>
            <a:ext cx="4713288"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6600" b="0" i="1">
              <a:solidFill>
                <a:schemeClr val="bg2"/>
              </a:solidFill>
              <a:latin typeface="Kosher-Normal" charset="0"/>
              <a:ea typeface="宋体" charset="0"/>
              <a:cs typeface="宋体" charset="0"/>
            </a:endParaRPr>
          </a:p>
        </p:txBody>
      </p:sp>
      <p:sp>
        <p:nvSpPr>
          <p:cNvPr id="773159" name="Text Box 1063"/>
          <p:cNvSpPr txBox="1">
            <a:spLocks noChangeArrowheads="1"/>
          </p:cNvSpPr>
          <p:nvPr/>
        </p:nvSpPr>
        <p:spPr bwMode="auto">
          <a:xfrm>
            <a:off x="1928813" y="5248275"/>
            <a:ext cx="5994400" cy="10985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6600" i="1">
                <a:solidFill>
                  <a:srgbClr val="FCFC06"/>
                </a:solidFill>
                <a:latin typeface="宋体"/>
                <a:ea typeface="宋体" charset="0"/>
                <a:cs typeface="宋体" charset="0"/>
              </a:rPr>
              <a:t>“</a:t>
            </a:r>
            <a:r>
              <a:rPr lang="ja-JP" altLang="en-US" sz="6600" i="1">
                <a:solidFill>
                  <a:srgbClr val="FCFC06"/>
                </a:solidFill>
                <a:latin typeface="MS PGothic" charset="0"/>
                <a:ea typeface="宋体" charset="0"/>
                <a:cs typeface="宋体" charset="0"/>
              </a:rPr>
              <a:t>犹太</a:t>
            </a:r>
            <a:r>
              <a:rPr lang="zh-CN" altLang="en-US" sz="6600" i="1">
                <a:solidFill>
                  <a:srgbClr val="FCFC06"/>
                </a:solidFill>
                <a:latin typeface="MS PGothic" charset="0"/>
                <a:ea typeface="宋体" charset="0"/>
                <a:cs typeface="宋体" charset="0"/>
              </a:rPr>
              <a:t>圣殿</a:t>
            </a:r>
            <a:r>
              <a:rPr lang="zh-CN" altLang="en-US" sz="6600" i="1">
                <a:solidFill>
                  <a:srgbClr val="FCFC06"/>
                </a:solidFill>
                <a:latin typeface="宋体"/>
                <a:ea typeface="宋体" charset="0"/>
                <a:cs typeface="宋体" charset="0"/>
              </a:rPr>
              <a:t>”</a:t>
            </a:r>
            <a:endParaRPr lang="zh-CN" altLang="en-US" sz="6600" i="1">
              <a:solidFill>
                <a:srgbClr val="FCFC06"/>
              </a:solidFill>
              <a:latin typeface="MS PGothic" charset="0"/>
              <a:ea typeface="宋体" charset="0"/>
              <a:cs typeface="宋体" charset="0"/>
            </a:endParaRPr>
          </a:p>
        </p:txBody>
      </p:sp>
      <p:sp>
        <p:nvSpPr>
          <p:cNvPr id="773161" name="Text Box 1065"/>
          <p:cNvSpPr txBox="1">
            <a:spLocks noChangeArrowheads="1"/>
          </p:cNvSpPr>
          <p:nvPr/>
        </p:nvSpPr>
        <p:spPr bwMode="auto">
          <a:xfrm>
            <a:off x="2352675" y="4233863"/>
            <a:ext cx="4878388" cy="10985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6600" i="1">
                <a:solidFill>
                  <a:srgbClr val="FCFC06"/>
                </a:solidFill>
                <a:latin typeface="宋体"/>
                <a:ea typeface="宋体" charset="0"/>
                <a:cs typeface="宋体" charset="0"/>
              </a:rPr>
              <a:t>“</a:t>
            </a:r>
            <a:r>
              <a:rPr lang="ja-JP" altLang="en-US" sz="6600" i="1">
                <a:solidFill>
                  <a:srgbClr val="FCFC06"/>
                </a:solidFill>
                <a:latin typeface="B VAG Rounded Bold" charset="0"/>
                <a:ea typeface="宋体" charset="0"/>
                <a:cs typeface="宋体" charset="0"/>
              </a:rPr>
              <a:t>犹太人</a:t>
            </a:r>
            <a:r>
              <a:rPr lang="ja-JP" altLang="en-US" sz="6600" i="1">
                <a:solidFill>
                  <a:srgbClr val="FCFC06"/>
                </a:solidFill>
                <a:latin typeface="宋体"/>
                <a:ea typeface="宋体" charset="0"/>
                <a:cs typeface="宋体" charset="0"/>
              </a:rPr>
              <a:t>”</a:t>
            </a:r>
            <a:endParaRPr lang="zh-CN" altLang="en-US" sz="6600" i="1">
              <a:solidFill>
                <a:srgbClr val="FCFC06"/>
              </a:solidFill>
              <a:latin typeface="B VAG Rounded Bold" charset="0"/>
              <a:ea typeface="宋体" charset="0"/>
              <a:cs typeface="宋体" charset="0"/>
            </a:endParaRPr>
          </a:p>
        </p:txBody>
      </p:sp>
      <p:sp>
        <p:nvSpPr>
          <p:cNvPr id="773162" name="Text Box 1066"/>
          <p:cNvSpPr txBox="1">
            <a:spLocks noChangeArrowheads="1"/>
          </p:cNvSpPr>
          <p:nvPr/>
        </p:nvSpPr>
        <p:spPr bwMode="auto">
          <a:xfrm>
            <a:off x="3559175" y="4319588"/>
            <a:ext cx="3405188" cy="1098550"/>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endParaRPr lang="ja-JP" altLang="en-US" sz="6600" b="0" i="1">
              <a:solidFill>
                <a:srgbClr val="FCFC06"/>
              </a:solidFill>
              <a:latin typeface="B VAG Rounded Bold" charset="0"/>
              <a:ea typeface="MS PGothic" charset="0"/>
              <a:cs typeface="MS PGothic" charset="0"/>
            </a:endParaRPr>
          </a:p>
        </p:txBody>
      </p:sp>
      <p:sp>
        <p:nvSpPr>
          <p:cNvPr id="773163" name="Rectangle 1067"/>
          <p:cNvSpPr>
            <a:spLocks noChangeArrowheads="1"/>
          </p:cNvSpPr>
          <p:nvPr/>
        </p:nvSpPr>
        <p:spPr bwMode="auto">
          <a:xfrm>
            <a:off x="8081963" y="6529388"/>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61</a:t>
            </a:r>
          </a:p>
        </p:txBody>
      </p:sp>
      <p:sp>
        <p:nvSpPr>
          <p:cNvPr id="773166" name="Oval 1070"/>
          <p:cNvSpPr>
            <a:spLocks noChangeArrowheads="1"/>
          </p:cNvSpPr>
          <p:nvPr/>
        </p:nvSpPr>
        <p:spPr bwMode="auto">
          <a:xfrm>
            <a:off x="812800" y="2990850"/>
            <a:ext cx="1743075"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73167" name="Freeform 1071"/>
          <p:cNvSpPr>
            <a:spLocks/>
          </p:cNvSpPr>
          <p:nvPr/>
        </p:nvSpPr>
        <p:spPr bwMode="auto">
          <a:xfrm>
            <a:off x="1630363" y="2692400"/>
            <a:ext cx="1035050" cy="117475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40" name="Rectangle 84"/>
          <p:cNvSpPr>
            <a:spLocks noChangeArrowheads="1"/>
          </p:cNvSpPr>
          <p:nvPr/>
        </p:nvSpPr>
        <p:spPr bwMode="auto">
          <a:xfrm>
            <a:off x="34607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被 </a:t>
            </a:r>
            <a:r>
              <a:rPr lang="zh-CN" altLang="en-US">
                <a:solidFill>
                  <a:schemeClr val="accent2"/>
                </a:solidFill>
                <a:latin typeface="Times" charset="0"/>
                <a:ea typeface="宋体" charset="0"/>
                <a:cs typeface="宋体" charset="0"/>
              </a:rPr>
              <a:t>掳</a:t>
            </a:r>
          </a:p>
        </p:txBody>
      </p:sp>
      <p:sp>
        <p:nvSpPr>
          <p:cNvPr id="710758" name="Text Box 102"/>
          <p:cNvSpPr txBox="1">
            <a:spLocks noChangeArrowheads="1"/>
          </p:cNvSpPr>
          <p:nvPr/>
        </p:nvSpPr>
        <p:spPr bwMode="auto">
          <a:xfrm>
            <a:off x="8088313" y="3597275"/>
            <a:ext cx="8445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b="0">
              <a:ea typeface="宋体" charset="0"/>
              <a:cs typeface="宋体" charset="0"/>
            </a:endParaRPr>
          </a:p>
        </p:txBody>
      </p:sp>
      <p:grpSp>
        <p:nvGrpSpPr>
          <p:cNvPr id="129052" name="Group 123"/>
          <p:cNvGrpSpPr>
            <a:grpSpLocks/>
          </p:cNvGrpSpPr>
          <p:nvPr/>
        </p:nvGrpSpPr>
        <p:grpSpPr bwMode="auto">
          <a:xfrm>
            <a:off x="7970838" y="3082925"/>
            <a:ext cx="1046162" cy="1116013"/>
            <a:chOff x="5021" y="1942"/>
            <a:chExt cx="659" cy="703"/>
          </a:xfrm>
        </p:grpSpPr>
        <p:grpSp>
          <p:nvGrpSpPr>
            <p:cNvPr id="129056" name="Group 106"/>
            <p:cNvGrpSpPr>
              <a:grpSpLocks/>
            </p:cNvGrpSpPr>
            <p:nvPr/>
          </p:nvGrpSpPr>
          <p:grpSpPr bwMode="auto">
            <a:xfrm>
              <a:off x="5021" y="1942"/>
              <a:ext cx="659" cy="703"/>
              <a:chOff x="5021" y="1942"/>
              <a:chExt cx="659" cy="703"/>
            </a:xfrm>
          </p:grpSpPr>
          <p:sp>
            <p:nvSpPr>
              <p:cNvPr id="710763" name="Freeform 107"/>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10764" name="Freeform 108"/>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10765" name="AutoShape 109"/>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66" name="Rectangle 110"/>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67" name="Line 111"/>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68" name="Line 112"/>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69" name="Line 113"/>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70" name="Line 114"/>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71" name="Rectangle 115"/>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710772" name="Rectangle 116"/>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710773" name="Rectangle 117"/>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710774" name="Rectangle 118"/>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75" name="Rectangle 119"/>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10776" name="Rectangle 120"/>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710777" name="Text Box 121"/>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710778" name="Rectangle 122"/>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710760" name="Text Box 104"/>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710759" name="Text Box 103"/>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710780" name="Text Box 124"/>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710781" name="Freeform 125"/>
          <p:cNvSpPr>
            <a:spLocks/>
          </p:cNvSpPr>
          <p:nvPr/>
        </p:nvSpPr>
        <p:spPr bwMode="auto">
          <a:xfrm>
            <a:off x="1563688" y="2671763"/>
            <a:ext cx="1204912" cy="1223962"/>
          </a:xfrm>
          <a:custGeom>
            <a:avLst/>
            <a:gdLst>
              <a:gd name="T0" fmla="*/ 19 w 759"/>
              <a:gd name="T1" fmla="*/ 70 h 771"/>
              <a:gd name="T2" fmla="*/ 85 w 759"/>
              <a:gd name="T3" fmla="*/ 94 h 771"/>
              <a:gd name="T4" fmla="*/ 85 w 759"/>
              <a:gd name="T5" fmla="*/ 168 h 771"/>
              <a:gd name="T6" fmla="*/ 76 w 759"/>
              <a:gd name="T7" fmla="*/ 292 h 771"/>
              <a:gd name="T8" fmla="*/ 19 w 759"/>
              <a:gd name="T9" fmla="*/ 317 h 771"/>
              <a:gd name="T10" fmla="*/ 52 w 759"/>
              <a:gd name="T11" fmla="*/ 399 h 771"/>
              <a:gd name="T12" fmla="*/ 183 w 759"/>
              <a:gd name="T13" fmla="*/ 407 h 771"/>
              <a:gd name="T14" fmla="*/ 200 w 759"/>
              <a:gd name="T15" fmla="*/ 456 h 771"/>
              <a:gd name="T16" fmla="*/ 208 w 759"/>
              <a:gd name="T17" fmla="*/ 481 h 771"/>
              <a:gd name="T18" fmla="*/ 216 w 759"/>
              <a:gd name="T19" fmla="*/ 646 h 771"/>
              <a:gd name="T20" fmla="*/ 389 w 759"/>
              <a:gd name="T21" fmla="*/ 736 h 771"/>
              <a:gd name="T22" fmla="*/ 562 w 759"/>
              <a:gd name="T23" fmla="*/ 736 h 771"/>
              <a:gd name="T24" fmla="*/ 611 w 759"/>
              <a:gd name="T25" fmla="*/ 736 h 771"/>
              <a:gd name="T26" fmla="*/ 685 w 759"/>
              <a:gd name="T27" fmla="*/ 728 h 771"/>
              <a:gd name="T28" fmla="*/ 727 w 759"/>
              <a:gd name="T29" fmla="*/ 670 h 771"/>
              <a:gd name="T30" fmla="*/ 759 w 759"/>
              <a:gd name="T31" fmla="*/ 399 h 771"/>
              <a:gd name="T32" fmla="*/ 751 w 759"/>
              <a:gd name="T33" fmla="*/ 349 h 771"/>
              <a:gd name="T34" fmla="*/ 578 w 759"/>
              <a:gd name="T35" fmla="*/ 292 h 771"/>
              <a:gd name="T36" fmla="*/ 529 w 759"/>
              <a:gd name="T37" fmla="*/ 234 h 771"/>
              <a:gd name="T38" fmla="*/ 364 w 759"/>
              <a:gd name="T39" fmla="*/ 152 h 771"/>
              <a:gd name="T40" fmla="*/ 307 w 759"/>
              <a:gd name="T41" fmla="*/ 103 h 771"/>
              <a:gd name="T42" fmla="*/ 126 w 759"/>
              <a:gd name="T43" fmla="*/ 29 h 771"/>
              <a:gd name="T44" fmla="*/ 19 w 759"/>
              <a:gd name="T45" fmla="*/ 7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9" h="771">
                <a:moveTo>
                  <a:pt x="19" y="70"/>
                </a:moveTo>
                <a:cubicBezTo>
                  <a:pt x="50" y="116"/>
                  <a:pt x="33" y="77"/>
                  <a:pt x="85" y="94"/>
                </a:cubicBezTo>
                <a:cubicBezTo>
                  <a:pt x="112" y="123"/>
                  <a:pt x="96" y="134"/>
                  <a:pt x="85" y="168"/>
                </a:cubicBezTo>
                <a:cubicBezTo>
                  <a:pt x="92" y="205"/>
                  <a:pt x="92" y="256"/>
                  <a:pt x="76" y="292"/>
                </a:cubicBezTo>
                <a:cubicBezTo>
                  <a:pt x="69" y="307"/>
                  <a:pt x="30" y="314"/>
                  <a:pt x="19" y="317"/>
                </a:cubicBezTo>
                <a:cubicBezTo>
                  <a:pt x="3" y="365"/>
                  <a:pt x="8" y="385"/>
                  <a:pt x="52" y="399"/>
                </a:cubicBezTo>
                <a:cubicBezTo>
                  <a:pt x="96" y="384"/>
                  <a:pt x="140" y="393"/>
                  <a:pt x="183" y="407"/>
                </a:cubicBezTo>
                <a:cubicBezTo>
                  <a:pt x="189" y="423"/>
                  <a:pt x="194" y="440"/>
                  <a:pt x="200" y="456"/>
                </a:cubicBezTo>
                <a:cubicBezTo>
                  <a:pt x="203" y="464"/>
                  <a:pt x="208" y="481"/>
                  <a:pt x="208" y="481"/>
                </a:cubicBezTo>
                <a:cubicBezTo>
                  <a:pt x="211" y="523"/>
                  <a:pt x="232" y="602"/>
                  <a:pt x="216" y="646"/>
                </a:cubicBezTo>
                <a:cubicBezTo>
                  <a:pt x="247" y="730"/>
                  <a:pt x="309" y="726"/>
                  <a:pt x="389" y="736"/>
                </a:cubicBezTo>
                <a:cubicBezTo>
                  <a:pt x="424" y="771"/>
                  <a:pt x="517" y="740"/>
                  <a:pt x="562" y="736"/>
                </a:cubicBezTo>
                <a:cubicBezTo>
                  <a:pt x="630" y="714"/>
                  <a:pt x="545" y="736"/>
                  <a:pt x="611" y="736"/>
                </a:cubicBezTo>
                <a:cubicBezTo>
                  <a:pt x="636" y="736"/>
                  <a:pt x="660" y="731"/>
                  <a:pt x="685" y="728"/>
                </a:cubicBezTo>
                <a:cubicBezTo>
                  <a:pt x="724" y="716"/>
                  <a:pt x="714" y="706"/>
                  <a:pt x="727" y="670"/>
                </a:cubicBezTo>
                <a:cubicBezTo>
                  <a:pt x="719" y="590"/>
                  <a:pt x="678" y="453"/>
                  <a:pt x="759" y="399"/>
                </a:cubicBezTo>
                <a:cubicBezTo>
                  <a:pt x="756" y="382"/>
                  <a:pt x="758" y="364"/>
                  <a:pt x="751" y="349"/>
                </a:cubicBezTo>
                <a:cubicBezTo>
                  <a:pt x="733" y="308"/>
                  <a:pt x="612" y="296"/>
                  <a:pt x="578" y="292"/>
                </a:cubicBezTo>
                <a:cubicBezTo>
                  <a:pt x="560" y="273"/>
                  <a:pt x="547" y="252"/>
                  <a:pt x="529" y="234"/>
                </a:cubicBezTo>
                <a:cubicBezTo>
                  <a:pt x="501" y="151"/>
                  <a:pt x="447" y="159"/>
                  <a:pt x="364" y="152"/>
                </a:cubicBezTo>
                <a:cubicBezTo>
                  <a:pt x="333" y="142"/>
                  <a:pt x="325" y="130"/>
                  <a:pt x="307" y="103"/>
                </a:cubicBezTo>
                <a:cubicBezTo>
                  <a:pt x="284" y="31"/>
                  <a:pt x="189" y="41"/>
                  <a:pt x="126" y="29"/>
                </a:cubicBezTo>
                <a:cubicBezTo>
                  <a:pt x="0" y="38"/>
                  <a:pt x="2" y="0"/>
                  <a:pt x="19" y="70"/>
                </a:cubicBezTo>
                <a:close/>
              </a:path>
            </a:pathLst>
          </a:custGeom>
          <a:solidFill>
            <a:srgbClr val="5F5F5F"/>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3168" name="Rectangle 1072"/>
          <p:cNvSpPr>
            <a:spLocks noChangeArrowheads="1"/>
          </p:cNvSpPr>
          <p:nvPr/>
        </p:nvSpPr>
        <p:spPr bwMode="auto">
          <a:xfrm>
            <a:off x="1047750" y="3043238"/>
            <a:ext cx="1978025" cy="758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600" b="0">
                <a:solidFill>
                  <a:srgbClr val="FFEA18"/>
                </a:solidFill>
                <a:latin typeface="Times" charset="0"/>
                <a:ea typeface="宋体" charset="0"/>
                <a:cs typeface="宋体" charset="0"/>
              </a:rPr>
              <a:t>无王</a:t>
            </a:r>
            <a:r>
              <a:rPr lang="zh-CN" altLang="en-US" sz="3600" b="0">
                <a:solidFill>
                  <a:schemeClr val="tx2"/>
                </a:solidFill>
                <a:latin typeface="Times" charset="0"/>
                <a:ea typeface="宋体" charset="0"/>
                <a:cs typeface="宋体" charset="0"/>
              </a:rPr>
              <a:t> </a:t>
            </a:r>
            <a:r>
              <a:rPr lang="zh-CN" altLang="en-US" sz="4400" b="0">
                <a:solidFill>
                  <a:srgbClr val="1CFF23"/>
                </a:solidFill>
                <a:latin typeface="Times" charset="0"/>
                <a:ea typeface="宋体" charset="0"/>
                <a:cs typeface="宋体" charset="0"/>
              </a:rPr>
              <a:t>掳</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73125"/>
                                        </p:tgtEl>
                                        <p:attrNameLst>
                                          <p:attrName>style.visibility</p:attrName>
                                        </p:attrNameLst>
                                      </p:cBhvr>
                                      <p:to>
                                        <p:strVal val="visible"/>
                                      </p:to>
                                    </p:set>
                                    <p:anim calcmode="lin" valueType="num">
                                      <p:cBhvr>
                                        <p:cTn id="7" dur="500" fill="hold"/>
                                        <p:tgtEl>
                                          <p:spTgt spid="773125"/>
                                        </p:tgtEl>
                                        <p:attrNameLst>
                                          <p:attrName>ppt_x</p:attrName>
                                        </p:attrNameLst>
                                      </p:cBhvr>
                                      <p:tavLst>
                                        <p:tav tm="0">
                                          <p:val>
                                            <p:strVal val="#ppt_x-#ppt_w/2"/>
                                          </p:val>
                                        </p:tav>
                                        <p:tav tm="100000">
                                          <p:val>
                                            <p:strVal val="#ppt_x"/>
                                          </p:val>
                                        </p:tav>
                                      </p:tavLst>
                                    </p:anim>
                                    <p:anim calcmode="lin" valueType="num">
                                      <p:cBhvr>
                                        <p:cTn id="8" dur="500" fill="hold"/>
                                        <p:tgtEl>
                                          <p:spTgt spid="773125"/>
                                        </p:tgtEl>
                                        <p:attrNameLst>
                                          <p:attrName>ppt_y</p:attrName>
                                        </p:attrNameLst>
                                      </p:cBhvr>
                                      <p:tavLst>
                                        <p:tav tm="0">
                                          <p:val>
                                            <p:strVal val="#ppt_y"/>
                                          </p:val>
                                        </p:tav>
                                        <p:tav tm="100000">
                                          <p:val>
                                            <p:strVal val="#ppt_y"/>
                                          </p:val>
                                        </p:tav>
                                      </p:tavLst>
                                    </p:anim>
                                    <p:anim calcmode="lin" valueType="num">
                                      <p:cBhvr>
                                        <p:cTn id="9" dur="500" fill="hold"/>
                                        <p:tgtEl>
                                          <p:spTgt spid="773125"/>
                                        </p:tgtEl>
                                        <p:attrNameLst>
                                          <p:attrName>ppt_w</p:attrName>
                                        </p:attrNameLst>
                                      </p:cBhvr>
                                      <p:tavLst>
                                        <p:tav tm="0">
                                          <p:val>
                                            <p:fltVal val="0"/>
                                          </p:val>
                                        </p:tav>
                                        <p:tav tm="100000">
                                          <p:val>
                                            <p:strVal val="#ppt_w"/>
                                          </p:val>
                                        </p:tav>
                                      </p:tavLst>
                                    </p:anim>
                                    <p:anim calcmode="lin" valueType="num">
                                      <p:cBhvr>
                                        <p:cTn id="10" dur="500" fill="hold"/>
                                        <p:tgtEl>
                                          <p:spTgt spid="77312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3161"/>
                                        </p:tgtEl>
                                        <p:attrNameLst>
                                          <p:attrName>style.visibility</p:attrName>
                                        </p:attrNameLst>
                                      </p:cBhvr>
                                      <p:to>
                                        <p:strVal val="visible"/>
                                      </p:to>
                                    </p:set>
                                    <p:animEffect transition="in" filter="fade">
                                      <p:cBhvr>
                                        <p:cTn id="15" dur="1000"/>
                                        <p:tgtEl>
                                          <p:spTgt spid="7731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3159"/>
                                        </p:tgtEl>
                                        <p:attrNameLst>
                                          <p:attrName>style.visibility</p:attrName>
                                        </p:attrNameLst>
                                      </p:cBhvr>
                                      <p:to>
                                        <p:strVal val="visible"/>
                                      </p:to>
                                    </p:set>
                                    <p:animEffect transition="in" filter="fade">
                                      <p:cBhvr>
                                        <p:cTn id="20" dur="1000"/>
                                        <p:tgtEl>
                                          <p:spTgt spid="7731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773126"/>
                                        </p:tgtEl>
                                        <p:attrNameLst>
                                          <p:attrName>style.visibility</p:attrName>
                                        </p:attrNameLst>
                                      </p:cBhvr>
                                      <p:to>
                                        <p:strVal val="visible"/>
                                      </p:to>
                                    </p:set>
                                    <p:anim calcmode="lin" valueType="num">
                                      <p:cBhvr>
                                        <p:cTn id="25" dur="500" fill="hold"/>
                                        <p:tgtEl>
                                          <p:spTgt spid="773126"/>
                                        </p:tgtEl>
                                        <p:attrNameLst>
                                          <p:attrName>ppt_x</p:attrName>
                                        </p:attrNameLst>
                                      </p:cBhvr>
                                      <p:tavLst>
                                        <p:tav tm="0">
                                          <p:val>
                                            <p:strVal val="#ppt_x-#ppt_w/2"/>
                                          </p:val>
                                        </p:tav>
                                        <p:tav tm="100000">
                                          <p:val>
                                            <p:strVal val="#ppt_x"/>
                                          </p:val>
                                        </p:tav>
                                      </p:tavLst>
                                    </p:anim>
                                    <p:anim calcmode="lin" valueType="num">
                                      <p:cBhvr>
                                        <p:cTn id="26" dur="500" fill="hold"/>
                                        <p:tgtEl>
                                          <p:spTgt spid="773126"/>
                                        </p:tgtEl>
                                        <p:attrNameLst>
                                          <p:attrName>ppt_y</p:attrName>
                                        </p:attrNameLst>
                                      </p:cBhvr>
                                      <p:tavLst>
                                        <p:tav tm="0">
                                          <p:val>
                                            <p:strVal val="#ppt_y"/>
                                          </p:val>
                                        </p:tav>
                                        <p:tav tm="100000">
                                          <p:val>
                                            <p:strVal val="#ppt_y"/>
                                          </p:val>
                                        </p:tav>
                                      </p:tavLst>
                                    </p:anim>
                                    <p:anim calcmode="lin" valueType="num">
                                      <p:cBhvr>
                                        <p:cTn id="27" dur="500" fill="hold"/>
                                        <p:tgtEl>
                                          <p:spTgt spid="773126"/>
                                        </p:tgtEl>
                                        <p:attrNameLst>
                                          <p:attrName>ppt_w</p:attrName>
                                        </p:attrNameLst>
                                      </p:cBhvr>
                                      <p:tavLst>
                                        <p:tav tm="0">
                                          <p:val>
                                            <p:fltVal val="0"/>
                                          </p:val>
                                        </p:tav>
                                        <p:tav tm="100000">
                                          <p:val>
                                            <p:strVal val="#ppt_w"/>
                                          </p:val>
                                        </p:tav>
                                      </p:tavLst>
                                    </p:anim>
                                    <p:anim calcmode="lin" valueType="num">
                                      <p:cBhvr>
                                        <p:cTn id="28" dur="500" fill="hold"/>
                                        <p:tgtEl>
                                          <p:spTgt spid="7731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5" grpId="0" autoUpdateAnimBg="0"/>
      <p:bldP spid="773126" grpId="0" autoUpdateAnimBg="0"/>
      <p:bldP spid="773159" grpId="0"/>
      <p:bldP spid="77316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87" name="Rectangle 3"/>
          <p:cNvSpPr>
            <a:spLocks noChangeArrowheads="1"/>
          </p:cNvSpPr>
          <p:nvPr/>
        </p:nvSpPr>
        <p:spPr bwMode="auto">
          <a:xfrm>
            <a:off x="3098800" y="1371600"/>
            <a:ext cx="3048000" cy="2895600"/>
          </a:xfrm>
          <a:prstGeom prst="rect">
            <a:avLst/>
          </a:prstGeom>
          <a:solidFill>
            <a:schemeClr val="tx2"/>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1188" name="Rectangle 4"/>
          <p:cNvSpPr>
            <a:spLocks noChangeArrowheads="1"/>
          </p:cNvSpPr>
          <p:nvPr/>
        </p:nvSpPr>
        <p:spPr bwMode="auto">
          <a:xfrm>
            <a:off x="3694113" y="1806575"/>
            <a:ext cx="98266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70 </a:t>
            </a:r>
            <a:r>
              <a:rPr lang="ja-JP" altLang="en-US">
                <a:solidFill>
                  <a:schemeClr val="accent2"/>
                </a:solidFill>
                <a:latin typeface="Times" charset="0"/>
                <a:ea typeface="MS PGothic" charset="0"/>
                <a:cs typeface="MS PGothic" charset="0"/>
              </a:rPr>
              <a:t>年</a:t>
            </a:r>
            <a:endParaRPr lang="zh-CN" altLang="en-US">
              <a:solidFill>
                <a:schemeClr val="accent2"/>
              </a:solidFill>
              <a:latin typeface="Times" charset="0"/>
              <a:ea typeface="宋体" charset="0"/>
              <a:cs typeface="宋体" charset="0"/>
            </a:endParaRPr>
          </a:p>
        </p:txBody>
      </p:sp>
      <p:sp>
        <p:nvSpPr>
          <p:cNvPr id="861189" name="Rectangle 5"/>
          <p:cNvSpPr>
            <a:spLocks noChangeArrowheads="1"/>
          </p:cNvSpPr>
          <p:nvPr/>
        </p:nvSpPr>
        <p:spPr bwMode="auto">
          <a:xfrm>
            <a:off x="3706813" y="2274888"/>
            <a:ext cx="1519237"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3 </a:t>
            </a:r>
            <a:r>
              <a:rPr lang="zh-CN" altLang="en-US">
                <a:solidFill>
                  <a:schemeClr val="accent2"/>
                </a:solidFill>
                <a:latin typeface="Times" charset="0"/>
                <a:ea typeface="宋体" charset="0"/>
                <a:cs typeface="宋体" charset="0"/>
              </a:rPr>
              <a:t>次</a:t>
            </a:r>
            <a:r>
              <a:rPr lang="ja-JP" altLang="en-US">
                <a:solidFill>
                  <a:schemeClr val="accent2"/>
                </a:solidFill>
                <a:latin typeface="Times New Roman" charset="0"/>
                <a:ea typeface="MS PGothic" charset="0"/>
                <a:cs typeface="MS PGothic" charset="0"/>
              </a:rPr>
              <a:t>回归</a:t>
            </a:r>
            <a:endParaRPr lang="zh-CN" altLang="en-US">
              <a:solidFill>
                <a:schemeClr val="accent2"/>
              </a:solidFill>
              <a:latin typeface="Times New Roman" charset="0"/>
              <a:ea typeface="宋体" charset="0"/>
              <a:cs typeface="宋体" charset="0"/>
            </a:endParaRPr>
          </a:p>
        </p:txBody>
      </p:sp>
      <p:sp>
        <p:nvSpPr>
          <p:cNvPr id="861190" name="Rectangle 6"/>
          <p:cNvSpPr>
            <a:spLocks noChangeArrowheads="1"/>
          </p:cNvSpPr>
          <p:nvPr/>
        </p:nvSpPr>
        <p:spPr bwMode="auto">
          <a:xfrm>
            <a:off x="3219450" y="2735263"/>
            <a:ext cx="2825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1" name="Rectangle 7"/>
          <p:cNvSpPr>
            <a:spLocks noChangeArrowheads="1"/>
          </p:cNvSpPr>
          <p:nvPr/>
        </p:nvSpPr>
        <p:spPr bwMode="auto">
          <a:xfrm>
            <a:off x="3781425" y="3214688"/>
            <a:ext cx="150812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2" name="Rectangle 8"/>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3" name="Rectangle 9"/>
          <p:cNvSpPr>
            <a:spLocks noChangeArrowheads="1"/>
          </p:cNvSpPr>
          <p:nvPr/>
        </p:nvSpPr>
        <p:spPr bwMode="auto">
          <a:xfrm>
            <a:off x="3829050" y="3209925"/>
            <a:ext cx="15081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4" name="Line 10"/>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5" name="Line 11"/>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6" name="Line 12"/>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7" name="Line 13"/>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198" name="Rectangle 1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61199" name="Line 1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61200" name="Rectangle 16"/>
          <p:cNvSpPr>
            <a:spLocks noChangeArrowheads="1"/>
          </p:cNvSpPr>
          <p:nvPr/>
        </p:nvSpPr>
        <p:spPr bwMode="auto">
          <a:xfrm>
            <a:off x="77470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861202" name="Text Box 18"/>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61207" name="Text Box 23"/>
          <p:cNvSpPr txBox="1">
            <a:spLocks noChangeArrowheads="1"/>
          </p:cNvSpPr>
          <p:nvPr/>
        </p:nvSpPr>
        <p:spPr bwMode="auto">
          <a:xfrm>
            <a:off x="3138488" y="4460875"/>
            <a:ext cx="3405187"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ja-JP" altLang="en-US" sz="6600" b="0" i="1">
              <a:solidFill>
                <a:srgbClr val="FCFC06"/>
              </a:solidFill>
              <a:latin typeface="B VAG Rounded Bold" charset="0"/>
              <a:ea typeface="MS PGothic" charset="0"/>
              <a:cs typeface="MS PGothic" charset="0"/>
            </a:endParaRPr>
          </a:p>
        </p:txBody>
      </p:sp>
      <p:sp>
        <p:nvSpPr>
          <p:cNvPr id="861208"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62</a:t>
            </a:r>
          </a:p>
        </p:txBody>
      </p:sp>
      <p:sp>
        <p:nvSpPr>
          <p:cNvPr id="861214" name="Rectangle 30"/>
          <p:cNvSpPr>
            <a:spLocks noChangeArrowheads="1"/>
          </p:cNvSpPr>
          <p:nvPr/>
        </p:nvSpPr>
        <p:spPr bwMode="auto">
          <a:xfrm>
            <a:off x="32067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被 </a:t>
            </a:r>
            <a:r>
              <a:rPr lang="zh-CN" altLang="en-US">
                <a:solidFill>
                  <a:schemeClr val="accent2"/>
                </a:solidFill>
                <a:latin typeface="Times" charset="0"/>
                <a:ea typeface="宋体" charset="0"/>
                <a:cs typeface="宋体" charset="0"/>
              </a:rPr>
              <a:t>掳</a:t>
            </a:r>
          </a:p>
        </p:txBody>
      </p:sp>
      <p:sp>
        <p:nvSpPr>
          <p:cNvPr id="861318" name="Oval 134"/>
          <p:cNvSpPr>
            <a:spLocks noChangeArrowheads="1"/>
          </p:cNvSpPr>
          <p:nvPr/>
        </p:nvSpPr>
        <p:spPr bwMode="auto">
          <a:xfrm>
            <a:off x="812800" y="2990850"/>
            <a:ext cx="1743075"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1319" name="Freeform 135"/>
          <p:cNvSpPr>
            <a:spLocks/>
          </p:cNvSpPr>
          <p:nvPr/>
        </p:nvSpPr>
        <p:spPr bwMode="auto">
          <a:xfrm>
            <a:off x="1563688" y="2671763"/>
            <a:ext cx="1204912" cy="1223962"/>
          </a:xfrm>
          <a:custGeom>
            <a:avLst/>
            <a:gdLst>
              <a:gd name="T0" fmla="*/ 19 w 759"/>
              <a:gd name="T1" fmla="*/ 70 h 771"/>
              <a:gd name="T2" fmla="*/ 85 w 759"/>
              <a:gd name="T3" fmla="*/ 94 h 771"/>
              <a:gd name="T4" fmla="*/ 85 w 759"/>
              <a:gd name="T5" fmla="*/ 168 h 771"/>
              <a:gd name="T6" fmla="*/ 76 w 759"/>
              <a:gd name="T7" fmla="*/ 292 h 771"/>
              <a:gd name="T8" fmla="*/ 19 w 759"/>
              <a:gd name="T9" fmla="*/ 317 h 771"/>
              <a:gd name="T10" fmla="*/ 52 w 759"/>
              <a:gd name="T11" fmla="*/ 399 h 771"/>
              <a:gd name="T12" fmla="*/ 183 w 759"/>
              <a:gd name="T13" fmla="*/ 407 h 771"/>
              <a:gd name="T14" fmla="*/ 200 w 759"/>
              <a:gd name="T15" fmla="*/ 456 h 771"/>
              <a:gd name="T16" fmla="*/ 208 w 759"/>
              <a:gd name="T17" fmla="*/ 481 h 771"/>
              <a:gd name="T18" fmla="*/ 216 w 759"/>
              <a:gd name="T19" fmla="*/ 646 h 771"/>
              <a:gd name="T20" fmla="*/ 389 w 759"/>
              <a:gd name="T21" fmla="*/ 736 h 771"/>
              <a:gd name="T22" fmla="*/ 562 w 759"/>
              <a:gd name="T23" fmla="*/ 736 h 771"/>
              <a:gd name="T24" fmla="*/ 611 w 759"/>
              <a:gd name="T25" fmla="*/ 736 h 771"/>
              <a:gd name="T26" fmla="*/ 685 w 759"/>
              <a:gd name="T27" fmla="*/ 728 h 771"/>
              <a:gd name="T28" fmla="*/ 727 w 759"/>
              <a:gd name="T29" fmla="*/ 670 h 771"/>
              <a:gd name="T30" fmla="*/ 759 w 759"/>
              <a:gd name="T31" fmla="*/ 399 h 771"/>
              <a:gd name="T32" fmla="*/ 751 w 759"/>
              <a:gd name="T33" fmla="*/ 349 h 771"/>
              <a:gd name="T34" fmla="*/ 578 w 759"/>
              <a:gd name="T35" fmla="*/ 292 h 771"/>
              <a:gd name="T36" fmla="*/ 529 w 759"/>
              <a:gd name="T37" fmla="*/ 234 h 771"/>
              <a:gd name="T38" fmla="*/ 364 w 759"/>
              <a:gd name="T39" fmla="*/ 152 h 771"/>
              <a:gd name="T40" fmla="*/ 307 w 759"/>
              <a:gd name="T41" fmla="*/ 103 h 771"/>
              <a:gd name="T42" fmla="*/ 126 w 759"/>
              <a:gd name="T43" fmla="*/ 29 h 771"/>
              <a:gd name="T44" fmla="*/ 19 w 759"/>
              <a:gd name="T45" fmla="*/ 7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9" h="771">
                <a:moveTo>
                  <a:pt x="19" y="70"/>
                </a:moveTo>
                <a:cubicBezTo>
                  <a:pt x="50" y="116"/>
                  <a:pt x="33" y="77"/>
                  <a:pt x="85" y="94"/>
                </a:cubicBezTo>
                <a:cubicBezTo>
                  <a:pt x="112" y="123"/>
                  <a:pt x="96" y="134"/>
                  <a:pt x="85" y="168"/>
                </a:cubicBezTo>
                <a:cubicBezTo>
                  <a:pt x="92" y="205"/>
                  <a:pt x="92" y="256"/>
                  <a:pt x="76" y="292"/>
                </a:cubicBezTo>
                <a:cubicBezTo>
                  <a:pt x="69" y="307"/>
                  <a:pt x="30" y="314"/>
                  <a:pt x="19" y="317"/>
                </a:cubicBezTo>
                <a:cubicBezTo>
                  <a:pt x="3" y="365"/>
                  <a:pt x="8" y="385"/>
                  <a:pt x="52" y="399"/>
                </a:cubicBezTo>
                <a:cubicBezTo>
                  <a:pt x="96" y="384"/>
                  <a:pt x="140" y="393"/>
                  <a:pt x="183" y="407"/>
                </a:cubicBezTo>
                <a:cubicBezTo>
                  <a:pt x="189" y="423"/>
                  <a:pt x="194" y="440"/>
                  <a:pt x="200" y="456"/>
                </a:cubicBezTo>
                <a:cubicBezTo>
                  <a:pt x="203" y="464"/>
                  <a:pt x="208" y="481"/>
                  <a:pt x="208" y="481"/>
                </a:cubicBezTo>
                <a:cubicBezTo>
                  <a:pt x="211" y="523"/>
                  <a:pt x="232" y="602"/>
                  <a:pt x="216" y="646"/>
                </a:cubicBezTo>
                <a:cubicBezTo>
                  <a:pt x="247" y="730"/>
                  <a:pt x="309" y="726"/>
                  <a:pt x="389" y="736"/>
                </a:cubicBezTo>
                <a:cubicBezTo>
                  <a:pt x="424" y="771"/>
                  <a:pt x="517" y="740"/>
                  <a:pt x="562" y="736"/>
                </a:cubicBezTo>
                <a:cubicBezTo>
                  <a:pt x="630" y="714"/>
                  <a:pt x="545" y="736"/>
                  <a:pt x="611" y="736"/>
                </a:cubicBezTo>
                <a:cubicBezTo>
                  <a:pt x="636" y="736"/>
                  <a:pt x="660" y="731"/>
                  <a:pt x="685" y="728"/>
                </a:cubicBezTo>
                <a:cubicBezTo>
                  <a:pt x="724" y="716"/>
                  <a:pt x="714" y="706"/>
                  <a:pt x="727" y="670"/>
                </a:cubicBezTo>
                <a:cubicBezTo>
                  <a:pt x="719" y="590"/>
                  <a:pt x="678" y="453"/>
                  <a:pt x="759" y="399"/>
                </a:cubicBezTo>
                <a:cubicBezTo>
                  <a:pt x="756" y="382"/>
                  <a:pt x="758" y="364"/>
                  <a:pt x="751" y="349"/>
                </a:cubicBezTo>
                <a:cubicBezTo>
                  <a:pt x="733" y="308"/>
                  <a:pt x="612" y="296"/>
                  <a:pt x="578" y="292"/>
                </a:cubicBezTo>
                <a:cubicBezTo>
                  <a:pt x="560" y="273"/>
                  <a:pt x="547" y="252"/>
                  <a:pt x="529" y="234"/>
                </a:cubicBezTo>
                <a:cubicBezTo>
                  <a:pt x="501" y="151"/>
                  <a:pt x="447" y="159"/>
                  <a:pt x="364" y="152"/>
                </a:cubicBezTo>
                <a:cubicBezTo>
                  <a:pt x="333" y="142"/>
                  <a:pt x="325" y="130"/>
                  <a:pt x="307" y="103"/>
                </a:cubicBezTo>
                <a:cubicBezTo>
                  <a:pt x="284" y="31"/>
                  <a:pt x="189" y="41"/>
                  <a:pt x="126" y="29"/>
                </a:cubicBezTo>
                <a:cubicBezTo>
                  <a:pt x="0" y="38"/>
                  <a:pt x="2" y="0"/>
                  <a:pt x="19" y="70"/>
                </a:cubicBezTo>
                <a:close/>
              </a:path>
            </a:pathLst>
          </a:custGeom>
          <a:solidFill>
            <a:srgbClr val="5F5F5F"/>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320" name="Rectangle 136"/>
          <p:cNvSpPr>
            <a:spLocks noChangeArrowheads="1"/>
          </p:cNvSpPr>
          <p:nvPr/>
        </p:nvSpPr>
        <p:spPr bwMode="auto">
          <a:xfrm>
            <a:off x="1047750" y="3043238"/>
            <a:ext cx="1978025" cy="758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600" b="0">
                <a:solidFill>
                  <a:srgbClr val="FFEA18"/>
                </a:solidFill>
                <a:latin typeface="Times" charset="0"/>
                <a:ea typeface="宋体" charset="0"/>
                <a:cs typeface="宋体" charset="0"/>
              </a:rPr>
              <a:t>无王</a:t>
            </a:r>
            <a:r>
              <a:rPr lang="zh-CN" altLang="en-US" sz="3600" b="0">
                <a:solidFill>
                  <a:schemeClr val="tx2"/>
                </a:solidFill>
                <a:latin typeface="Times" charset="0"/>
                <a:ea typeface="宋体" charset="0"/>
                <a:cs typeface="宋体" charset="0"/>
              </a:rPr>
              <a:t> </a:t>
            </a:r>
            <a:r>
              <a:rPr lang="zh-CN" altLang="en-US" sz="4400" b="0">
                <a:solidFill>
                  <a:srgbClr val="1CFF23"/>
                </a:solidFill>
                <a:latin typeface="Times" charset="0"/>
                <a:ea typeface="宋体" charset="0"/>
                <a:cs typeface="宋体" charset="0"/>
              </a:rPr>
              <a:t>掳</a:t>
            </a:r>
          </a:p>
        </p:txBody>
      </p:sp>
      <p:pic>
        <p:nvPicPr>
          <p:cNvPr id="861235" name="Picture 51" descr="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5600" y="863600"/>
            <a:ext cx="6727825" cy="5100638"/>
          </a:xfrm>
          <a:prstGeom prst="rect">
            <a:avLst/>
          </a:prstGeom>
          <a:noFill/>
          <a:ln w="76200">
            <a:solidFill>
              <a:schemeClr val="accent2"/>
            </a:solidFill>
            <a:miter lim="800000"/>
            <a:headEnd/>
            <a:tailEnd/>
          </a:ln>
          <a:effectLst>
            <a:outerShdw blurRad="63500" dist="101359" dir="3004978"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61258" name="Text Box 74"/>
          <p:cNvSpPr txBox="1">
            <a:spLocks noChangeArrowheads="1"/>
          </p:cNvSpPr>
          <p:nvPr/>
        </p:nvSpPr>
        <p:spPr bwMode="auto">
          <a:xfrm>
            <a:off x="6299200" y="4156075"/>
            <a:ext cx="595313" cy="1160463"/>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b="0">
                <a:ea typeface="宋体" charset="0"/>
                <a:cs typeface="宋体" charset="0"/>
              </a:rPr>
              <a:t>     </a:t>
            </a:r>
          </a:p>
          <a:p>
            <a:pPr>
              <a:spcBef>
                <a:spcPct val="50000"/>
              </a:spcBef>
              <a:defRPr/>
            </a:pPr>
            <a:endParaRPr lang="zh-CN" altLang="en-US" b="0">
              <a:ea typeface="宋体" charset="0"/>
              <a:cs typeface="宋体" charset="0"/>
            </a:endParaRPr>
          </a:p>
        </p:txBody>
      </p:sp>
      <p:sp>
        <p:nvSpPr>
          <p:cNvPr id="861259" name="Text Box 75"/>
          <p:cNvSpPr txBox="1">
            <a:spLocks noChangeArrowheads="1"/>
          </p:cNvSpPr>
          <p:nvPr/>
        </p:nvSpPr>
        <p:spPr bwMode="auto">
          <a:xfrm>
            <a:off x="5426075" y="3994150"/>
            <a:ext cx="1611313" cy="519113"/>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zh-CN" altLang="en-US">
                <a:solidFill>
                  <a:schemeClr val="bg1"/>
                </a:solidFill>
                <a:ea typeface="宋体" charset="0"/>
                <a:cs typeface="宋体" charset="0"/>
              </a:rPr>
              <a:t>波斯湾</a:t>
            </a:r>
            <a:endParaRPr lang="zh-CN" altLang="en-US" sz="800">
              <a:solidFill>
                <a:schemeClr val="bg1"/>
              </a:solidFill>
              <a:ea typeface="宋体" charset="0"/>
              <a:cs typeface="宋体" charset="0"/>
            </a:endParaRPr>
          </a:p>
        </p:txBody>
      </p:sp>
      <p:sp>
        <p:nvSpPr>
          <p:cNvPr id="861260" name="Text Box 76"/>
          <p:cNvSpPr txBox="1">
            <a:spLocks noChangeArrowheads="1"/>
          </p:cNvSpPr>
          <p:nvPr/>
        </p:nvSpPr>
        <p:spPr bwMode="auto">
          <a:xfrm>
            <a:off x="5846763" y="2574925"/>
            <a:ext cx="2511425" cy="928688"/>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a:solidFill>
                  <a:schemeClr val="bg1"/>
                </a:solidFill>
                <a:ea typeface="宋体" charset="0"/>
                <a:cs typeface="宋体" charset="0"/>
              </a:rPr>
              <a:t>  巴比伦</a:t>
            </a:r>
          </a:p>
          <a:p>
            <a:pPr>
              <a:spcBef>
                <a:spcPct val="50000"/>
              </a:spcBef>
              <a:defRPr/>
            </a:pPr>
            <a:endParaRPr lang="zh-CN" altLang="en-US" sz="900">
              <a:solidFill>
                <a:schemeClr val="bg1"/>
              </a:solidFill>
              <a:ea typeface="宋体" charset="0"/>
              <a:cs typeface="宋体" charset="0"/>
            </a:endParaRPr>
          </a:p>
          <a:p>
            <a:pPr>
              <a:spcBef>
                <a:spcPct val="50000"/>
              </a:spcBef>
              <a:defRPr/>
            </a:pPr>
            <a:endParaRPr lang="zh-CN" altLang="en-US" sz="900">
              <a:solidFill>
                <a:schemeClr val="bg1"/>
              </a:solidFill>
              <a:ea typeface="宋体" charset="0"/>
              <a:cs typeface="宋体" charset="0"/>
            </a:endParaRPr>
          </a:p>
        </p:txBody>
      </p:sp>
      <p:sp>
        <p:nvSpPr>
          <p:cNvPr id="861267" name="Rectangle 83"/>
          <p:cNvSpPr>
            <a:spLocks noChangeArrowheads="1"/>
          </p:cNvSpPr>
          <p:nvPr/>
        </p:nvSpPr>
        <p:spPr bwMode="auto">
          <a:xfrm>
            <a:off x="2792413" y="795338"/>
            <a:ext cx="1965325" cy="6985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wrap="none" lIns="90487" tIns="44450" rIns="90487" bIns="44450">
            <a:spAutoFit/>
          </a:bodyPr>
          <a:lstStyle/>
          <a:p>
            <a:pPr>
              <a:defRPr/>
            </a:pPr>
            <a:r>
              <a:rPr lang="en-US" altLang="zh-CN" sz="4000">
                <a:solidFill>
                  <a:srgbClr val="F8131B"/>
                </a:solidFill>
                <a:latin typeface="宋体" charset="0"/>
                <a:ea typeface="宋体" charset="0"/>
                <a:cs typeface="宋体" charset="0"/>
              </a:rPr>
              <a:t>3</a:t>
            </a:r>
            <a:r>
              <a:rPr lang="zh-CN" altLang="en-US" sz="4000">
                <a:solidFill>
                  <a:srgbClr val="F8131B"/>
                </a:solidFill>
                <a:latin typeface="宋体" charset="0"/>
                <a:ea typeface="宋体" charset="0"/>
                <a:cs typeface="宋体" charset="0"/>
              </a:rPr>
              <a:t>次</a:t>
            </a:r>
            <a:r>
              <a:rPr lang="ja-JP" altLang="en-US" sz="4000">
                <a:solidFill>
                  <a:srgbClr val="F8131B"/>
                </a:solidFill>
                <a:latin typeface="宋体" charset="0"/>
                <a:ea typeface="宋体" charset="0"/>
                <a:cs typeface="宋体" charset="0"/>
              </a:rPr>
              <a:t>回归</a:t>
            </a:r>
            <a:endParaRPr lang="zh-CN" altLang="en-US" sz="4000">
              <a:solidFill>
                <a:srgbClr val="F8131B"/>
              </a:solidFill>
              <a:latin typeface="宋体" charset="0"/>
              <a:ea typeface="宋体" charset="0"/>
              <a:cs typeface="宋体" charset="0"/>
            </a:endParaRPr>
          </a:p>
        </p:txBody>
      </p:sp>
      <p:sp>
        <p:nvSpPr>
          <p:cNvPr id="861268" name="Rectangle 84"/>
          <p:cNvSpPr>
            <a:spLocks noChangeArrowheads="1"/>
          </p:cNvSpPr>
          <p:nvPr/>
        </p:nvSpPr>
        <p:spPr bwMode="auto">
          <a:xfrm>
            <a:off x="4008438" y="4897438"/>
            <a:ext cx="3354387" cy="576262"/>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74020" dir="2700000" algn="ctr" rotWithShape="0">
                    <a:schemeClr val="bg2">
                      <a:alpha val="74998"/>
                    </a:schemeClr>
                  </a:outerShdw>
                </a:effectLst>
              </a14:hiddenEffects>
            </a:ext>
          </a:extLst>
        </p:spPr>
        <p:txBody>
          <a:bodyPr lIns="90487" tIns="44450" rIns="90487" bIns="44450">
            <a:spAutoFit/>
          </a:bodyPr>
          <a:lstStyle/>
          <a:p>
            <a:pPr>
              <a:defRPr/>
            </a:pPr>
            <a:r>
              <a:rPr lang="ja-JP" altLang="en-US" sz="3200">
                <a:solidFill>
                  <a:schemeClr val="bg1"/>
                </a:solidFill>
                <a:latin typeface="Times" charset="0"/>
                <a:ea typeface="宋体" charset="0"/>
                <a:cs typeface="宋体" charset="0"/>
              </a:rPr>
              <a:t>行动的</a:t>
            </a:r>
            <a:r>
              <a:rPr lang="zh-CN" altLang="en-US" sz="3200">
                <a:solidFill>
                  <a:schemeClr val="bg1"/>
                </a:solidFill>
                <a:latin typeface="Times" charset="0"/>
                <a:ea typeface="宋体" charset="0"/>
                <a:cs typeface="宋体" charset="0"/>
              </a:rPr>
              <a:t>历史舞台</a:t>
            </a:r>
            <a:endParaRPr lang="en-US" altLang="zh-CN" sz="3200">
              <a:solidFill>
                <a:schemeClr val="bg1"/>
              </a:solidFill>
              <a:latin typeface="Times" charset="0"/>
              <a:ea typeface="宋体" charset="0"/>
              <a:cs typeface="宋体" charset="0"/>
            </a:endParaRPr>
          </a:p>
        </p:txBody>
      </p:sp>
      <p:sp>
        <p:nvSpPr>
          <p:cNvPr id="861317" name="Text Box 13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861322" name="Freeform 138"/>
          <p:cNvSpPr>
            <a:spLocks/>
          </p:cNvSpPr>
          <p:nvPr/>
        </p:nvSpPr>
        <p:spPr bwMode="auto">
          <a:xfrm>
            <a:off x="5838825" y="2717800"/>
            <a:ext cx="1084263" cy="844550"/>
          </a:xfrm>
          <a:custGeom>
            <a:avLst/>
            <a:gdLst>
              <a:gd name="T0" fmla="*/ 0 w 683"/>
              <a:gd name="T1" fmla="*/ 0 h 532"/>
              <a:gd name="T2" fmla="*/ 132 w 683"/>
              <a:gd name="T3" fmla="*/ 24 h 532"/>
              <a:gd name="T4" fmla="*/ 214 w 683"/>
              <a:gd name="T5" fmla="*/ 107 h 532"/>
              <a:gd name="T6" fmla="*/ 222 w 683"/>
              <a:gd name="T7" fmla="*/ 131 h 532"/>
              <a:gd name="T8" fmla="*/ 288 w 683"/>
              <a:gd name="T9" fmla="*/ 164 h 532"/>
              <a:gd name="T10" fmla="*/ 329 w 683"/>
              <a:gd name="T11" fmla="*/ 230 h 532"/>
              <a:gd name="T12" fmla="*/ 338 w 683"/>
              <a:gd name="T13" fmla="*/ 255 h 532"/>
              <a:gd name="T14" fmla="*/ 387 w 683"/>
              <a:gd name="T15" fmla="*/ 271 h 532"/>
              <a:gd name="T16" fmla="*/ 494 w 683"/>
              <a:gd name="T17" fmla="*/ 312 h 532"/>
              <a:gd name="T18" fmla="*/ 502 w 683"/>
              <a:gd name="T19" fmla="*/ 386 h 532"/>
              <a:gd name="T20" fmla="*/ 568 w 683"/>
              <a:gd name="T21" fmla="*/ 419 h 532"/>
              <a:gd name="T22" fmla="*/ 601 w 683"/>
              <a:gd name="T23" fmla="*/ 460 h 532"/>
              <a:gd name="T24" fmla="*/ 650 w 683"/>
              <a:gd name="T25" fmla="*/ 477 h 532"/>
              <a:gd name="T26" fmla="*/ 683 w 683"/>
              <a:gd name="T27" fmla="*/ 493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3" h="532">
                <a:moveTo>
                  <a:pt x="0" y="0"/>
                </a:moveTo>
                <a:cubicBezTo>
                  <a:pt x="46" y="9"/>
                  <a:pt x="85" y="18"/>
                  <a:pt x="132" y="24"/>
                </a:cubicBezTo>
                <a:cubicBezTo>
                  <a:pt x="170" y="50"/>
                  <a:pt x="198" y="59"/>
                  <a:pt x="214" y="107"/>
                </a:cubicBezTo>
                <a:cubicBezTo>
                  <a:pt x="217" y="115"/>
                  <a:pt x="218" y="124"/>
                  <a:pt x="222" y="131"/>
                </a:cubicBezTo>
                <a:cubicBezTo>
                  <a:pt x="235" y="152"/>
                  <a:pt x="288" y="164"/>
                  <a:pt x="288" y="164"/>
                </a:cubicBezTo>
                <a:cubicBezTo>
                  <a:pt x="304" y="187"/>
                  <a:pt x="310" y="210"/>
                  <a:pt x="329" y="230"/>
                </a:cubicBezTo>
                <a:cubicBezTo>
                  <a:pt x="332" y="238"/>
                  <a:pt x="331" y="250"/>
                  <a:pt x="338" y="255"/>
                </a:cubicBezTo>
                <a:cubicBezTo>
                  <a:pt x="352" y="265"/>
                  <a:pt x="387" y="271"/>
                  <a:pt x="387" y="271"/>
                </a:cubicBezTo>
                <a:cubicBezTo>
                  <a:pt x="497" y="260"/>
                  <a:pt x="451" y="252"/>
                  <a:pt x="494" y="312"/>
                </a:cubicBezTo>
                <a:cubicBezTo>
                  <a:pt x="497" y="337"/>
                  <a:pt x="495" y="362"/>
                  <a:pt x="502" y="386"/>
                </a:cubicBezTo>
                <a:cubicBezTo>
                  <a:pt x="509" y="410"/>
                  <a:pt x="568" y="419"/>
                  <a:pt x="568" y="419"/>
                </a:cubicBezTo>
                <a:cubicBezTo>
                  <a:pt x="580" y="432"/>
                  <a:pt x="586" y="451"/>
                  <a:pt x="601" y="460"/>
                </a:cubicBezTo>
                <a:cubicBezTo>
                  <a:pt x="616" y="469"/>
                  <a:pt x="650" y="477"/>
                  <a:pt x="650" y="477"/>
                </a:cubicBezTo>
                <a:cubicBezTo>
                  <a:pt x="664" y="491"/>
                  <a:pt x="683" y="532"/>
                  <a:pt x="683" y="493"/>
                </a:cubicBezTo>
              </a:path>
            </a:pathLst>
          </a:custGeom>
          <a:noFill/>
          <a:ln w="28575"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861270" name="Group 86"/>
          <p:cNvGrpSpPr>
            <a:grpSpLocks/>
          </p:cNvGrpSpPr>
          <p:nvPr/>
        </p:nvGrpSpPr>
        <p:grpSpPr bwMode="auto">
          <a:xfrm>
            <a:off x="4241800" y="2235200"/>
            <a:ext cx="2262188" cy="1200150"/>
            <a:chOff x="2536" y="1272"/>
            <a:chExt cx="1589" cy="1019"/>
          </a:xfrm>
        </p:grpSpPr>
        <p:sp>
          <p:nvSpPr>
            <p:cNvPr id="861271" name="Line 87"/>
            <p:cNvSpPr>
              <a:spLocks noChangeShapeType="1"/>
            </p:cNvSpPr>
            <p:nvPr/>
          </p:nvSpPr>
          <p:spPr bwMode="auto">
            <a:xfrm flipH="1" flipV="1">
              <a:off x="3507" y="1844"/>
              <a:ext cx="618" cy="447"/>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61272" name="Freeform 88"/>
            <p:cNvSpPr>
              <a:spLocks/>
            </p:cNvSpPr>
            <p:nvPr/>
          </p:nvSpPr>
          <p:spPr bwMode="auto">
            <a:xfrm>
              <a:off x="2536" y="1272"/>
              <a:ext cx="1480" cy="656"/>
            </a:xfrm>
            <a:custGeom>
              <a:avLst/>
              <a:gdLst>
                <a:gd name="T0" fmla="*/ 1480 w 1480"/>
                <a:gd name="T1" fmla="*/ 656 h 656"/>
                <a:gd name="T2" fmla="*/ 1344 w 1480"/>
                <a:gd name="T3" fmla="*/ 544 h 656"/>
                <a:gd name="T4" fmla="*/ 1320 w 1480"/>
                <a:gd name="T5" fmla="*/ 520 h 656"/>
                <a:gd name="T6" fmla="*/ 1296 w 1480"/>
                <a:gd name="T7" fmla="*/ 504 h 656"/>
                <a:gd name="T8" fmla="*/ 1200 w 1480"/>
                <a:gd name="T9" fmla="*/ 416 h 656"/>
                <a:gd name="T10" fmla="*/ 1048 w 1480"/>
                <a:gd name="T11" fmla="*/ 248 h 656"/>
                <a:gd name="T12" fmla="*/ 984 w 1480"/>
                <a:gd name="T13" fmla="*/ 176 h 656"/>
                <a:gd name="T14" fmla="*/ 944 w 1480"/>
                <a:gd name="T15" fmla="*/ 128 h 656"/>
                <a:gd name="T16" fmla="*/ 904 w 1480"/>
                <a:gd name="T17" fmla="*/ 80 h 656"/>
                <a:gd name="T18" fmla="*/ 624 w 1480"/>
                <a:gd name="T19" fmla="*/ 0 h 656"/>
                <a:gd name="T20" fmla="*/ 368 w 1480"/>
                <a:gd name="T21" fmla="*/ 8 h 656"/>
                <a:gd name="T22" fmla="*/ 296 w 1480"/>
                <a:gd name="T23" fmla="*/ 32 h 656"/>
                <a:gd name="T24" fmla="*/ 80 w 1480"/>
                <a:gd name="T25" fmla="*/ 312 h 656"/>
                <a:gd name="T26" fmla="*/ 48 w 1480"/>
                <a:gd name="T27" fmla="*/ 536 h 656"/>
                <a:gd name="T28" fmla="*/ 16 w 1480"/>
                <a:gd name="T29" fmla="*/ 584 h 656"/>
                <a:gd name="T30" fmla="*/ 0 w 1480"/>
                <a:gd name="T31" fmla="*/ 60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861273" name="Freeform 89"/>
          <p:cNvSpPr>
            <a:spLocks/>
          </p:cNvSpPr>
          <p:nvPr/>
        </p:nvSpPr>
        <p:spPr bwMode="auto">
          <a:xfrm>
            <a:off x="4394200" y="2387600"/>
            <a:ext cx="2101850" cy="754063"/>
          </a:xfrm>
          <a:custGeom>
            <a:avLst/>
            <a:gdLst>
              <a:gd name="T0" fmla="*/ 1480 w 1480"/>
              <a:gd name="T1" fmla="*/ 656 h 656"/>
              <a:gd name="T2" fmla="*/ 1344 w 1480"/>
              <a:gd name="T3" fmla="*/ 544 h 656"/>
              <a:gd name="T4" fmla="*/ 1320 w 1480"/>
              <a:gd name="T5" fmla="*/ 520 h 656"/>
              <a:gd name="T6" fmla="*/ 1296 w 1480"/>
              <a:gd name="T7" fmla="*/ 504 h 656"/>
              <a:gd name="T8" fmla="*/ 1200 w 1480"/>
              <a:gd name="T9" fmla="*/ 416 h 656"/>
              <a:gd name="T10" fmla="*/ 1048 w 1480"/>
              <a:gd name="T11" fmla="*/ 248 h 656"/>
              <a:gd name="T12" fmla="*/ 984 w 1480"/>
              <a:gd name="T13" fmla="*/ 176 h 656"/>
              <a:gd name="T14" fmla="*/ 944 w 1480"/>
              <a:gd name="T15" fmla="*/ 128 h 656"/>
              <a:gd name="T16" fmla="*/ 904 w 1480"/>
              <a:gd name="T17" fmla="*/ 80 h 656"/>
              <a:gd name="T18" fmla="*/ 624 w 1480"/>
              <a:gd name="T19" fmla="*/ 0 h 656"/>
              <a:gd name="T20" fmla="*/ 368 w 1480"/>
              <a:gd name="T21" fmla="*/ 8 h 656"/>
              <a:gd name="T22" fmla="*/ 296 w 1480"/>
              <a:gd name="T23" fmla="*/ 32 h 656"/>
              <a:gd name="T24" fmla="*/ 80 w 1480"/>
              <a:gd name="T25" fmla="*/ 312 h 656"/>
              <a:gd name="T26" fmla="*/ 48 w 1480"/>
              <a:gd name="T27" fmla="*/ 536 h 656"/>
              <a:gd name="T28" fmla="*/ 16 w 1480"/>
              <a:gd name="T29" fmla="*/ 584 h 656"/>
              <a:gd name="T30" fmla="*/ 0 w 1480"/>
              <a:gd name="T31" fmla="*/ 60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1274" name="Freeform 90"/>
          <p:cNvSpPr>
            <a:spLocks/>
          </p:cNvSpPr>
          <p:nvPr/>
        </p:nvSpPr>
        <p:spPr bwMode="auto">
          <a:xfrm>
            <a:off x="4546600" y="2540000"/>
            <a:ext cx="2114550" cy="727075"/>
          </a:xfrm>
          <a:custGeom>
            <a:avLst/>
            <a:gdLst>
              <a:gd name="T0" fmla="*/ 1480 w 1480"/>
              <a:gd name="T1" fmla="*/ 656 h 656"/>
              <a:gd name="T2" fmla="*/ 1344 w 1480"/>
              <a:gd name="T3" fmla="*/ 544 h 656"/>
              <a:gd name="T4" fmla="*/ 1320 w 1480"/>
              <a:gd name="T5" fmla="*/ 520 h 656"/>
              <a:gd name="T6" fmla="*/ 1296 w 1480"/>
              <a:gd name="T7" fmla="*/ 504 h 656"/>
              <a:gd name="T8" fmla="*/ 1200 w 1480"/>
              <a:gd name="T9" fmla="*/ 416 h 656"/>
              <a:gd name="T10" fmla="*/ 1048 w 1480"/>
              <a:gd name="T11" fmla="*/ 248 h 656"/>
              <a:gd name="T12" fmla="*/ 984 w 1480"/>
              <a:gd name="T13" fmla="*/ 176 h 656"/>
              <a:gd name="T14" fmla="*/ 944 w 1480"/>
              <a:gd name="T15" fmla="*/ 128 h 656"/>
              <a:gd name="T16" fmla="*/ 904 w 1480"/>
              <a:gd name="T17" fmla="*/ 80 h 656"/>
              <a:gd name="T18" fmla="*/ 624 w 1480"/>
              <a:gd name="T19" fmla="*/ 0 h 656"/>
              <a:gd name="T20" fmla="*/ 368 w 1480"/>
              <a:gd name="T21" fmla="*/ 8 h 656"/>
              <a:gd name="T22" fmla="*/ 296 w 1480"/>
              <a:gd name="T23" fmla="*/ 32 h 656"/>
              <a:gd name="T24" fmla="*/ 80 w 1480"/>
              <a:gd name="T25" fmla="*/ 312 h 656"/>
              <a:gd name="T26" fmla="*/ 48 w 1480"/>
              <a:gd name="T27" fmla="*/ 536 h 656"/>
              <a:gd name="T28" fmla="*/ 16 w 1480"/>
              <a:gd name="T29" fmla="*/ 584 h 656"/>
              <a:gd name="T30" fmla="*/ 0 w 1480"/>
              <a:gd name="T31" fmla="*/ 60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1324" name="Freeform 140"/>
          <p:cNvSpPr>
            <a:spLocks/>
          </p:cNvSpPr>
          <p:nvPr/>
        </p:nvSpPr>
        <p:spPr bwMode="auto">
          <a:xfrm>
            <a:off x="7275513" y="4238625"/>
            <a:ext cx="65087" cy="52388"/>
          </a:xfrm>
          <a:custGeom>
            <a:avLst/>
            <a:gdLst>
              <a:gd name="T0" fmla="*/ 0 w 41"/>
              <a:gd name="T1" fmla="*/ 21 h 33"/>
              <a:gd name="T2" fmla="*/ 25 w 41"/>
              <a:gd name="T3" fmla="*/ 29 h 33"/>
              <a:gd name="T4" fmla="*/ 33 w 41"/>
              <a:gd name="T5" fmla="*/ 4 h 33"/>
              <a:gd name="T6" fmla="*/ 0 w 41"/>
              <a:gd name="T7" fmla="*/ 21 h 33"/>
            </a:gdLst>
            <a:ahLst/>
            <a:cxnLst>
              <a:cxn ang="0">
                <a:pos x="T0" y="T1"/>
              </a:cxn>
              <a:cxn ang="0">
                <a:pos x="T2" y="T3"/>
              </a:cxn>
              <a:cxn ang="0">
                <a:pos x="T4" y="T5"/>
              </a:cxn>
              <a:cxn ang="0">
                <a:pos x="T6" y="T7"/>
              </a:cxn>
            </a:cxnLst>
            <a:rect l="0" t="0" r="r" b="b"/>
            <a:pathLst>
              <a:path w="41" h="33">
                <a:moveTo>
                  <a:pt x="0" y="21"/>
                </a:moveTo>
                <a:cubicBezTo>
                  <a:pt x="8" y="24"/>
                  <a:pt x="17" y="33"/>
                  <a:pt x="25" y="29"/>
                </a:cubicBezTo>
                <a:cubicBezTo>
                  <a:pt x="33" y="25"/>
                  <a:pt x="41" y="7"/>
                  <a:pt x="33" y="4"/>
                </a:cubicBezTo>
                <a:cubicBezTo>
                  <a:pt x="21" y="0"/>
                  <a:pt x="11" y="15"/>
                  <a:pt x="0" y="21"/>
                </a:cubicBezTo>
                <a:close/>
              </a:path>
            </a:pathLst>
          </a:custGeom>
          <a:solidFill>
            <a:schemeClr val="accent1"/>
          </a:solidFill>
          <a:ln w="12700" cap="flat"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327" name="Oval 143"/>
          <p:cNvSpPr>
            <a:spLocks noChangeArrowheads="1"/>
          </p:cNvSpPr>
          <p:nvPr/>
        </p:nvSpPr>
        <p:spPr bwMode="auto">
          <a:xfrm>
            <a:off x="6610350" y="4249738"/>
            <a:ext cx="1685925" cy="876300"/>
          </a:xfrm>
          <a:prstGeom prst="ellipse">
            <a:avLst/>
          </a:prstGeom>
          <a:solidFill>
            <a:schemeClr val="tx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26" name="Freeform 142" descr="10%"/>
          <p:cNvSpPr>
            <a:spLocks/>
          </p:cNvSpPr>
          <p:nvPr/>
        </p:nvSpPr>
        <p:spPr bwMode="auto">
          <a:xfrm>
            <a:off x="7216775" y="3689350"/>
            <a:ext cx="1158875" cy="1587500"/>
          </a:xfrm>
          <a:custGeom>
            <a:avLst/>
            <a:gdLst>
              <a:gd name="T0" fmla="*/ 13 w 730"/>
              <a:gd name="T1" fmla="*/ 309 h 1000"/>
              <a:gd name="T2" fmla="*/ 29 w 730"/>
              <a:gd name="T3" fmla="*/ 210 h 1000"/>
              <a:gd name="T4" fmla="*/ 62 w 730"/>
              <a:gd name="T5" fmla="*/ 111 h 1000"/>
              <a:gd name="T6" fmla="*/ 243 w 730"/>
              <a:gd name="T7" fmla="*/ 62 h 1000"/>
              <a:gd name="T8" fmla="*/ 309 w 730"/>
              <a:gd name="T9" fmla="*/ 21 h 1000"/>
              <a:gd name="T10" fmla="*/ 473 w 730"/>
              <a:gd name="T11" fmla="*/ 4 h 1000"/>
              <a:gd name="T12" fmla="*/ 597 w 730"/>
              <a:gd name="T13" fmla="*/ 21 h 1000"/>
              <a:gd name="T14" fmla="*/ 646 w 730"/>
              <a:gd name="T15" fmla="*/ 37 h 1000"/>
              <a:gd name="T16" fmla="*/ 687 w 730"/>
              <a:gd name="T17" fmla="*/ 103 h 1000"/>
              <a:gd name="T18" fmla="*/ 704 w 730"/>
              <a:gd name="T19" fmla="*/ 309 h 1000"/>
              <a:gd name="T20" fmla="*/ 679 w 730"/>
              <a:gd name="T21" fmla="*/ 630 h 1000"/>
              <a:gd name="T22" fmla="*/ 621 w 730"/>
              <a:gd name="T23" fmla="*/ 728 h 1000"/>
              <a:gd name="T24" fmla="*/ 646 w 730"/>
              <a:gd name="T25" fmla="*/ 803 h 1000"/>
              <a:gd name="T26" fmla="*/ 654 w 730"/>
              <a:gd name="T27" fmla="*/ 827 h 1000"/>
              <a:gd name="T28" fmla="*/ 589 w 730"/>
              <a:gd name="T29" fmla="*/ 934 h 1000"/>
              <a:gd name="T30" fmla="*/ 547 w 730"/>
              <a:gd name="T31" fmla="*/ 1000 h 1000"/>
              <a:gd name="T32" fmla="*/ 465 w 730"/>
              <a:gd name="T33" fmla="*/ 975 h 1000"/>
              <a:gd name="T34" fmla="*/ 399 w 730"/>
              <a:gd name="T35" fmla="*/ 959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0" h="1000">
                <a:moveTo>
                  <a:pt x="13" y="309"/>
                </a:moveTo>
                <a:cubicBezTo>
                  <a:pt x="0" y="272"/>
                  <a:pt x="17" y="246"/>
                  <a:pt x="29" y="210"/>
                </a:cubicBezTo>
                <a:cubicBezTo>
                  <a:pt x="37" y="184"/>
                  <a:pt x="44" y="133"/>
                  <a:pt x="62" y="111"/>
                </a:cubicBezTo>
                <a:cubicBezTo>
                  <a:pt x="94" y="71"/>
                  <a:pt x="203" y="66"/>
                  <a:pt x="243" y="62"/>
                </a:cubicBezTo>
                <a:cubicBezTo>
                  <a:pt x="291" y="50"/>
                  <a:pt x="276" y="35"/>
                  <a:pt x="309" y="21"/>
                </a:cubicBezTo>
                <a:cubicBezTo>
                  <a:pt x="360" y="0"/>
                  <a:pt x="418" y="8"/>
                  <a:pt x="473" y="4"/>
                </a:cubicBezTo>
                <a:cubicBezTo>
                  <a:pt x="514" y="10"/>
                  <a:pt x="556" y="12"/>
                  <a:pt x="597" y="21"/>
                </a:cubicBezTo>
                <a:cubicBezTo>
                  <a:pt x="614" y="25"/>
                  <a:pt x="646" y="37"/>
                  <a:pt x="646" y="37"/>
                </a:cubicBezTo>
                <a:cubicBezTo>
                  <a:pt x="658" y="75"/>
                  <a:pt x="675" y="65"/>
                  <a:pt x="687" y="103"/>
                </a:cubicBezTo>
                <a:cubicBezTo>
                  <a:pt x="680" y="175"/>
                  <a:pt x="682" y="239"/>
                  <a:pt x="704" y="309"/>
                </a:cubicBezTo>
                <a:cubicBezTo>
                  <a:pt x="716" y="417"/>
                  <a:pt x="730" y="531"/>
                  <a:pt x="679" y="630"/>
                </a:cubicBezTo>
                <a:cubicBezTo>
                  <a:pt x="670" y="669"/>
                  <a:pt x="651" y="700"/>
                  <a:pt x="621" y="728"/>
                </a:cubicBezTo>
                <a:cubicBezTo>
                  <a:pt x="637" y="773"/>
                  <a:pt x="625" y="737"/>
                  <a:pt x="646" y="803"/>
                </a:cubicBezTo>
                <a:cubicBezTo>
                  <a:pt x="649" y="811"/>
                  <a:pt x="654" y="827"/>
                  <a:pt x="654" y="827"/>
                </a:cubicBezTo>
                <a:cubicBezTo>
                  <a:pt x="645" y="930"/>
                  <a:pt x="664" y="915"/>
                  <a:pt x="589" y="934"/>
                </a:cubicBezTo>
                <a:cubicBezTo>
                  <a:pt x="577" y="967"/>
                  <a:pt x="578" y="980"/>
                  <a:pt x="547" y="1000"/>
                </a:cubicBezTo>
                <a:cubicBezTo>
                  <a:pt x="520" y="993"/>
                  <a:pt x="492" y="981"/>
                  <a:pt x="465" y="975"/>
                </a:cubicBezTo>
                <a:cubicBezTo>
                  <a:pt x="398" y="961"/>
                  <a:pt x="424" y="981"/>
                  <a:pt x="399" y="959"/>
                </a:cubicBezTo>
              </a:path>
            </a:pathLst>
          </a:custGeom>
          <a:pattFill prst="pct10">
            <a:fgClr>
              <a:schemeClr val="bg2"/>
            </a:fgClr>
            <a:bgClr>
              <a:schemeClr val="tx1"/>
            </a:bgClr>
          </a:pattFill>
          <a:ln w="12700" cap="flat"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323" name="Freeform 139"/>
          <p:cNvSpPr>
            <a:spLocks/>
          </p:cNvSpPr>
          <p:nvPr/>
        </p:nvSpPr>
        <p:spPr bwMode="auto">
          <a:xfrm>
            <a:off x="7172325" y="4179888"/>
            <a:ext cx="652463" cy="1066800"/>
          </a:xfrm>
          <a:custGeom>
            <a:avLst/>
            <a:gdLst>
              <a:gd name="T0" fmla="*/ 0 w 411"/>
              <a:gd name="T1" fmla="*/ 0 h 672"/>
              <a:gd name="T2" fmla="*/ 8 w 411"/>
              <a:gd name="T3" fmla="*/ 57 h 672"/>
              <a:gd name="T4" fmla="*/ 25 w 411"/>
              <a:gd name="T5" fmla="*/ 74 h 672"/>
              <a:gd name="T6" fmla="*/ 82 w 411"/>
              <a:gd name="T7" fmla="*/ 181 h 672"/>
              <a:gd name="T8" fmla="*/ 99 w 411"/>
              <a:gd name="T9" fmla="*/ 230 h 672"/>
              <a:gd name="T10" fmla="*/ 148 w 411"/>
              <a:gd name="T11" fmla="*/ 247 h 672"/>
              <a:gd name="T12" fmla="*/ 173 w 411"/>
              <a:gd name="T13" fmla="*/ 395 h 672"/>
              <a:gd name="T14" fmla="*/ 296 w 411"/>
              <a:gd name="T15" fmla="*/ 428 h 672"/>
              <a:gd name="T16" fmla="*/ 346 w 411"/>
              <a:gd name="T17" fmla="*/ 460 h 672"/>
              <a:gd name="T18" fmla="*/ 354 w 411"/>
              <a:gd name="T19" fmla="*/ 485 h 672"/>
              <a:gd name="T20" fmla="*/ 387 w 411"/>
              <a:gd name="T21" fmla="*/ 518 h 672"/>
              <a:gd name="T22" fmla="*/ 411 w 411"/>
              <a:gd name="T23" fmla="*/ 617 h 672"/>
              <a:gd name="T24" fmla="*/ 403 w 411"/>
              <a:gd name="T25" fmla="*/ 65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672">
                <a:moveTo>
                  <a:pt x="0" y="0"/>
                </a:moveTo>
                <a:cubicBezTo>
                  <a:pt x="3" y="19"/>
                  <a:pt x="2" y="39"/>
                  <a:pt x="8" y="57"/>
                </a:cubicBezTo>
                <a:cubicBezTo>
                  <a:pt x="11" y="65"/>
                  <a:pt x="21" y="67"/>
                  <a:pt x="25" y="74"/>
                </a:cubicBezTo>
                <a:cubicBezTo>
                  <a:pt x="46" y="116"/>
                  <a:pt x="36" y="164"/>
                  <a:pt x="82" y="181"/>
                </a:cubicBezTo>
                <a:cubicBezTo>
                  <a:pt x="88" y="197"/>
                  <a:pt x="83" y="224"/>
                  <a:pt x="99" y="230"/>
                </a:cubicBezTo>
                <a:cubicBezTo>
                  <a:pt x="115" y="236"/>
                  <a:pt x="148" y="247"/>
                  <a:pt x="148" y="247"/>
                </a:cubicBezTo>
                <a:cubicBezTo>
                  <a:pt x="164" y="294"/>
                  <a:pt x="157" y="350"/>
                  <a:pt x="173" y="395"/>
                </a:cubicBezTo>
                <a:cubicBezTo>
                  <a:pt x="183" y="424"/>
                  <a:pt x="291" y="427"/>
                  <a:pt x="296" y="428"/>
                </a:cubicBezTo>
                <a:cubicBezTo>
                  <a:pt x="313" y="439"/>
                  <a:pt x="329" y="449"/>
                  <a:pt x="346" y="460"/>
                </a:cubicBezTo>
                <a:cubicBezTo>
                  <a:pt x="353" y="465"/>
                  <a:pt x="350" y="477"/>
                  <a:pt x="354" y="485"/>
                </a:cubicBezTo>
                <a:cubicBezTo>
                  <a:pt x="357" y="491"/>
                  <a:pt x="382" y="514"/>
                  <a:pt x="387" y="518"/>
                </a:cubicBezTo>
                <a:cubicBezTo>
                  <a:pt x="408" y="583"/>
                  <a:pt x="400" y="550"/>
                  <a:pt x="411" y="617"/>
                </a:cubicBezTo>
                <a:cubicBezTo>
                  <a:pt x="402" y="661"/>
                  <a:pt x="403" y="672"/>
                  <a:pt x="403" y="650"/>
                </a:cubicBezTo>
              </a:path>
            </a:pathLst>
          </a:custGeom>
          <a:noFill/>
          <a:ln w="38100" cap="flat" cmpd="sng">
            <a:solidFill>
              <a:schemeClr val="bg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232" name="Text Box 48"/>
          <p:cNvSpPr txBox="1">
            <a:spLocks noChangeArrowheads="1"/>
          </p:cNvSpPr>
          <p:nvPr/>
        </p:nvSpPr>
        <p:spPr bwMode="auto">
          <a:xfrm>
            <a:off x="8088313" y="3597275"/>
            <a:ext cx="8445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b="0">
              <a:ea typeface="宋体" charset="0"/>
              <a:cs typeface="宋体" charset="0"/>
            </a:endParaRPr>
          </a:p>
        </p:txBody>
      </p:sp>
      <p:grpSp>
        <p:nvGrpSpPr>
          <p:cNvPr id="131111" name="Group 91"/>
          <p:cNvGrpSpPr>
            <a:grpSpLocks/>
          </p:cNvGrpSpPr>
          <p:nvPr/>
        </p:nvGrpSpPr>
        <p:grpSpPr bwMode="auto">
          <a:xfrm>
            <a:off x="7970838" y="3082925"/>
            <a:ext cx="1046162" cy="1116013"/>
            <a:chOff x="5021" y="1942"/>
            <a:chExt cx="659" cy="703"/>
          </a:xfrm>
        </p:grpSpPr>
        <p:grpSp>
          <p:nvGrpSpPr>
            <p:cNvPr id="131119" name="Group 92"/>
            <p:cNvGrpSpPr>
              <a:grpSpLocks/>
            </p:cNvGrpSpPr>
            <p:nvPr/>
          </p:nvGrpSpPr>
          <p:grpSpPr bwMode="auto">
            <a:xfrm>
              <a:off x="5021" y="1942"/>
              <a:ext cx="659" cy="703"/>
              <a:chOff x="5021" y="1942"/>
              <a:chExt cx="659" cy="703"/>
            </a:xfrm>
          </p:grpSpPr>
          <p:sp>
            <p:nvSpPr>
              <p:cNvPr id="861277" name="Freeform 93"/>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278" name="Freeform 94"/>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1279" name="AutoShape 95"/>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0" name="Rectangle 96"/>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1" name="Line 97"/>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2" name="Line 98"/>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3" name="Line 99"/>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4" name="Line 100"/>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5" name="Rectangle 101"/>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61286" name="Rectangle 102"/>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61287" name="Rectangle 103"/>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61288" name="Rectangle 104"/>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89" name="Rectangle 105"/>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290" name="Rectangle 106"/>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61291" name="Text Box 107"/>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61292" name="Rectangle 108"/>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61293" name="Text Box 109"/>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61294" name="Text Box 110"/>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61330" name="Oval 146"/>
          <p:cNvSpPr>
            <a:spLocks noChangeArrowheads="1"/>
          </p:cNvSpPr>
          <p:nvPr/>
        </p:nvSpPr>
        <p:spPr bwMode="auto">
          <a:xfrm>
            <a:off x="3843338" y="316706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1" name="Oval 147"/>
          <p:cNvSpPr>
            <a:spLocks noChangeArrowheads="1"/>
          </p:cNvSpPr>
          <p:nvPr/>
        </p:nvSpPr>
        <p:spPr bwMode="auto">
          <a:xfrm>
            <a:off x="3773488" y="4111625"/>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2" name="Oval 148"/>
          <p:cNvSpPr>
            <a:spLocks noChangeArrowheads="1"/>
          </p:cNvSpPr>
          <p:nvPr/>
        </p:nvSpPr>
        <p:spPr bwMode="auto">
          <a:xfrm>
            <a:off x="2909888" y="407511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3" name="Oval 149"/>
          <p:cNvSpPr>
            <a:spLocks noChangeArrowheads="1"/>
          </p:cNvSpPr>
          <p:nvPr/>
        </p:nvSpPr>
        <p:spPr bwMode="auto">
          <a:xfrm>
            <a:off x="2330450" y="3952875"/>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4" name="Oval 150"/>
          <p:cNvSpPr>
            <a:spLocks noChangeArrowheads="1"/>
          </p:cNvSpPr>
          <p:nvPr/>
        </p:nvSpPr>
        <p:spPr bwMode="auto">
          <a:xfrm>
            <a:off x="3611563" y="476091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5" name="Oval 151"/>
          <p:cNvSpPr>
            <a:spLocks noChangeArrowheads="1"/>
          </p:cNvSpPr>
          <p:nvPr/>
        </p:nvSpPr>
        <p:spPr bwMode="auto">
          <a:xfrm>
            <a:off x="6708775" y="3543300"/>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1336" name="Oval 152"/>
          <p:cNvSpPr>
            <a:spLocks noChangeArrowheads="1"/>
          </p:cNvSpPr>
          <p:nvPr/>
        </p:nvSpPr>
        <p:spPr bwMode="auto">
          <a:xfrm>
            <a:off x="5321300" y="1312863"/>
            <a:ext cx="193675" cy="187325"/>
          </a:xfrm>
          <a:prstGeom prst="ellipse">
            <a:avLst/>
          </a:prstGeom>
          <a:solidFill>
            <a:schemeClr val="bg2"/>
          </a:solidFill>
          <a:ln w="254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61267"/>
                                        </p:tgtEl>
                                        <p:attrNameLst>
                                          <p:attrName>style.visibility</p:attrName>
                                        </p:attrNameLst>
                                      </p:cBhvr>
                                      <p:to>
                                        <p:strVal val="visible"/>
                                      </p:to>
                                    </p:set>
                                    <p:anim calcmode="lin" valueType="num">
                                      <p:cBhvr additive="base">
                                        <p:cTn id="7" dur="500" fill="hold"/>
                                        <p:tgtEl>
                                          <p:spTgt spid="861267"/>
                                        </p:tgtEl>
                                        <p:attrNameLst>
                                          <p:attrName>ppt_x</p:attrName>
                                        </p:attrNameLst>
                                      </p:cBhvr>
                                      <p:tavLst>
                                        <p:tav tm="0">
                                          <p:val>
                                            <p:strVal val="1+#ppt_w/2"/>
                                          </p:val>
                                        </p:tav>
                                        <p:tav tm="100000">
                                          <p:val>
                                            <p:strVal val="#ppt_x"/>
                                          </p:val>
                                        </p:tav>
                                      </p:tavLst>
                                    </p:anim>
                                    <p:anim calcmode="lin" valueType="num">
                                      <p:cBhvr additive="base">
                                        <p:cTn id="8" dur="500" fill="hold"/>
                                        <p:tgtEl>
                                          <p:spTgt spid="8612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861270"/>
                                        </p:tgtEl>
                                        <p:attrNameLst>
                                          <p:attrName>style.visibility</p:attrName>
                                        </p:attrNameLst>
                                      </p:cBhvr>
                                      <p:to>
                                        <p:strVal val="visible"/>
                                      </p:to>
                                    </p:set>
                                    <p:animEffect transition="in" filter="wipe(right)">
                                      <p:cBhvr>
                                        <p:cTn id="12" dur="500"/>
                                        <p:tgtEl>
                                          <p:spTgt spid="861270"/>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861273"/>
                                        </p:tgtEl>
                                        <p:attrNameLst>
                                          <p:attrName>style.visibility</p:attrName>
                                        </p:attrNameLst>
                                      </p:cBhvr>
                                      <p:to>
                                        <p:strVal val="visible"/>
                                      </p:to>
                                    </p:set>
                                    <p:animEffect transition="in" filter="wipe(right)">
                                      <p:cBhvr>
                                        <p:cTn id="16" dur="500"/>
                                        <p:tgtEl>
                                          <p:spTgt spid="861273"/>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861274"/>
                                        </p:tgtEl>
                                        <p:attrNameLst>
                                          <p:attrName>style.visibility</p:attrName>
                                        </p:attrNameLst>
                                      </p:cBhvr>
                                      <p:to>
                                        <p:strVal val="visible"/>
                                      </p:to>
                                    </p:set>
                                    <p:animEffect transition="in" filter="wipe(right)">
                                      <p:cBhvr>
                                        <p:cTn id="20" dur="500"/>
                                        <p:tgtEl>
                                          <p:spTgt spid="86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26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35" name="Rectangle 3"/>
          <p:cNvSpPr>
            <a:spLocks noChangeArrowheads="1"/>
          </p:cNvSpPr>
          <p:nvPr/>
        </p:nvSpPr>
        <p:spPr bwMode="auto">
          <a:xfrm>
            <a:off x="3098800" y="1371600"/>
            <a:ext cx="3048000" cy="2895600"/>
          </a:xfrm>
          <a:prstGeom prst="rect">
            <a:avLst/>
          </a:prstGeom>
          <a:solidFill>
            <a:schemeClr val="tx2"/>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3236" name="Rectangle 4"/>
          <p:cNvSpPr>
            <a:spLocks noChangeArrowheads="1"/>
          </p:cNvSpPr>
          <p:nvPr/>
        </p:nvSpPr>
        <p:spPr bwMode="auto">
          <a:xfrm>
            <a:off x="3998913" y="1806575"/>
            <a:ext cx="98266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70 </a:t>
            </a:r>
            <a:r>
              <a:rPr lang="ja-JP" altLang="en-US">
                <a:solidFill>
                  <a:schemeClr val="bg2"/>
                </a:solidFill>
                <a:latin typeface="Times" charset="0"/>
                <a:ea typeface="MS PGothic" charset="0"/>
                <a:cs typeface="MS PGothic" charset="0"/>
              </a:rPr>
              <a:t>年</a:t>
            </a:r>
            <a:endParaRPr lang="zh-CN" altLang="en-US">
              <a:solidFill>
                <a:schemeClr val="bg2"/>
              </a:solidFill>
              <a:latin typeface="Times" charset="0"/>
              <a:ea typeface="宋体" charset="0"/>
              <a:cs typeface="宋体" charset="0"/>
            </a:endParaRPr>
          </a:p>
        </p:txBody>
      </p:sp>
      <p:sp>
        <p:nvSpPr>
          <p:cNvPr id="863237" name="Rectangle 5"/>
          <p:cNvSpPr>
            <a:spLocks noChangeArrowheads="1"/>
          </p:cNvSpPr>
          <p:nvPr/>
        </p:nvSpPr>
        <p:spPr bwMode="auto">
          <a:xfrm>
            <a:off x="3706813" y="2274888"/>
            <a:ext cx="1519237"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3 </a:t>
            </a:r>
            <a:r>
              <a:rPr lang="zh-CN" altLang="en-US">
                <a:solidFill>
                  <a:schemeClr val="bg2"/>
                </a:solidFill>
                <a:latin typeface="Times" charset="0"/>
                <a:ea typeface="宋体" charset="0"/>
                <a:cs typeface="宋体" charset="0"/>
              </a:rPr>
              <a:t>次</a:t>
            </a:r>
            <a:r>
              <a:rPr lang="ja-JP" altLang="en-US">
                <a:solidFill>
                  <a:schemeClr val="bg2"/>
                </a:solidFill>
                <a:latin typeface="Times New Roman" charset="0"/>
                <a:ea typeface="MS PGothic" charset="0"/>
                <a:cs typeface="MS PGothic" charset="0"/>
              </a:rPr>
              <a:t>回归</a:t>
            </a:r>
            <a:endParaRPr lang="zh-CN" altLang="en-US">
              <a:solidFill>
                <a:schemeClr val="bg2"/>
              </a:solidFill>
              <a:latin typeface="Times New Roman" charset="0"/>
              <a:ea typeface="宋体" charset="0"/>
              <a:cs typeface="宋体" charset="0"/>
            </a:endParaRPr>
          </a:p>
        </p:txBody>
      </p:sp>
      <p:sp>
        <p:nvSpPr>
          <p:cNvPr id="863238" name="Rectangle 6"/>
          <p:cNvSpPr>
            <a:spLocks noChangeArrowheads="1"/>
          </p:cNvSpPr>
          <p:nvPr/>
        </p:nvSpPr>
        <p:spPr bwMode="auto">
          <a:xfrm>
            <a:off x="3219450" y="2735263"/>
            <a:ext cx="2825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39" name="Rectangle 7"/>
          <p:cNvSpPr>
            <a:spLocks noChangeArrowheads="1"/>
          </p:cNvSpPr>
          <p:nvPr/>
        </p:nvSpPr>
        <p:spPr bwMode="auto">
          <a:xfrm>
            <a:off x="3781425" y="3214688"/>
            <a:ext cx="150812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0" name="Rectangle 8"/>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1" name="Rectangle 9"/>
          <p:cNvSpPr>
            <a:spLocks noChangeArrowheads="1"/>
          </p:cNvSpPr>
          <p:nvPr/>
        </p:nvSpPr>
        <p:spPr bwMode="auto">
          <a:xfrm>
            <a:off x="3829050" y="3209925"/>
            <a:ext cx="15081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2" name="Line 10"/>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3" name="Line 11"/>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4" name="Line 12"/>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5" name="Line 13"/>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46" name="Rectangle 1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63247" name="Line 1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63248" name="Rectangle 16"/>
          <p:cNvSpPr>
            <a:spLocks noChangeArrowheads="1"/>
          </p:cNvSpPr>
          <p:nvPr/>
        </p:nvSpPr>
        <p:spPr bwMode="auto">
          <a:xfrm>
            <a:off x="77470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863250" name="Text Box 18"/>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63252" name="Text Box 20"/>
          <p:cNvSpPr txBox="1">
            <a:spLocks noChangeArrowheads="1"/>
          </p:cNvSpPr>
          <p:nvPr/>
        </p:nvSpPr>
        <p:spPr bwMode="auto">
          <a:xfrm>
            <a:off x="2549525" y="5260975"/>
            <a:ext cx="4713288"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6600" b="0" i="1">
              <a:solidFill>
                <a:schemeClr val="bg2"/>
              </a:solidFill>
              <a:latin typeface="Kosher-Normal" charset="0"/>
              <a:ea typeface="宋体" charset="0"/>
              <a:cs typeface="宋体" charset="0"/>
            </a:endParaRPr>
          </a:p>
        </p:txBody>
      </p:sp>
      <p:sp>
        <p:nvSpPr>
          <p:cNvPr id="863255" name="Text Box 23"/>
          <p:cNvSpPr txBox="1">
            <a:spLocks noChangeArrowheads="1"/>
          </p:cNvSpPr>
          <p:nvPr/>
        </p:nvSpPr>
        <p:spPr bwMode="auto">
          <a:xfrm>
            <a:off x="3138488" y="4460875"/>
            <a:ext cx="3405187"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ja-JP" altLang="en-US" sz="6600" b="0" i="1">
              <a:solidFill>
                <a:srgbClr val="FCFC06"/>
              </a:solidFill>
              <a:latin typeface="B VAG Rounded Bold" charset="0"/>
              <a:ea typeface="MS PGothic" charset="0"/>
              <a:cs typeface="MS PGothic" charset="0"/>
            </a:endParaRPr>
          </a:p>
        </p:txBody>
      </p:sp>
      <p:sp>
        <p:nvSpPr>
          <p:cNvPr id="863256" name="Rectangle 2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63</a:t>
            </a:r>
          </a:p>
        </p:txBody>
      </p:sp>
      <p:sp>
        <p:nvSpPr>
          <p:cNvPr id="863262" name="Rectangle 30"/>
          <p:cNvSpPr>
            <a:spLocks noChangeArrowheads="1"/>
          </p:cNvSpPr>
          <p:nvPr/>
        </p:nvSpPr>
        <p:spPr bwMode="auto">
          <a:xfrm>
            <a:off x="35115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被 </a:t>
            </a:r>
            <a:r>
              <a:rPr lang="zh-CN" altLang="en-US">
                <a:solidFill>
                  <a:schemeClr val="accent2"/>
                </a:solidFill>
                <a:latin typeface="Times" charset="0"/>
                <a:ea typeface="宋体" charset="0"/>
                <a:cs typeface="宋体" charset="0"/>
              </a:rPr>
              <a:t>掳</a:t>
            </a:r>
          </a:p>
        </p:txBody>
      </p:sp>
      <p:sp>
        <p:nvSpPr>
          <p:cNvPr id="863263" name="Text Box 31"/>
          <p:cNvSpPr txBox="1">
            <a:spLocks noChangeArrowheads="1"/>
          </p:cNvSpPr>
          <p:nvPr/>
        </p:nvSpPr>
        <p:spPr bwMode="auto">
          <a:xfrm>
            <a:off x="8088313" y="3597275"/>
            <a:ext cx="8445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b="0">
              <a:ea typeface="宋体" charset="0"/>
              <a:cs typeface="宋体" charset="0"/>
            </a:endParaRPr>
          </a:p>
        </p:txBody>
      </p:sp>
      <p:sp>
        <p:nvSpPr>
          <p:cNvPr id="863287" name="Text Box 55"/>
          <p:cNvSpPr txBox="1">
            <a:spLocks noChangeArrowheads="1"/>
          </p:cNvSpPr>
          <p:nvPr/>
        </p:nvSpPr>
        <p:spPr bwMode="auto">
          <a:xfrm>
            <a:off x="1765300" y="-22225"/>
            <a:ext cx="2463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拉</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1-2 </a:t>
            </a:r>
            <a:r>
              <a:rPr lang="zh-CN" altLang="en-US" sz="1400">
                <a:solidFill>
                  <a:schemeClr val="tx1"/>
                </a:solidFill>
                <a:latin typeface="宋体" charset="0"/>
                <a:ea typeface="宋体" charset="0"/>
                <a:cs typeface="宋体" charset="0"/>
              </a:rPr>
              <a:t>章</a:t>
            </a:r>
          </a:p>
        </p:txBody>
      </p:sp>
      <p:sp>
        <p:nvSpPr>
          <p:cNvPr id="863291" name="Rectangle 59"/>
          <p:cNvSpPr>
            <a:spLocks noChangeArrowheads="1"/>
          </p:cNvSpPr>
          <p:nvPr/>
        </p:nvSpPr>
        <p:spPr bwMode="auto">
          <a:xfrm>
            <a:off x="3198813" y="2708275"/>
            <a:ext cx="287020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宋体" charset="0"/>
                <a:ea typeface="宋体" charset="0"/>
                <a:cs typeface="宋体" charset="0"/>
              </a:rPr>
              <a:t>100 </a:t>
            </a:r>
            <a:r>
              <a:rPr lang="ja-JP" altLang="en-US">
                <a:solidFill>
                  <a:schemeClr val="accent2"/>
                </a:solidFill>
                <a:latin typeface="宋体" charset="0"/>
                <a:ea typeface="宋体" charset="0"/>
                <a:cs typeface="宋体" charset="0"/>
              </a:rPr>
              <a:t>年</a:t>
            </a:r>
            <a:r>
              <a:rPr lang="zh-CN" altLang="en-US">
                <a:solidFill>
                  <a:schemeClr val="accent2"/>
                </a:solidFill>
                <a:latin typeface="宋体" charset="0"/>
                <a:ea typeface="宋体" charset="0"/>
                <a:cs typeface="宋体" charset="0"/>
              </a:rPr>
              <a:t> </a:t>
            </a:r>
            <a:r>
              <a:rPr lang="en-US" altLang="zh-CN">
                <a:solidFill>
                  <a:schemeClr val="accent2"/>
                </a:solidFill>
                <a:latin typeface="宋体" charset="0"/>
                <a:ea typeface="宋体" charset="0"/>
                <a:cs typeface="宋体" charset="0"/>
              </a:rPr>
              <a:t>/ 50,000</a:t>
            </a:r>
          </a:p>
        </p:txBody>
      </p:sp>
      <p:grpSp>
        <p:nvGrpSpPr>
          <p:cNvPr id="133144" name="Group 80"/>
          <p:cNvGrpSpPr>
            <a:grpSpLocks/>
          </p:cNvGrpSpPr>
          <p:nvPr/>
        </p:nvGrpSpPr>
        <p:grpSpPr bwMode="auto">
          <a:xfrm>
            <a:off x="7970838" y="3082925"/>
            <a:ext cx="1316037" cy="1116013"/>
            <a:chOff x="5021" y="1942"/>
            <a:chExt cx="829" cy="703"/>
          </a:xfrm>
        </p:grpSpPr>
        <p:grpSp>
          <p:nvGrpSpPr>
            <p:cNvPr id="133149" name="Group 60"/>
            <p:cNvGrpSpPr>
              <a:grpSpLocks/>
            </p:cNvGrpSpPr>
            <p:nvPr/>
          </p:nvGrpSpPr>
          <p:grpSpPr bwMode="auto">
            <a:xfrm>
              <a:off x="5021" y="1942"/>
              <a:ext cx="659" cy="703"/>
              <a:chOff x="5021" y="1942"/>
              <a:chExt cx="659" cy="703"/>
            </a:xfrm>
          </p:grpSpPr>
          <p:grpSp>
            <p:nvGrpSpPr>
              <p:cNvPr id="133151" name="Group 61"/>
              <p:cNvGrpSpPr>
                <a:grpSpLocks/>
              </p:cNvGrpSpPr>
              <p:nvPr/>
            </p:nvGrpSpPr>
            <p:grpSpPr bwMode="auto">
              <a:xfrm>
                <a:off x="5021" y="1942"/>
                <a:ext cx="659" cy="703"/>
                <a:chOff x="5021" y="1942"/>
                <a:chExt cx="659" cy="703"/>
              </a:xfrm>
            </p:grpSpPr>
            <p:sp>
              <p:nvSpPr>
                <p:cNvPr id="863294" name="Freeform 62"/>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3295" name="Freeform 63"/>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3296" name="AutoShape 64"/>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97" name="Rectangle 65"/>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98" name="Line 66"/>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299" name="Line 67"/>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300" name="Line 68"/>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301" name="Line 69"/>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302" name="Rectangle 70"/>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63303" name="Rectangle 71"/>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63304" name="Rectangle 72"/>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63305" name="Rectangle 73"/>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306" name="Rectangle 74"/>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3307" name="Rectangle 75"/>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63308" name="Text Box 76"/>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63309" name="Rectangle 77"/>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63310" name="Text Box 78"/>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63311" name="Text Box 79"/>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63288" name="Text Box 56"/>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63313" name="Text Box 8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863314" name="Oval 82"/>
          <p:cNvSpPr>
            <a:spLocks noChangeArrowheads="1"/>
          </p:cNvSpPr>
          <p:nvPr/>
        </p:nvSpPr>
        <p:spPr bwMode="auto">
          <a:xfrm>
            <a:off x="812800" y="2990850"/>
            <a:ext cx="1743075"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3315" name="Freeform 83"/>
          <p:cNvSpPr>
            <a:spLocks/>
          </p:cNvSpPr>
          <p:nvPr/>
        </p:nvSpPr>
        <p:spPr bwMode="auto">
          <a:xfrm>
            <a:off x="1563688" y="2671763"/>
            <a:ext cx="1204912" cy="1223962"/>
          </a:xfrm>
          <a:custGeom>
            <a:avLst/>
            <a:gdLst>
              <a:gd name="T0" fmla="*/ 19 w 759"/>
              <a:gd name="T1" fmla="*/ 70 h 771"/>
              <a:gd name="T2" fmla="*/ 85 w 759"/>
              <a:gd name="T3" fmla="*/ 94 h 771"/>
              <a:gd name="T4" fmla="*/ 85 w 759"/>
              <a:gd name="T5" fmla="*/ 168 h 771"/>
              <a:gd name="T6" fmla="*/ 76 w 759"/>
              <a:gd name="T7" fmla="*/ 292 h 771"/>
              <a:gd name="T8" fmla="*/ 19 w 759"/>
              <a:gd name="T9" fmla="*/ 317 h 771"/>
              <a:gd name="T10" fmla="*/ 52 w 759"/>
              <a:gd name="T11" fmla="*/ 399 h 771"/>
              <a:gd name="T12" fmla="*/ 183 w 759"/>
              <a:gd name="T13" fmla="*/ 407 h 771"/>
              <a:gd name="T14" fmla="*/ 200 w 759"/>
              <a:gd name="T15" fmla="*/ 456 h 771"/>
              <a:gd name="T16" fmla="*/ 208 w 759"/>
              <a:gd name="T17" fmla="*/ 481 h 771"/>
              <a:gd name="T18" fmla="*/ 216 w 759"/>
              <a:gd name="T19" fmla="*/ 646 h 771"/>
              <a:gd name="T20" fmla="*/ 389 w 759"/>
              <a:gd name="T21" fmla="*/ 736 h 771"/>
              <a:gd name="T22" fmla="*/ 562 w 759"/>
              <a:gd name="T23" fmla="*/ 736 h 771"/>
              <a:gd name="T24" fmla="*/ 611 w 759"/>
              <a:gd name="T25" fmla="*/ 736 h 771"/>
              <a:gd name="T26" fmla="*/ 685 w 759"/>
              <a:gd name="T27" fmla="*/ 728 h 771"/>
              <a:gd name="T28" fmla="*/ 727 w 759"/>
              <a:gd name="T29" fmla="*/ 670 h 771"/>
              <a:gd name="T30" fmla="*/ 759 w 759"/>
              <a:gd name="T31" fmla="*/ 399 h 771"/>
              <a:gd name="T32" fmla="*/ 751 w 759"/>
              <a:gd name="T33" fmla="*/ 349 h 771"/>
              <a:gd name="T34" fmla="*/ 578 w 759"/>
              <a:gd name="T35" fmla="*/ 292 h 771"/>
              <a:gd name="T36" fmla="*/ 529 w 759"/>
              <a:gd name="T37" fmla="*/ 234 h 771"/>
              <a:gd name="T38" fmla="*/ 364 w 759"/>
              <a:gd name="T39" fmla="*/ 152 h 771"/>
              <a:gd name="T40" fmla="*/ 307 w 759"/>
              <a:gd name="T41" fmla="*/ 103 h 771"/>
              <a:gd name="T42" fmla="*/ 126 w 759"/>
              <a:gd name="T43" fmla="*/ 29 h 771"/>
              <a:gd name="T44" fmla="*/ 19 w 759"/>
              <a:gd name="T45" fmla="*/ 7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9" h="771">
                <a:moveTo>
                  <a:pt x="19" y="70"/>
                </a:moveTo>
                <a:cubicBezTo>
                  <a:pt x="50" y="116"/>
                  <a:pt x="33" y="77"/>
                  <a:pt x="85" y="94"/>
                </a:cubicBezTo>
                <a:cubicBezTo>
                  <a:pt x="112" y="123"/>
                  <a:pt x="96" y="134"/>
                  <a:pt x="85" y="168"/>
                </a:cubicBezTo>
                <a:cubicBezTo>
                  <a:pt x="92" y="205"/>
                  <a:pt x="92" y="256"/>
                  <a:pt x="76" y="292"/>
                </a:cubicBezTo>
                <a:cubicBezTo>
                  <a:pt x="69" y="307"/>
                  <a:pt x="30" y="314"/>
                  <a:pt x="19" y="317"/>
                </a:cubicBezTo>
                <a:cubicBezTo>
                  <a:pt x="3" y="365"/>
                  <a:pt x="8" y="385"/>
                  <a:pt x="52" y="399"/>
                </a:cubicBezTo>
                <a:cubicBezTo>
                  <a:pt x="96" y="384"/>
                  <a:pt x="140" y="393"/>
                  <a:pt x="183" y="407"/>
                </a:cubicBezTo>
                <a:cubicBezTo>
                  <a:pt x="189" y="423"/>
                  <a:pt x="194" y="440"/>
                  <a:pt x="200" y="456"/>
                </a:cubicBezTo>
                <a:cubicBezTo>
                  <a:pt x="203" y="464"/>
                  <a:pt x="208" y="481"/>
                  <a:pt x="208" y="481"/>
                </a:cubicBezTo>
                <a:cubicBezTo>
                  <a:pt x="211" y="523"/>
                  <a:pt x="232" y="602"/>
                  <a:pt x="216" y="646"/>
                </a:cubicBezTo>
                <a:cubicBezTo>
                  <a:pt x="247" y="730"/>
                  <a:pt x="309" y="726"/>
                  <a:pt x="389" y="736"/>
                </a:cubicBezTo>
                <a:cubicBezTo>
                  <a:pt x="424" y="771"/>
                  <a:pt x="517" y="740"/>
                  <a:pt x="562" y="736"/>
                </a:cubicBezTo>
                <a:cubicBezTo>
                  <a:pt x="630" y="714"/>
                  <a:pt x="545" y="736"/>
                  <a:pt x="611" y="736"/>
                </a:cubicBezTo>
                <a:cubicBezTo>
                  <a:pt x="636" y="736"/>
                  <a:pt x="660" y="731"/>
                  <a:pt x="685" y="728"/>
                </a:cubicBezTo>
                <a:cubicBezTo>
                  <a:pt x="724" y="716"/>
                  <a:pt x="714" y="706"/>
                  <a:pt x="727" y="670"/>
                </a:cubicBezTo>
                <a:cubicBezTo>
                  <a:pt x="719" y="590"/>
                  <a:pt x="678" y="453"/>
                  <a:pt x="759" y="399"/>
                </a:cubicBezTo>
                <a:cubicBezTo>
                  <a:pt x="756" y="382"/>
                  <a:pt x="758" y="364"/>
                  <a:pt x="751" y="349"/>
                </a:cubicBezTo>
                <a:cubicBezTo>
                  <a:pt x="733" y="308"/>
                  <a:pt x="612" y="296"/>
                  <a:pt x="578" y="292"/>
                </a:cubicBezTo>
                <a:cubicBezTo>
                  <a:pt x="560" y="273"/>
                  <a:pt x="547" y="252"/>
                  <a:pt x="529" y="234"/>
                </a:cubicBezTo>
                <a:cubicBezTo>
                  <a:pt x="501" y="151"/>
                  <a:pt x="447" y="159"/>
                  <a:pt x="364" y="152"/>
                </a:cubicBezTo>
                <a:cubicBezTo>
                  <a:pt x="333" y="142"/>
                  <a:pt x="325" y="130"/>
                  <a:pt x="307" y="103"/>
                </a:cubicBezTo>
                <a:cubicBezTo>
                  <a:pt x="284" y="31"/>
                  <a:pt x="189" y="41"/>
                  <a:pt x="126" y="29"/>
                </a:cubicBezTo>
                <a:cubicBezTo>
                  <a:pt x="0" y="38"/>
                  <a:pt x="2" y="0"/>
                  <a:pt x="19" y="70"/>
                </a:cubicBezTo>
                <a:close/>
              </a:path>
            </a:pathLst>
          </a:custGeom>
          <a:solidFill>
            <a:srgbClr val="5F5F5F"/>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3316" name="Rectangle 84"/>
          <p:cNvSpPr>
            <a:spLocks noChangeArrowheads="1"/>
          </p:cNvSpPr>
          <p:nvPr/>
        </p:nvSpPr>
        <p:spPr bwMode="auto">
          <a:xfrm>
            <a:off x="1047750" y="3043238"/>
            <a:ext cx="1978025" cy="758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3600" b="0">
                <a:solidFill>
                  <a:srgbClr val="FFEA18"/>
                </a:solidFill>
                <a:latin typeface="Times" charset="0"/>
                <a:ea typeface="宋体" charset="0"/>
                <a:cs typeface="宋体" charset="0"/>
              </a:rPr>
              <a:t>无王</a:t>
            </a:r>
            <a:r>
              <a:rPr lang="zh-CN" altLang="en-US" sz="3600" b="0">
                <a:solidFill>
                  <a:schemeClr val="tx2"/>
                </a:solidFill>
                <a:latin typeface="Times" charset="0"/>
                <a:ea typeface="宋体" charset="0"/>
                <a:cs typeface="宋体" charset="0"/>
              </a:rPr>
              <a:t> </a:t>
            </a:r>
            <a:r>
              <a:rPr lang="zh-CN" altLang="en-US" sz="4400" b="0">
                <a:solidFill>
                  <a:srgbClr val="1CFF23"/>
                </a:solidFill>
                <a:latin typeface="Times" charset="0"/>
                <a:ea typeface="宋体" charset="0"/>
                <a:cs typeface="宋体" charset="0"/>
              </a:rPr>
              <a:t>掳</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863291"/>
                                        </p:tgtEl>
                                        <p:attrNameLst>
                                          <p:attrName>style.visibility</p:attrName>
                                        </p:attrNameLst>
                                      </p:cBhvr>
                                      <p:to>
                                        <p:strVal val="visible"/>
                                      </p:to>
                                    </p:set>
                                    <p:anim calcmode="lin" valueType="num">
                                      <p:cBhvr>
                                        <p:cTn id="7" dur="500" fill="hold"/>
                                        <p:tgtEl>
                                          <p:spTgt spid="863291"/>
                                        </p:tgtEl>
                                        <p:attrNameLst>
                                          <p:attrName>ppt_x</p:attrName>
                                        </p:attrNameLst>
                                      </p:cBhvr>
                                      <p:tavLst>
                                        <p:tav tm="0">
                                          <p:val>
                                            <p:strVal val="#ppt_x-#ppt_w/2"/>
                                          </p:val>
                                        </p:tav>
                                        <p:tav tm="100000">
                                          <p:val>
                                            <p:strVal val="#ppt_x"/>
                                          </p:val>
                                        </p:tav>
                                      </p:tavLst>
                                    </p:anim>
                                    <p:anim calcmode="lin" valueType="num">
                                      <p:cBhvr>
                                        <p:cTn id="8" dur="500" fill="hold"/>
                                        <p:tgtEl>
                                          <p:spTgt spid="863291"/>
                                        </p:tgtEl>
                                        <p:attrNameLst>
                                          <p:attrName>ppt_y</p:attrName>
                                        </p:attrNameLst>
                                      </p:cBhvr>
                                      <p:tavLst>
                                        <p:tav tm="0">
                                          <p:val>
                                            <p:strVal val="#ppt_y"/>
                                          </p:val>
                                        </p:tav>
                                        <p:tav tm="100000">
                                          <p:val>
                                            <p:strVal val="#ppt_y"/>
                                          </p:val>
                                        </p:tav>
                                      </p:tavLst>
                                    </p:anim>
                                    <p:anim calcmode="lin" valueType="num">
                                      <p:cBhvr>
                                        <p:cTn id="9" dur="500" fill="hold"/>
                                        <p:tgtEl>
                                          <p:spTgt spid="863291"/>
                                        </p:tgtEl>
                                        <p:attrNameLst>
                                          <p:attrName>ppt_w</p:attrName>
                                        </p:attrNameLst>
                                      </p:cBhvr>
                                      <p:tavLst>
                                        <p:tav tm="0">
                                          <p:val>
                                            <p:fltVal val="0"/>
                                          </p:val>
                                        </p:tav>
                                        <p:tav tm="100000">
                                          <p:val>
                                            <p:strVal val="#ppt_w"/>
                                          </p:val>
                                        </p:tav>
                                      </p:tavLst>
                                    </p:anim>
                                    <p:anim calcmode="lin" valueType="num">
                                      <p:cBhvr>
                                        <p:cTn id="10" dur="500" fill="hold"/>
                                        <p:tgtEl>
                                          <p:spTgt spid="8632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91"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ChangeArrowheads="1"/>
          </p:cNvSpPr>
          <p:nvPr/>
        </p:nvSpPr>
        <p:spPr bwMode="auto">
          <a:xfrm>
            <a:off x="6819900" y="5473700"/>
            <a:ext cx="1528763"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68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5468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pic>
        <p:nvPicPr>
          <p:cNvPr id="546821"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6835" name="Rectangle 19"/>
          <p:cNvSpPr>
            <a:spLocks noChangeArrowheads="1"/>
          </p:cNvSpPr>
          <p:nvPr/>
        </p:nvSpPr>
        <p:spPr bwMode="auto">
          <a:xfrm>
            <a:off x="604838" y="558800"/>
            <a:ext cx="7956550" cy="5740400"/>
          </a:xfrm>
          <a:prstGeom prst="rect">
            <a:avLst/>
          </a:prstGeom>
          <a:solidFill>
            <a:srgbClr val="022A9A">
              <a:alpha val="50000"/>
            </a:srgbClr>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zh-CN" altLang="en-US" sz="2000" b="0">
              <a:ea typeface="宋体" charset="0"/>
              <a:cs typeface="宋体" charset="0"/>
            </a:endParaRPr>
          </a:p>
        </p:txBody>
      </p:sp>
      <p:sp>
        <p:nvSpPr>
          <p:cNvPr id="546833" name="Text Box 17"/>
          <p:cNvSpPr txBox="1">
            <a:spLocks noChangeArrowheads="1"/>
          </p:cNvSpPr>
          <p:nvPr/>
        </p:nvSpPr>
        <p:spPr bwMode="auto">
          <a:xfrm>
            <a:off x="1044575" y="898525"/>
            <a:ext cx="7407275" cy="10064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6000">
                <a:solidFill>
                  <a:srgbClr val="25F7FA"/>
                </a:solidFill>
                <a:latin typeface="宋体" charset="0"/>
                <a:ea typeface="宋体" charset="0"/>
                <a:cs typeface="宋体" charset="0"/>
              </a:rPr>
              <a:t>5万</a:t>
            </a:r>
            <a:r>
              <a:rPr lang="zh-CN" altLang="en-US" sz="6000">
                <a:solidFill>
                  <a:srgbClr val="25F7FA"/>
                </a:solidFill>
                <a:latin typeface="宋体" charset="0"/>
                <a:ea typeface="宋体" charset="0"/>
                <a:cs typeface="宋体" charset="0"/>
              </a:rPr>
              <a:t>人</a:t>
            </a:r>
            <a:r>
              <a:rPr lang="zh-CN" altLang="en-US" sz="6000">
                <a:solidFill>
                  <a:srgbClr val="00FFFF"/>
                </a:solidFill>
                <a:latin typeface="宋体" charset="0"/>
                <a:ea typeface="宋体" charset="0"/>
                <a:cs typeface="宋体" charset="0"/>
              </a:rPr>
              <a:t>回到</a:t>
            </a:r>
            <a:r>
              <a:rPr lang="zh-CN" altLang="en-US" sz="6000">
                <a:solidFill>
                  <a:srgbClr val="25F7FA"/>
                </a:solidFill>
                <a:latin typeface="宋体" charset="0"/>
                <a:ea typeface="宋体" charset="0"/>
                <a:cs typeface="宋体" charset="0"/>
              </a:rPr>
              <a:t>耶路撒冷</a:t>
            </a:r>
            <a:r>
              <a:rPr lang="en-US" altLang="zh-CN" sz="6000">
                <a:solidFill>
                  <a:srgbClr val="25F7FA"/>
                </a:solidFill>
                <a:latin typeface="宋体" charset="0"/>
                <a:ea typeface="宋体" charset="0"/>
                <a:cs typeface="宋体" charset="0"/>
              </a:rPr>
              <a:t>!</a:t>
            </a:r>
          </a:p>
        </p:txBody>
      </p:sp>
      <p:sp>
        <p:nvSpPr>
          <p:cNvPr id="546834" name="Text Box 18"/>
          <p:cNvSpPr txBox="1">
            <a:spLocks noChangeArrowheads="1"/>
          </p:cNvSpPr>
          <p:nvPr/>
        </p:nvSpPr>
        <p:spPr bwMode="auto">
          <a:xfrm>
            <a:off x="1900238" y="2105025"/>
            <a:ext cx="5359400" cy="37496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6000">
                <a:solidFill>
                  <a:srgbClr val="FFFF00"/>
                </a:solidFill>
                <a:ea typeface="宋体" charset="0"/>
                <a:cs typeface="宋体" charset="0"/>
              </a:rPr>
              <a:t>大多数犹太人选择留在被掳之地，</a:t>
            </a:r>
            <a:r>
              <a:rPr lang="zh-CN" altLang="en-US" sz="6000" i="1" u="sng">
                <a:solidFill>
                  <a:srgbClr val="00FF00"/>
                </a:solidFill>
                <a:ea typeface="宋体" charset="0"/>
                <a:cs typeface="宋体" charset="0"/>
              </a:rPr>
              <a:t>提供回归经费</a:t>
            </a:r>
          </a:p>
        </p:txBody>
      </p:sp>
      <p:sp>
        <p:nvSpPr>
          <p:cNvPr id="546849" name="Rectangle 33"/>
          <p:cNvSpPr>
            <a:spLocks noChangeArrowheads="1"/>
          </p:cNvSpPr>
          <p:nvPr/>
        </p:nvSpPr>
        <p:spPr bwMode="auto">
          <a:xfrm>
            <a:off x="77597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546850" name="Text Box 34"/>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546914" name="Text Box 98"/>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546916" name="Rectangle 100"/>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64</a:t>
            </a:r>
          </a:p>
        </p:txBody>
      </p:sp>
      <p:sp>
        <p:nvSpPr>
          <p:cNvPr id="546917" name="Text Box 101"/>
          <p:cNvSpPr txBox="1">
            <a:spLocks noChangeArrowheads="1"/>
          </p:cNvSpPr>
          <p:nvPr/>
        </p:nvSpPr>
        <p:spPr bwMode="auto">
          <a:xfrm>
            <a:off x="1765300" y="0"/>
            <a:ext cx="19939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拉</a:t>
            </a:r>
            <a:r>
              <a:rPr lang="zh-CN"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1:4</a:t>
            </a:r>
          </a:p>
        </p:txBody>
      </p:sp>
      <p:sp>
        <p:nvSpPr>
          <p:cNvPr id="546920" name="Text Box 104"/>
          <p:cNvSpPr txBox="1">
            <a:spLocks noChangeArrowheads="1"/>
          </p:cNvSpPr>
          <p:nvPr/>
        </p:nvSpPr>
        <p:spPr bwMode="auto">
          <a:xfrm>
            <a:off x="8586788" y="6423025"/>
            <a:ext cx="323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1</a:t>
            </a:r>
            <a:endParaRPr lang="en-US" altLang="zh-CN" sz="2000" b="0">
              <a:solidFill>
                <a:srgbClr val="FFA27C"/>
              </a:solidFill>
              <a:latin typeface="Kosher-Normal" charset="0"/>
              <a:ea typeface="宋体" charset="0"/>
              <a:cs typeface="宋体" charset="0"/>
            </a:endParaRPr>
          </a:p>
        </p:txBody>
      </p:sp>
      <p:grpSp>
        <p:nvGrpSpPr>
          <p:cNvPr id="135182" name="Group 24"/>
          <p:cNvGrpSpPr>
            <a:grpSpLocks/>
          </p:cNvGrpSpPr>
          <p:nvPr/>
        </p:nvGrpSpPr>
        <p:grpSpPr bwMode="auto">
          <a:xfrm>
            <a:off x="7970838" y="3082925"/>
            <a:ext cx="1316037" cy="1116013"/>
            <a:chOff x="5021" y="1942"/>
            <a:chExt cx="829" cy="703"/>
          </a:xfrm>
        </p:grpSpPr>
        <p:grpSp>
          <p:nvGrpSpPr>
            <p:cNvPr id="135184" name="Group 25"/>
            <p:cNvGrpSpPr>
              <a:grpSpLocks/>
            </p:cNvGrpSpPr>
            <p:nvPr/>
          </p:nvGrpSpPr>
          <p:grpSpPr bwMode="auto">
            <a:xfrm>
              <a:off x="5021" y="1942"/>
              <a:ext cx="659" cy="703"/>
              <a:chOff x="5021" y="1942"/>
              <a:chExt cx="659" cy="703"/>
            </a:xfrm>
          </p:grpSpPr>
          <p:grpSp>
            <p:nvGrpSpPr>
              <p:cNvPr id="135186" name="Group 26"/>
              <p:cNvGrpSpPr>
                <a:grpSpLocks/>
              </p:cNvGrpSpPr>
              <p:nvPr/>
            </p:nvGrpSpPr>
            <p:grpSpPr bwMode="auto">
              <a:xfrm>
                <a:off x="5021" y="1942"/>
                <a:ext cx="659" cy="703"/>
                <a:chOff x="5021" y="1942"/>
                <a:chExt cx="659" cy="703"/>
              </a:xfrm>
            </p:grpSpPr>
            <p:sp>
              <p:nvSpPr>
                <p:cNvPr id="815131" name="Freeform 27"/>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15132" name="Freeform 28"/>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15133" name="AutoShape 29"/>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4" name="Rectangle 30"/>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5" name="Line 31"/>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6" name="Line 32"/>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7" name="Line 33"/>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8" name="Line 34"/>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39" name="Rectangle 35"/>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15140" name="Rectangle 36"/>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15141" name="Rectangle 37"/>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15142" name="Rectangle 38"/>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43" name="Rectangle 39"/>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5144" name="Rectangle 40"/>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15145" name="Text Box 41"/>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15146" name="Rectangle 42"/>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15147" name="Text Box 43"/>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15148" name="Text Box 44"/>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15149" name="Text Box 45"/>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15150" name="Text Box 46"/>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83" name="Rectangle 3"/>
          <p:cNvSpPr>
            <a:spLocks noChangeArrowheads="1"/>
          </p:cNvSpPr>
          <p:nvPr/>
        </p:nvSpPr>
        <p:spPr bwMode="auto">
          <a:xfrm>
            <a:off x="3098800" y="1371600"/>
            <a:ext cx="3048000" cy="2895600"/>
          </a:xfrm>
          <a:prstGeom prst="rect">
            <a:avLst/>
          </a:prstGeom>
          <a:solidFill>
            <a:schemeClr val="tx2"/>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5284" name="Rectangle 4"/>
          <p:cNvSpPr>
            <a:spLocks noChangeArrowheads="1"/>
          </p:cNvSpPr>
          <p:nvPr/>
        </p:nvSpPr>
        <p:spPr bwMode="auto">
          <a:xfrm>
            <a:off x="3960813" y="1806575"/>
            <a:ext cx="98266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70 </a:t>
            </a:r>
            <a:r>
              <a:rPr lang="ja-JP" altLang="en-US">
                <a:solidFill>
                  <a:schemeClr val="bg2"/>
                </a:solidFill>
                <a:latin typeface="Times" charset="0"/>
                <a:ea typeface="MS PGothic" charset="0"/>
                <a:cs typeface="MS PGothic" charset="0"/>
              </a:rPr>
              <a:t>年</a:t>
            </a:r>
            <a:endParaRPr lang="zh-CN" altLang="en-US">
              <a:solidFill>
                <a:schemeClr val="bg2"/>
              </a:solidFill>
              <a:latin typeface="Times" charset="0"/>
              <a:ea typeface="宋体" charset="0"/>
              <a:cs typeface="宋体" charset="0"/>
            </a:endParaRPr>
          </a:p>
        </p:txBody>
      </p:sp>
      <p:sp>
        <p:nvSpPr>
          <p:cNvPr id="865285" name="Rectangle 5"/>
          <p:cNvSpPr>
            <a:spLocks noChangeArrowheads="1"/>
          </p:cNvSpPr>
          <p:nvPr/>
        </p:nvSpPr>
        <p:spPr bwMode="auto">
          <a:xfrm>
            <a:off x="3706813" y="2274888"/>
            <a:ext cx="1519237"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Times" charset="0"/>
                <a:ea typeface="宋体" charset="0"/>
                <a:cs typeface="宋体" charset="0"/>
              </a:rPr>
              <a:t>3 </a:t>
            </a:r>
            <a:r>
              <a:rPr lang="zh-CN" altLang="en-US">
                <a:solidFill>
                  <a:schemeClr val="bg2"/>
                </a:solidFill>
                <a:latin typeface="Times" charset="0"/>
                <a:ea typeface="宋体" charset="0"/>
                <a:cs typeface="宋体" charset="0"/>
              </a:rPr>
              <a:t>次</a:t>
            </a:r>
            <a:r>
              <a:rPr lang="ja-JP" altLang="en-US">
                <a:solidFill>
                  <a:schemeClr val="bg2"/>
                </a:solidFill>
                <a:latin typeface="Times New Roman" charset="0"/>
                <a:ea typeface="MS PGothic" charset="0"/>
                <a:cs typeface="MS PGothic" charset="0"/>
              </a:rPr>
              <a:t>回归</a:t>
            </a:r>
            <a:endParaRPr lang="zh-CN" altLang="en-US">
              <a:solidFill>
                <a:schemeClr val="bg2"/>
              </a:solidFill>
              <a:latin typeface="Times New Roman" charset="0"/>
              <a:ea typeface="宋体" charset="0"/>
              <a:cs typeface="宋体" charset="0"/>
            </a:endParaRPr>
          </a:p>
        </p:txBody>
      </p:sp>
      <p:sp>
        <p:nvSpPr>
          <p:cNvPr id="865286" name="Rectangle 6"/>
          <p:cNvSpPr>
            <a:spLocks noChangeArrowheads="1"/>
          </p:cNvSpPr>
          <p:nvPr/>
        </p:nvSpPr>
        <p:spPr bwMode="auto">
          <a:xfrm>
            <a:off x="3219450" y="2735263"/>
            <a:ext cx="2825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87" name="Rectangle 7"/>
          <p:cNvSpPr>
            <a:spLocks noChangeArrowheads="1"/>
          </p:cNvSpPr>
          <p:nvPr/>
        </p:nvSpPr>
        <p:spPr bwMode="auto">
          <a:xfrm>
            <a:off x="3781425" y="3214688"/>
            <a:ext cx="150812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88" name="Rectangle 8"/>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89" name="Rectangle 9"/>
          <p:cNvSpPr>
            <a:spLocks noChangeArrowheads="1"/>
          </p:cNvSpPr>
          <p:nvPr/>
        </p:nvSpPr>
        <p:spPr bwMode="auto">
          <a:xfrm>
            <a:off x="3829050" y="3209925"/>
            <a:ext cx="15081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90" name="Line 10"/>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91" name="Line 11"/>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92" name="Line 12"/>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93" name="Line 13"/>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294" name="Rectangle 1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65295" name="Line 1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65296" name="Rectangle 16"/>
          <p:cNvSpPr>
            <a:spLocks noChangeArrowheads="1"/>
          </p:cNvSpPr>
          <p:nvPr/>
        </p:nvSpPr>
        <p:spPr bwMode="auto">
          <a:xfrm>
            <a:off x="77470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865297" name="Text Box 17"/>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65300" name="Rectangle 20"/>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65</a:t>
            </a:r>
          </a:p>
        </p:txBody>
      </p:sp>
      <p:sp>
        <p:nvSpPr>
          <p:cNvPr id="865306" name="Rectangle 26"/>
          <p:cNvSpPr>
            <a:spLocks noChangeArrowheads="1"/>
          </p:cNvSpPr>
          <p:nvPr/>
        </p:nvSpPr>
        <p:spPr bwMode="auto">
          <a:xfrm>
            <a:off x="34734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accent2"/>
                </a:solidFill>
                <a:latin typeface="Times" charset="0"/>
                <a:ea typeface="宋体" charset="0"/>
                <a:cs typeface="宋体" charset="0"/>
              </a:rPr>
              <a:t>被 </a:t>
            </a:r>
            <a:r>
              <a:rPr lang="zh-CN" altLang="en-US">
                <a:solidFill>
                  <a:schemeClr val="accent2"/>
                </a:solidFill>
                <a:latin typeface="Times" charset="0"/>
                <a:ea typeface="宋体" charset="0"/>
                <a:cs typeface="宋体" charset="0"/>
              </a:rPr>
              <a:t>掳</a:t>
            </a:r>
          </a:p>
        </p:txBody>
      </p:sp>
      <p:sp>
        <p:nvSpPr>
          <p:cNvPr id="865307" name="Text Box 27"/>
          <p:cNvSpPr txBox="1">
            <a:spLocks noChangeArrowheads="1"/>
          </p:cNvSpPr>
          <p:nvPr/>
        </p:nvSpPr>
        <p:spPr bwMode="auto">
          <a:xfrm>
            <a:off x="8088313" y="3597275"/>
            <a:ext cx="8445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b="0">
              <a:ea typeface="宋体" charset="0"/>
              <a:cs typeface="宋体" charset="0"/>
            </a:endParaRPr>
          </a:p>
        </p:txBody>
      </p:sp>
      <p:sp>
        <p:nvSpPr>
          <p:cNvPr id="865308" name="Rectangle 28"/>
          <p:cNvSpPr>
            <a:spLocks noChangeArrowheads="1"/>
          </p:cNvSpPr>
          <p:nvPr/>
        </p:nvSpPr>
        <p:spPr bwMode="auto">
          <a:xfrm>
            <a:off x="3198813" y="2708275"/>
            <a:ext cx="287020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chemeClr val="bg2"/>
                </a:solidFill>
                <a:latin typeface="宋体" charset="0"/>
                <a:ea typeface="宋体" charset="0"/>
                <a:cs typeface="宋体" charset="0"/>
              </a:rPr>
              <a:t>100 </a:t>
            </a:r>
            <a:r>
              <a:rPr lang="ja-JP" altLang="en-US">
                <a:solidFill>
                  <a:schemeClr val="bg2"/>
                </a:solidFill>
                <a:latin typeface="宋体" charset="0"/>
                <a:ea typeface="宋体" charset="0"/>
                <a:cs typeface="宋体" charset="0"/>
              </a:rPr>
              <a:t>年</a:t>
            </a:r>
            <a:r>
              <a:rPr lang="zh-CN" altLang="en-US">
                <a:solidFill>
                  <a:schemeClr val="bg2"/>
                </a:solidFill>
                <a:latin typeface="宋体" charset="0"/>
                <a:ea typeface="宋体" charset="0"/>
                <a:cs typeface="宋体" charset="0"/>
              </a:rPr>
              <a:t> </a:t>
            </a:r>
            <a:r>
              <a:rPr lang="en-US" altLang="zh-CN">
                <a:solidFill>
                  <a:schemeClr val="bg2"/>
                </a:solidFill>
                <a:latin typeface="宋体" charset="0"/>
                <a:ea typeface="宋体" charset="0"/>
                <a:cs typeface="宋体" charset="0"/>
              </a:rPr>
              <a:t>/ 50,000</a:t>
            </a:r>
          </a:p>
        </p:txBody>
      </p:sp>
      <p:sp>
        <p:nvSpPr>
          <p:cNvPr id="865333" name="Text Box 53"/>
          <p:cNvSpPr txBox="1">
            <a:spLocks noChangeArrowheads="1"/>
          </p:cNvSpPr>
          <p:nvPr/>
        </p:nvSpPr>
        <p:spPr bwMode="auto">
          <a:xfrm>
            <a:off x="8594725" y="6427788"/>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4</a:t>
            </a:r>
            <a:endParaRPr lang="en-US" altLang="zh-CN" sz="2000" b="0">
              <a:solidFill>
                <a:srgbClr val="FFA27C"/>
              </a:solidFill>
              <a:latin typeface="Kosher-Normal" charset="0"/>
              <a:ea typeface="宋体" charset="0"/>
              <a:cs typeface="宋体" charset="0"/>
            </a:endParaRPr>
          </a:p>
        </p:txBody>
      </p:sp>
      <p:sp>
        <p:nvSpPr>
          <p:cNvPr id="865334" name="Text Box 54"/>
          <p:cNvSpPr txBox="1">
            <a:spLocks noChangeArrowheads="1"/>
          </p:cNvSpPr>
          <p:nvPr/>
        </p:nvSpPr>
        <p:spPr bwMode="auto">
          <a:xfrm>
            <a:off x="2484438" y="460375"/>
            <a:ext cx="2476500" cy="579438"/>
          </a:xfrm>
          <a:prstGeom prst="rect">
            <a:avLst/>
          </a:prstGeom>
          <a:noFill/>
          <a:ln>
            <a:noFill/>
          </a:ln>
          <a:effectLst>
            <a:outerShdw blurRad="63500" dist="65657" dir="317167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3200">
                <a:solidFill>
                  <a:schemeClr val="tx1"/>
                </a:solidFill>
                <a:latin typeface="宋体" charset="0"/>
                <a:ea typeface="宋体" charset="0"/>
                <a:cs typeface="宋体" charset="0"/>
              </a:rPr>
              <a:t>所罗巴伯</a:t>
            </a:r>
            <a:endParaRPr lang="zh-CN" altLang="en-US" sz="3200">
              <a:solidFill>
                <a:schemeClr val="tx1"/>
              </a:solidFill>
              <a:latin typeface="宋体" charset="0"/>
              <a:ea typeface="宋体" charset="0"/>
              <a:cs typeface="宋体" charset="0"/>
            </a:endParaRPr>
          </a:p>
        </p:txBody>
      </p:sp>
      <p:sp>
        <p:nvSpPr>
          <p:cNvPr id="865335" name="Text Box 55"/>
          <p:cNvSpPr txBox="1">
            <a:spLocks noChangeArrowheads="1"/>
          </p:cNvSpPr>
          <p:nvPr/>
        </p:nvSpPr>
        <p:spPr bwMode="auto">
          <a:xfrm>
            <a:off x="1244600" y="1773238"/>
            <a:ext cx="1835150" cy="5794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ja-JP" altLang="en-US" sz="3200">
                <a:solidFill>
                  <a:schemeClr val="tx1"/>
                </a:solidFill>
                <a:latin typeface="宋体" charset="0"/>
                <a:ea typeface="宋体" charset="0"/>
                <a:cs typeface="宋体" charset="0"/>
              </a:rPr>
              <a:t>以斯拉</a:t>
            </a:r>
            <a:endParaRPr lang="zh-CN" altLang="en-US" sz="3200">
              <a:solidFill>
                <a:schemeClr val="tx1"/>
              </a:solidFill>
              <a:latin typeface="宋体" charset="0"/>
              <a:ea typeface="宋体" charset="0"/>
              <a:cs typeface="宋体" charset="0"/>
            </a:endParaRPr>
          </a:p>
        </p:txBody>
      </p:sp>
      <p:sp>
        <p:nvSpPr>
          <p:cNvPr id="865360" name="Text Box 80"/>
          <p:cNvSpPr txBox="1">
            <a:spLocks noChangeArrowheads="1"/>
          </p:cNvSpPr>
          <p:nvPr/>
        </p:nvSpPr>
        <p:spPr bwMode="auto">
          <a:xfrm>
            <a:off x="1768475" y="0"/>
            <a:ext cx="39370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耶</a:t>
            </a:r>
            <a:r>
              <a:rPr lang="ja-JP"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29:10; </a:t>
            </a:r>
            <a:r>
              <a:rPr lang="zh-CN" altLang="en-US" sz="1400">
                <a:solidFill>
                  <a:schemeClr val="tx1"/>
                </a:solidFill>
                <a:latin typeface="宋体" charset="0"/>
                <a:ea typeface="宋体" charset="0"/>
                <a:cs typeface="宋体" charset="0"/>
              </a:rPr>
              <a:t>拉 </a:t>
            </a:r>
            <a:r>
              <a:rPr lang="en-US" altLang="zh-CN" sz="1400">
                <a:solidFill>
                  <a:schemeClr val="tx1"/>
                </a:solidFill>
                <a:latin typeface="宋体" charset="0"/>
                <a:ea typeface="宋体" charset="0"/>
                <a:cs typeface="宋体" charset="0"/>
              </a:rPr>
              <a:t>3:8; </a:t>
            </a:r>
            <a:r>
              <a:rPr lang="zh-CN" altLang="en-US" sz="1400">
                <a:solidFill>
                  <a:schemeClr val="tx1"/>
                </a:solidFill>
                <a:latin typeface="宋体" charset="0"/>
                <a:ea typeface="宋体" charset="0"/>
                <a:cs typeface="宋体" charset="0"/>
              </a:rPr>
              <a:t>尼 </a:t>
            </a:r>
            <a:r>
              <a:rPr lang="en-US" altLang="zh-CN" sz="1400">
                <a:solidFill>
                  <a:schemeClr val="tx1"/>
                </a:solidFill>
                <a:latin typeface="宋体" charset="0"/>
                <a:ea typeface="宋体" charset="0"/>
                <a:cs typeface="宋体" charset="0"/>
              </a:rPr>
              <a:t>2:5-6</a:t>
            </a:r>
          </a:p>
        </p:txBody>
      </p:sp>
      <p:grpSp>
        <p:nvGrpSpPr>
          <p:cNvPr id="137241" name="Group 105"/>
          <p:cNvGrpSpPr>
            <a:grpSpLocks/>
          </p:cNvGrpSpPr>
          <p:nvPr/>
        </p:nvGrpSpPr>
        <p:grpSpPr bwMode="auto">
          <a:xfrm>
            <a:off x="7881938" y="3082925"/>
            <a:ext cx="1404937" cy="1116013"/>
            <a:chOff x="4965" y="1942"/>
            <a:chExt cx="885" cy="703"/>
          </a:xfrm>
        </p:grpSpPr>
        <p:grpSp>
          <p:nvGrpSpPr>
            <p:cNvPr id="137247" name="Group 83"/>
            <p:cNvGrpSpPr>
              <a:grpSpLocks/>
            </p:cNvGrpSpPr>
            <p:nvPr/>
          </p:nvGrpSpPr>
          <p:grpSpPr bwMode="auto">
            <a:xfrm>
              <a:off x="5021" y="1942"/>
              <a:ext cx="829" cy="703"/>
              <a:chOff x="5021" y="1942"/>
              <a:chExt cx="829" cy="703"/>
            </a:xfrm>
          </p:grpSpPr>
          <p:grpSp>
            <p:nvGrpSpPr>
              <p:cNvPr id="137249" name="Group 84"/>
              <p:cNvGrpSpPr>
                <a:grpSpLocks/>
              </p:cNvGrpSpPr>
              <p:nvPr/>
            </p:nvGrpSpPr>
            <p:grpSpPr bwMode="auto">
              <a:xfrm>
                <a:off x="5021" y="1942"/>
                <a:ext cx="659" cy="703"/>
                <a:chOff x="5021" y="1942"/>
                <a:chExt cx="659" cy="703"/>
              </a:xfrm>
            </p:grpSpPr>
            <p:grpSp>
              <p:nvGrpSpPr>
                <p:cNvPr id="137251" name="Group 85"/>
                <p:cNvGrpSpPr>
                  <a:grpSpLocks/>
                </p:cNvGrpSpPr>
                <p:nvPr/>
              </p:nvGrpSpPr>
              <p:grpSpPr bwMode="auto">
                <a:xfrm>
                  <a:off x="5021" y="1942"/>
                  <a:ext cx="659" cy="703"/>
                  <a:chOff x="5021" y="1942"/>
                  <a:chExt cx="659" cy="703"/>
                </a:xfrm>
              </p:grpSpPr>
              <p:sp>
                <p:nvSpPr>
                  <p:cNvPr id="865366" name="Freeform 86"/>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5367" name="Freeform 87"/>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5368" name="AutoShape 88"/>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69" name="Rectangle 89"/>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0" name="Line 90"/>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1" name="Line 91"/>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2" name="Line 92"/>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3" name="Line 93"/>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4" name="Rectangle 94"/>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65375" name="Rectangle 95"/>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65376" name="Rectangle 96"/>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65377" name="Rectangle 97"/>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8" name="Rectangle 98"/>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5379" name="Rectangle 99"/>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65380" name="Text Box 100"/>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65381" name="Rectangle 101"/>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65382" name="Text Box 102"/>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65383" name="Text Box 103"/>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65384" name="Text Box 104"/>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65361" name="Text Box 81"/>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865386" name="Rectangle 106"/>
          <p:cNvSpPr>
            <a:spLocks noChangeArrowheads="1"/>
          </p:cNvSpPr>
          <p:nvPr/>
        </p:nvSpPr>
        <p:spPr bwMode="auto">
          <a:xfrm>
            <a:off x="3549650" y="3175000"/>
            <a:ext cx="2049463"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a:solidFill>
                  <a:schemeClr val="accent2"/>
                </a:solidFill>
                <a:latin typeface="MS PGothic" charset="0"/>
                <a:ea typeface="宋体" charset="0"/>
                <a:cs typeface="宋体" charset="0"/>
              </a:rPr>
              <a:t>所</a:t>
            </a:r>
            <a:r>
              <a:rPr lang="ja-JP">
                <a:solidFill>
                  <a:schemeClr val="accent2"/>
                </a:solidFill>
                <a:latin typeface="MS PGothic" charset="0"/>
                <a:ea typeface="宋体" charset="0"/>
                <a:cs typeface="宋体" charset="0"/>
              </a:rPr>
              <a:t> </a:t>
            </a:r>
            <a:r>
              <a:rPr lang="en-US" altLang="zh-CN">
                <a:solidFill>
                  <a:schemeClr val="accent2"/>
                </a:solidFill>
                <a:latin typeface="MS PGothic" charset="0"/>
                <a:ea typeface="宋体" charset="0"/>
                <a:cs typeface="宋体" charset="0"/>
              </a:rPr>
              <a:t>- </a:t>
            </a:r>
            <a:r>
              <a:rPr lang="ja-JP" altLang="en-US">
                <a:solidFill>
                  <a:schemeClr val="accent2"/>
                </a:solidFill>
                <a:latin typeface="MS PGothic" charset="0"/>
                <a:ea typeface="宋体" charset="0"/>
                <a:cs typeface="宋体" charset="0"/>
              </a:rPr>
              <a:t>以</a:t>
            </a:r>
            <a:r>
              <a:rPr lang="zh-CN" altLang="en-US">
                <a:solidFill>
                  <a:schemeClr val="accent2"/>
                </a:solidFill>
                <a:latin typeface="MS PGothic" charset="0"/>
                <a:ea typeface="宋体" charset="0"/>
                <a:cs typeface="宋体" charset="0"/>
              </a:rPr>
              <a:t> </a:t>
            </a:r>
            <a:r>
              <a:rPr lang="en-US" altLang="zh-CN">
                <a:solidFill>
                  <a:schemeClr val="accent2"/>
                </a:solidFill>
                <a:latin typeface="MS PGothic" charset="0"/>
                <a:ea typeface="宋体" charset="0"/>
                <a:cs typeface="宋体" charset="0"/>
              </a:rPr>
              <a:t>- </a:t>
            </a:r>
            <a:r>
              <a:rPr lang="ja-JP" altLang="en-US">
                <a:solidFill>
                  <a:schemeClr val="accent2"/>
                </a:solidFill>
                <a:latin typeface="MS PGothic" charset="0"/>
                <a:ea typeface="宋体" charset="0"/>
                <a:cs typeface="宋体" charset="0"/>
              </a:rPr>
              <a:t>尼</a:t>
            </a:r>
            <a:endParaRPr lang="zh-CN" altLang="en-US">
              <a:solidFill>
                <a:schemeClr val="accent2"/>
              </a:solidFill>
              <a:latin typeface="MS PGothic" charset="0"/>
              <a:ea typeface="宋体" charset="0"/>
              <a:cs typeface="宋体" charset="0"/>
            </a:endParaRPr>
          </a:p>
        </p:txBody>
      </p:sp>
      <p:sp>
        <p:nvSpPr>
          <p:cNvPr id="865387" name="Text Box 10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
        <p:nvSpPr>
          <p:cNvPr id="865390" name="Freeform 110"/>
          <p:cNvSpPr>
            <a:spLocks/>
          </p:cNvSpPr>
          <p:nvPr/>
        </p:nvSpPr>
        <p:spPr bwMode="auto">
          <a:xfrm>
            <a:off x="1563688" y="2671763"/>
            <a:ext cx="1204912" cy="1223962"/>
          </a:xfrm>
          <a:custGeom>
            <a:avLst/>
            <a:gdLst>
              <a:gd name="T0" fmla="*/ 19 w 759"/>
              <a:gd name="T1" fmla="*/ 70 h 771"/>
              <a:gd name="T2" fmla="*/ 85 w 759"/>
              <a:gd name="T3" fmla="*/ 94 h 771"/>
              <a:gd name="T4" fmla="*/ 85 w 759"/>
              <a:gd name="T5" fmla="*/ 168 h 771"/>
              <a:gd name="T6" fmla="*/ 76 w 759"/>
              <a:gd name="T7" fmla="*/ 292 h 771"/>
              <a:gd name="T8" fmla="*/ 19 w 759"/>
              <a:gd name="T9" fmla="*/ 317 h 771"/>
              <a:gd name="T10" fmla="*/ 52 w 759"/>
              <a:gd name="T11" fmla="*/ 399 h 771"/>
              <a:gd name="T12" fmla="*/ 183 w 759"/>
              <a:gd name="T13" fmla="*/ 407 h 771"/>
              <a:gd name="T14" fmla="*/ 200 w 759"/>
              <a:gd name="T15" fmla="*/ 456 h 771"/>
              <a:gd name="T16" fmla="*/ 208 w 759"/>
              <a:gd name="T17" fmla="*/ 481 h 771"/>
              <a:gd name="T18" fmla="*/ 216 w 759"/>
              <a:gd name="T19" fmla="*/ 646 h 771"/>
              <a:gd name="T20" fmla="*/ 389 w 759"/>
              <a:gd name="T21" fmla="*/ 736 h 771"/>
              <a:gd name="T22" fmla="*/ 562 w 759"/>
              <a:gd name="T23" fmla="*/ 736 h 771"/>
              <a:gd name="T24" fmla="*/ 611 w 759"/>
              <a:gd name="T25" fmla="*/ 736 h 771"/>
              <a:gd name="T26" fmla="*/ 685 w 759"/>
              <a:gd name="T27" fmla="*/ 728 h 771"/>
              <a:gd name="T28" fmla="*/ 727 w 759"/>
              <a:gd name="T29" fmla="*/ 670 h 771"/>
              <a:gd name="T30" fmla="*/ 759 w 759"/>
              <a:gd name="T31" fmla="*/ 399 h 771"/>
              <a:gd name="T32" fmla="*/ 751 w 759"/>
              <a:gd name="T33" fmla="*/ 349 h 771"/>
              <a:gd name="T34" fmla="*/ 578 w 759"/>
              <a:gd name="T35" fmla="*/ 292 h 771"/>
              <a:gd name="T36" fmla="*/ 529 w 759"/>
              <a:gd name="T37" fmla="*/ 234 h 771"/>
              <a:gd name="T38" fmla="*/ 364 w 759"/>
              <a:gd name="T39" fmla="*/ 152 h 771"/>
              <a:gd name="T40" fmla="*/ 307 w 759"/>
              <a:gd name="T41" fmla="*/ 103 h 771"/>
              <a:gd name="T42" fmla="*/ 126 w 759"/>
              <a:gd name="T43" fmla="*/ 29 h 771"/>
              <a:gd name="T44" fmla="*/ 19 w 759"/>
              <a:gd name="T45" fmla="*/ 7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9" h="771">
                <a:moveTo>
                  <a:pt x="19" y="70"/>
                </a:moveTo>
                <a:cubicBezTo>
                  <a:pt x="50" y="116"/>
                  <a:pt x="33" y="77"/>
                  <a:pt x="85" y="94"/>
                </a:cubicBezTo>
                <a:cubicBezTo>
                  <a:pt x="112" y="123"/>
                  <a:pt x="96" y="134"/>
                  <a:pt x="85" y="168"/>
                </a:cubicBezTo>
                <a:cubicBezTo>
                  <a:pt x="92" y="205"/>
                  <a:pt x="92" y="256"/>
                  <a:pt x="76" y="292"/>
                </a:cubicBezTo>
                <a:cubicBezTo>
                  <a:pt x="69" y="307"/>
                  <a:pt x="30" y="314"/>
                  <a:pt x="19" y="317"/>
                </a:cubicBezTo>
                <a:cubicBezTo>
                  <a:pt x="3" y="365"/>
                  <a:pt x="8" y="385"/>
                  <a:pt x="52" y="399"/>
                </a:cubicBezTo>
                <a:cubicBezTo>
                  <a:pt x="96" y="384"/>
                  <a:pt x="140" y="393"/>
                  <a:pt x="183" y="407"/>
                </a:cubicBezTo>
                <a:cubicBezTo>
                  <a:pt x="189" y="423"/>
                  <a:pt x="194" y="440"/>
                  <a:pt x="200" y="456"/>
                </a:cubicBezTo>
                <a:cubicBezTo>
                  <a:pt x="203" y="464"/>
                  <a:pt x="208" y="481"/>
                  <a:pt x="208" y="481"/>
                </a:cubicBezTo>
                <a:cubicBezTo>
                  <a:pt x="211" y="523"/>
                  <a:pt x="232" y="602"/>
                  <a:pt x="216" y="646"/>
                </a:cubicBezTo>
                <a:cubicBezTo>
                  <a:pt x="247" y="730"/>
                  <a:pt x="309" y="726"/>
                  <a:pt x="389" y="736"/>
                </a:cubicBezTo>
                <a:cubicBezTo>
                  <a:pt x="424" y="771"/>
                  <a:pt x="517" y="740"/>
                  <a:pt x="562" y="736"/>
                </a:cubicBezTo>
                <a:cubicBezTo>
                  <a:pt x="630" y="714"/>
                  <a:pt x="545" y="736"/>
                  <a:pt x="611" y="736"/>
                </a:cubicBezTo>
                <a:cubicBezTo>
                  <a:pt x="636" y="736"/>
                  <a:pt x="660" y="731"/>
                  <a:pt x="685" y="728"/>
                </a:cubicBezTo>
                <a:cubicBezTo>
                  <a:pt x="724" y="716"/>
                  <a:pt x="714" y="706"/>
                  <a:pt x="727" y="670"/>
                </a:cubicBezTo>
                <a:cubicBezTo>
                  <a:pt x="719" y="590"/>
                  <a:pt x="678" y="453"/>
                  <a:pt x="759" y="399"/>
                </a:cubicBezTo>
                <a:cubicBezTo>
                  <a:pt x="756" y="382"/>
                  <a:pt x="758" y="364"/>
                  <a:pt x="751" y="349"/>
                </a:cubicBezTo>
                <a:cubicBezTo>
                  <a:pt x="733" y="308"/>
                  <a:pt x="612" y="296"/>
                  <a:pt x="578" y="292"/>
                </a:cubicBezTo>
                <a:cubicBezTo>
                  <a:pt x="560" y="273"/>
                  <a:pt x="547" y="252"/>
                  <a:pt x="529" y="234"/>
                </a:cubicBezTo>
                <a:cubicBezTo>
                  <a:pt x="501" y="151"/>
                  <a:pt x="447" y="159"/>
                  <a:pt x="364" y="152"/>
                </a:cubicBezTo>
                <a:cubicBezTo>
                  <a:pt x="333" y="142"/>
                  <a:pt x="325" y="130"/>
                  <a:pt x="307" y="103"/>
                </a:cubicBezTo>
                <a:cubicBezTo>
                  <a:pt x="284" y="31"/>
                  <a:pt x="189" y="41"/>
                  <a:pt x="126" y="29"/>
                </a:cubicBezTo>
                <a:cubicBezTo>
                  <a:pt x="0" y="38"/>
                  <a:pt x="2" y="0"/>
                  <a:pt x="19" y="70"/>
                </a:cubicBezTo>
                <a:close/>
              </a:path>
            </a:pathLst>
          </a:custGeom>
          <a:solidFill>
            <a:srgbClr val="5F5F5F"/>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5336" name="Text Box 56"/>
          <p:cNvSpPr txBox="1">
            <a:spLocks noChangeArrowheads="1"/>
          </p:cNvSpPr>
          <p:nvPr/>
        </p:nvSpPr>
        <p:spPr bwMode="auto">
          <a:xfrm>
            <a:off x="811213" y="3765550"/>
            <a:ext cx="2338387"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ja-JP" altLang="en-US" sz="3200">
                <a:solidFill>
                  <a:schemeClr val="tx1"/>
                </a:solidFill>
                <a:latin typeface="宋体" charset="0"/>
                <a:ea typeface="宋体" charset="0"/>
                <a:cs typeface="宋体" charset="0"/>
              </a:rPr>
              <a:t>尼希米</a:t>
            </a:r>
            <a:endParaRPr lang="zh-CN" altLang="en-US" sz="3200">
              <a:solidFill>
                <a:schemeClr val="tx1"/>
              </a:solidFill>
              <a:latin typeface="宋体" charset="0"/>
              <a:ea typeface="宋体" charset="0"/>
              <a:cs typeface="宋体" charset="0"/>
            </a:endParaRPr>
          </a:p>
        </p:txBody>
      </p:sp>
      <p:sp>
        <p:nvSpPr>
          <p:cNvPr id="865393" name="Oval 113"/>
          <p:cNvSpPr>
            <a:spLocks noChangeArrowheads="1"/>
          </p:cNvSpPr>
          <p:nvPr/>
        </p:nvSpPr>
        <p:spPr bwMode="auto">
          <a:xfrm>
            <a:off x="3167063" y="3130550"/>
            <a:ext cx="2881312" cy="677863"/>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65386"/>
                                        </p:tgtEl>
                                        <p:attrNameLst>
                                          <p:attrName>style.visibility</p:attrName>
                                        </p:attrNameLst>
                                      </p:cBhvr>
                                      <p:to>
                                        <p:strVal val="visible"/>
                                      </p:to>
                                    </p:set>
                                    <p:anim calcmode="lin" valueType="num">
                                      <p:cBhvr>
                                        <p:cTn id="7" dur="500" fill="hold"/>
                                        <p:tgtEl>
                                          <p:spTgt spid="865386"/>
                                        </p:tgtEl>
                                        <p:attrNameLst>
                                          <p:attrName>ppt_x</p:attrName>
                                        </p:attrNameLst>
                                      </p:cBhvr>
                                      <p:tavLst>
                                        <p:tav tm="0">
                                          <p:val>
                                            <p:strVal val="#ppt_x-#ppt_w/2"/>
                                          </p:val>
                                        </p:tav>
                                        <p:tav tm="100000">
                                          <p:val>
                                            <p:strVal val="#ppt_x"/>
                                          </p:val>
                                        </p:tav>
                                      </p:tavLst>
                                    </p:anim>
                                    <p:anim calcmode="lin" valueType="num">
                                      <p:cBhvr>
                                        <p:cTn id="8" dur="500" fill="hold"/>
                                        <p:tgtEl>
                                          <p:spTgt spid="865386"/>
                                        </p:tgtEl>
                                        <p:attrNameLst>
                                          <p:attrName>ppt_y</p:attrName>
                                        </p:attrNameLst>
                                      </p:cBhvr>
                                      <p:tavLst>
                                        <p:tav tm="0">
                                          <p:val>
                                            <p:strVal val="#ppt_y"/>
                                          </p:val>
                                        </p:tav>
                                        <p:tav tm="100000">
                                          <p:val>
                                            <p:strVal val="#ppt_y"/>
                                          </p:val>
                                        </p:tav>
                                      </p:tavLst>
                                    </p:anim>
                                    <p:anim calcmode="lin" valueType="num">
                                      <p:cBhvr>
                                        <p:cTn id="9" dur="500" fill="hold"/>
                                        <p:tgtEl>
                                          <p:spTgt spid="865386"/>
                                        </p:tgtEl>
                                        <p:attrNameLst>
                                          <p:attrName>ppt_w</p:attrName>
                                        </p:attrNameLst>
                                      </p:cBhvr>
                                      <p:tavLst>
                                        <p:tav tm="0">
                                          <p:val>
                                            <p:fltVal val="0"/>
                                          </p:val>
                                        </p:tav>
                                        <p:tav tm="100000">
                                          <p:val>
                                            <p:strVal val="#ppt_w"/>
                                          </p:val>
                                        </p:tav>
                                      </p:tavLst>
                                    </p:anim>
                                    <p:anim calcmode="lin" valueType="num">
                                      <p:cBhvr>
                                        <p:cTn id="10" dur="500" fill="hold"/>
                                        <p:tgtEl>
                                          <p:spTgt spid="865386"/>
                                        </p:tgtEl>
                                        <p:attrNameLst>
                                          <p:attrName>ppt_h</p:attrName>
                                        </p:attrNameLst>
                                      </p:cBhvr>
                                      <p:tavLst>
                                        <p:tav tm="0">
                                          <p:val>
                                            <p:strVal val="#ppt_h"/>
                                          </p:val>
                                        </p:tav>
                                        <p:tav tm="100000">
                                          <p:val>
                                            <p:strVal val="#ppt_h"/>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865393"/>
                                        </p:tgtEl>
                                        <p:attrNameLst>
                                          <p:attrName>style.visibility</p:attrName>
                                        </p:attrNameLst>
                                      </p:cBhvr>
                                      <p:to>
                                        <p:strVal val="visible"/>
                                      </p:to>
                                    </p:set>
                                    <p:animEffect transition="in" filter="fade">
                                      <p:cBhvr>
                                        <p:cTn id="13" dur="500"/>
                                        <p:tgtEl>
                                          <p:spTgt spid="86539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500"/>
                                        <p:tgtEl>
                                          <p:spTgt spid="865393"/>
                                        </p:tgtEl>
                                      </p:cBhvr>
                                    </p:animEffect>
                                    <p:set>
                                      <p:cBhvr>
                                        <p:cTn id="18" dur="1" fill="hold">
                                          <p:stCondLst>
                                            <p:cond delay="499"/>
                                          </p:stCondLst>
                                        </p:cTn>
                                        <p:tgtEl>
                                          <p:spTgt spid="865393"/>
                                        </p:tgtEl>
                                        <p:attrNameLst>
                                          <p:attrName>style.visibility</p:attrName>
                                        </p:attrNameLst>
                                      </p:cBhvr>
                                      <p:to>
                                        <p:strVal val="hidden"/>
                                      </p:to>
                                    </p:set>
                                  </p:childTnLst>
                                </p:cTn>
                              </p:par>
                              <p:par>
                                <p:cTn id="19" presetID="23" presetClass="entr" presetSubtype="528" fill="hold" grpId="0" nodeType="withEffect">
                                  <p:stCondLst>
                                    <p:cond delay="0"/>
                                  </p:stCondLst>
                                  <p:childTnLst>
                                    <p:set>
                                      <p:cBhvr>
                                        <p:cTn id="20" dur="1" fill="hold">
                                          <p:stCondLst>
                                            <p:cond delay="0"/>
                                          </p:stCondLst>
                                        </p:cTn>
                                        <p:tgtEl>
                                          <p:spTgt spid="865334"/>
                                        </p:tgtEl>
                                        <p:attrNameLst>
                                          <p:attrName>style.visibility</p:attrName>
                                        </p:attrNameLst>
                                      </p:cBhvr>
                                      <p:to>
                                        <p:strVal val="visible"/>
                                      </p:to>
                                    </p:set>
                                    <p:anim calcmode="lin" valueType="num">
                                      <p:cBhvr>
                                        <p:cTn id="21" dur="500" fill="hold"/>
                                        <p:tgtEl>
                                          <p:spTgt spid="865334"/>
                                        </p:tgtEl>
                                        <p:attrNameLst>
                                          <p:attrName>ppt_w</p:attrName>
                                        </p:attrNameLst>
                                      </p:cBhvr>
                                      <p:tavLst>
                                        <p:tav tm="0">
                                          <p:val>
                                            <p:fltVal val="0"/>
                                          </p:val>
                                        </p:tav>
                                        <p:tav tm="100000">
                                          <p:val>
                                            <p:strVal val="#ppt_w"/>
                                          </p:val>
                                        </p:tav>
                                      </p:tavLst>
                                    </p:anim>
                                    <p:anim calcmode="lin" valueType="num">
                                      <p:cBhvr>
                                        <p:cTn id="22" dur="500" fill="hold"/>
                                        <p:tgtEl>
                                          <p:spTgt spid="865334"/>
                                        </p:tgtEl>
                                        <p:attrNameLst>
                                          <p:attrName>ppt_h</p:attrName>
                                        </p:attrNameLst>
                                      </p:cBhvr>
                                      <p:tavLst>
                                        <p:tav tm="0">
                                          <p:val>
                                            <p:fltVal val="0"/>
                                          </p:val>
                                        </p:tav>
                                        <p:tav tm="100000">
                                          <p:val>
                                            <p:strVal val="#ppt_h"/>
                                          </p:val>
                                        </p:tav>
                                      </p:tavLst>
                                    </p:anim>
                                    <p:anim calcmode="lin" valueType="num">
                                      <p:cBhvr>
                                        <p:cTn id="23" dur="500" fill="hold"/>
                                        <p:tgtEl>
                                          <p:spTgt spid="865334"/>
                                        </p:tgtEl>
                                        <p:attrNameLst>
                                          <p:attrName>ppt_x</p:attrName>
                                        </p:attrNameLst>
                                      </p:cBhvr>
                                      <p:tavLst>
                                        <p:tav tm="0">
                                          <p:val>
                                            <p:fltVal val="0.5"/>
                                          </p:val>
                                        </p:tav>
                                        <p:tav tm="100000">
                                          <p:val>
                                            <p:strVal val="#ppt_x"/>
                                          </p:val>
                                        </p:tav>
                                      </p:tavLst>
                                    </p:anim>
                                    <p:anim calcmode="lin" valueType="num">
                                      <p:cBhvr>
                                        <p:cTn id="24" dur="500" fill="hold"/>
                                        <p:tgtEl>
                                          <p:spTgt spid="86533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865335"/>
                                        </p:tgtEl>
                                        <p:attrNameLst>
                                          <p:attrName>style.visibility</p:attrName>
                                        </p:attrNameLst>
                                      </p:cBhvr>
                                      <p:to>
                                        <p:strVal val="visible"/>
                                      </p:to>
                                    </p:set>
                                    <p:anim calcmode="lin" valueType="num">
                                      <p:cBhvr>
                                        <p:cTn id="29" dur="500" fill="hold"/>
                                        <p:tgtEl>
                                          <p:spTgt spid="865335"/>
                                        </p:tgtEl>
                                        <p:attrNameLst>
                                          <p:attrName>ppt_w</p:attrName>
                                        </p:attrNameLst>
                                      </p:cBhvr>
                                      <p:tavLst>
                                        <p:tav tm="0">
                                          <p:val>
                                            <p:fltVal val="0"/>
                                          </p:val>
                                        </p:tav>
                                        <p:tav tm="100000">
                                          <p:val>
                                            <p:strVal val="#ppt_w"/>
                                          </p:val>
                                        </p:tav>
                                      </p:tavLst>
                                    </p:anim>
                                    <p:anim calcmode="lin" valueType="num">
                                      <p:cBhvr>
                                        <p:cTn id="30" dur="500" fill="hold"/>
                                        <p:tgtEl>
                                          <p:spTgt spid="865335"/>
                                        </p:tgtEl>
                                        <p:attrNameLst>
                                          <p:attrName>ppt_h</p:attrName>
                                        </p:attrNameLst>
                                      </p:cBhvr>
                                      <p:tavLst>
                                        <p:tav tm="0">
                                          <p:val>
                                            <p:fltVal val="0"/>
                                          </p:val>
                                        </p:tav>
                                        <p:tav tm="100000">
                                          <p:val>
                                            <p:strVal val="#ppt_h"/>
                                          </p:val>
                                        </p:tav>
                                      </p:tavLst>
                                    </p:anim>
                                    <p:anim calcmode="lin" valueType="num">
                                      <p:cBhvr>
                                        <p:cTn id="31" dur="500" fill="hold"/>
                                        <p:tgtEl>
                                          <p:spTgt spid="865335"/>
                                        </p:tgtEl>
                                        <p:attrNameLst>
                                          <p:attrName>ppt_x</p:attrName>
                                        </p:attrNameLst>
                                      </p:cBhvr>
                                      <p:tavLst>
                                        <p:tav tm="0">
                                          <p:val>
                                            <p:fltVal val="0.5"/>
                                          </p:val>
                                        </p:tav>
                                        <p:tav tm="100000">
                                          <p:val>
                                            <p:strVal val="#ppt_x"/>
                                          </p:val>
                                        </p:tav>
                                      </p:tavLst>
                                    </p:anim>
                                    <p:anim calcmode="lin" valueType="num">
                                      <p:cBhvr>
                                        <p:cTn id="32" dur="500" fill="hold"/>
                                        <p:tgtEl>
                                          <p:spTgt spid="865335"/>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865336"/>
                                        </p:tgtEl>
                                        <p:attrNameLst>
                                          <p:attrName>style.visibility</p:attrName>
                                        </p:attrNameLst>
                                      </p:cBhvr>
                                      <p:to>
                                        <p:strVal val="visible"/>
                                      </p:to>
                                    </p:set>
                                    <p:anim calcmode="lin" valueType="num">
                                      <p:cBhvr>
                                        <p:cTn id="37" dur="500" fill="hold"/>
                                        <p:tgtEl>
                                          <p:spTgt spid="865336"/>
                                        </p:tgtEl>
                                        <p:attrNameLst>
                                          <p:attrName>ppt_w</p:attrName>
                                        </p:attrNameLst>
                                      </p:cBhvr>
                                      <p:tavLst>
                                        <p:tav tm="0">
                                          <p:val>
                                            <p:fltVal val="0"/>
                                          </p:val>
                                        </p:tav>
                                        <p:tav tm="100000">
                                          <p:val>
                                            <p:strVal val="#ppt_w"/>
                                          </p:val>
                                        </p:tav>
                                      </p:tavLst>
                                    </p:anim>
                                    <p:anim calcmode="lin" valueType="num">
                                      <p:cBhvr>
                                        <p:cTn id="38" dur="500" fill="hold"/>
                                        <p:tgtEl>
                                          <p:spTgt spid="865336"/>
                                        </p:tgtEl>
                                        <p:attrNameLst>
                                          <p:attrName>ppt_h</p:attrName>
                                        </p:attrNameLst>
                                      </p:cBhvr>
                                      <p:tavLst>
                                        <p:tav tm="0">
                                          <p:val>
                                            <p:fltVal val="0"/>
                                          </p:val>
                                        </p:tav>
                                        <p:tav tm="100000">
                                          <p:val>
                                            <p:strVal val="#ppt_h"/>
                                          </p:val>
                                        </p:tav>
                                      </p:tavLst>
                                    </p:anim>
                                    <p:anim calcmode="lin" valueType="num">
                                      <p:cBhvr>
                                        <p:cTn id="39" dur="500" fill="hold"/>
                                        <p:tgtEl>
                                          <p:spTgt spid="865336"/>
                                        </p:tgtEl>
                                        <p:attrNameLst>
                                          <p:attrName>ppt_x</p:attrName>
                                        </p:attrNameLst>
                                      </p:cBhvr>
                                      <p:tavLst>
                                        <p:tav tm="0">
                                          <p:val>
                                            <p:fltVal val="0.5"/>
                                          </p:val>
                                        </p:tav>
                                        <p:tav tm="100000">
                                          <p:val>
                                            <p:strVal val="#ppt_x"/>
                                          </p:val>
                                        </p:tav>
                                      </p:tavLst>
                                    </p:anim>
                                    <p:anim calcmode="lin" valueType="num">
                                      <p:cBhvr>
                                        <p:cTn id="40" dur="500" fill="hold"/>
                                        <p:tgtEl>
                                          <p:spTgt spid="8653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334" grpId="0"/>
      <p:bldP spid="865335" grpId="0"/>
      <p:bldP spid="865386" grpId="0"/>
      <p:bldP spid="865336" grpId="0"/>
      <p:bldP spid="865393" grpId="0" animBg="1"/>
      <p:bldP spid="86539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AutoShape 2"/>
          <p:cNvSpPr>
            <a:spLocks noChangeArrowheads="1"/>
          </p:cNvSpPr>
          <p:nvPr/>
        </p:nvSpPr>
        <p:spPr bwMode="auto">
          <a:xfrm>
            <a:off x="3098800" y="1003300"/>
            <a:ext cx="1676400" cy="1066800"/>
          </a:xfrm>
          <a:prstGeom prst="roundRect">
            <a:avLst>
              <a:gd name="adj" fmla="val 12495"/>
            </a:avLst>
          </a:prstGeom>
          <a:solidFill>
            <a:srgbClr val="022A9A"/>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31" name="Rectangle 3"/>
          <p:cNvSpPr>
            <a:spLocks noChangeArrowheads="1"/>
          </p:cNvSpPr>
          <p:nvPr/>
        </p:nvSpPr>
        <p:spPr bwMode="auto">
          <a:xfrm>
            <a:off x="3098800" y="1371600"/>
            <a:ext cx="3048000" cy="2895600"/>
          </a:xfrm>
          <a:prstGeom prst="rect">
            <a:avLst/>
          </a:prstGeom>
          <a:solidFill>
            <a:srgbClr val="022A9A"/>
          </a:solidFill>
          <a:ln>
            <a:noFill/>
          </a:ln>
          <a:effectLst>
            <a:outerShdw blurRad="63500" dist="107763"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7332" name="Rectangle 4"/>
          <p:cNvSpPr>
            <a:spLocks noChangeArrowheads="1"/>
          </p:cNvSpPr>
          <p:nvPr/>
        </p:nvSpPr>
        <p:spPr bwMode="auto">
          <a:xfrm>
            <a:off x="3694113" y="1806575"/>
            <a:ext cx="982662"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Times" charset="0"/>
                <a:ea typeface="宋体" charset="0"/>
                <a:cs typeface="宋体" charset="0"/>
              </a:rPr>
              <a:t>70 </a:t>
            </a:r>
            <a:r>
              <a:rPr lang="ja-JP" altLang="en-US">
                <a:solidFill>
                  <a:srgbClr val="114FFB"/>
                </a:solidFill>
                <a:latin typeface="Times" charset="0"/>
                <a:ea typeface="MS PGothic" charset="0"/>
                <a:cs typeface="MS PGothic" charset="0"/>
              </a:rPr>
              <a:t>年</a:t>
            </a:r>
            <a:endParaRPr lang="zh-CN" altLang="en-US">
              <a:solidFill>
                <a:srgbClr val="114FFB"/>
              </a:solidFill>
              <a:latin typeface="Times" charset="0"/>
              <a:ea typeface="宋体" charset="0"/>
              <a:cs typeface="宋体" charset="0"/>
            </a:endParaRPr>
          </a:p>
        </p:txBody>
      </p:sp>
      <p:sp>
        <p:nvSpPr>
          <p:cNvPr id="867333" name="Rectangle 5"/>
          <p:cNvSpPr>
            <a:spLocks noChangeArrowheads="1"/>
          </p:cNvSpPr>
          <p:nvPr/>
        </p:nvSpPr>
        <p:spPr bwMode="auto">
          <a:xfrm>
            <a:off x="3706813" y="2274888"/>
            <a:ext cx="1519237"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Times" charset="0"/>
                <a:ea typeface="宋体" charset="0"/>
                <a:cs typeface="宋体" charset="0"/>
              </a:rPr>
              <a:t>3 </a:t>
            </a:r>
            <a:r>
              <a:rPr lang="zh-CN" altLang="en-US">
                <a:solidFill>
                  <a:srgbClr val="114FFB"/>
                </a:solidFill>
                <a:latin typeface="Times" charset="0"/>
                <a:ea typeface="宋体" charset="0"/>
                <a:cs typeface="宋体" charset="0"/>
              </a:rPr>
              <a:t>次</a:t>
            </a:r>
            <a:r>
              <a:rPr lang="ja-JP" altLang="en-US">
                <a:solidFill>
                  <a:srgbClr val="114FFB"/>
                </a:solidFill>
                <a:latin typeface="Times New Roman" charset="0"/>
                <a:ea typeface="MS PGothic" charset="0"/>
                <a:cs typeface="MS PGothic" charset="0"/>
              </a:rPr>
              <a:t>回归</a:t>
            </a:r>
            <a:endParaRPr lang="zh-CN" altLang="en-US">
              <a:solidFill>
                <a:srgbClr val="114FFB"/>
              </a:solidFill>
              <a:latin typeface="Times New Roman" charset="0"/>
              <a:ea typeface="宋体" charset="0"/>
              <a:cs typeface="宋体" charset="0"/>
            </a:endParaRPr>
          </a:p>
        </p:txBody>
      </p:sp>
      <p:sp>
        <p:nvSpPr>
          <p:cNvPr id="867334" name="Rectangle 6"/>
          <p:cNvSpPr>
            <a:spLocks noChangeArrowheads="1"/>
          </p:cNvSpPr>
          <p:nvPr/>
        </p:nvSpPr>
        <p:spPr bwMode="auto">
          <a:xfrm>
            <a:off x="3219450" y="2735263"/>
            <a:ext cx="2825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35" name="Rectangle 7"/>
          <p:cNvSpPr>
            <a:spLocks noChangeArrowheads="1"/>
          </p:cNvSpPr>
          <p:nvPr/>
        </p:nvSpPr>
        <p:spPr bwMode="auto">
          <a:xfrm>
            <a:off x="3781425" y="3214688"/>
            <a:ext cx="1508125"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36" name="Rectangle 8"/>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38" name="Line 10"/>
          <p:cNvSpPr>
            <a:spLocks noChangeShapeType="1"/>
          </p:cNvSpPr>
          <p:nvPr/>
        </p:nvSpPr>
        <p:spPr bwMode="auto">
          <a:xfrm>
            <a:off x="3352800" y="36464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39" name="Line 11"/>
          <p:cNvSpPr>
            <a:spLocks noChangeShapeType="1"/>
          </p:cNvSpPr>
          <p:nvPr/>
        </p:nvSpPr>
        <p:spPr bwMode="auto">
          <a:xfrm>
            <a:off x="3352800" y="317658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40" name="Line 12"/>
          <p:cNvSpPr>
            <a:spLocks noChangeShapeType="1"/>
          </p:cNvSpPr>
          <p:nvPr/>
        </p:nvSpPr>
        <p:spPr bwMode="auto">
          <a:xfrm>
            <a:off x="3352800" y="2730500"/>
            <a:ext cx="25400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41" name="Line 13"/>
          <p:cNvSpPr>
            <a:spLocks noChangeShapeType="1"/>
          </p:cNvSpPr>
          <p:nvPr/>
        </p:nvSpPr>
        <p:spPr bwMode="auto">
          <a:xfrm>
            <a:off x="3352800" y="2268538"/>
            <a:ext cx="2532063"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42" name="Rectangle 14"/>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67343" name="Line 1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67344" name="Rectangle 16"/>
          <p:cNvSpPr>
            <a:spLocks noChangeArrowheads="1"/>
          </p:cNvSpPr>
          <p:nvPr/>
        </p:nvSpPr>
        <p:spPr bwMode="auto">
          <a:xfrm>
            <a:off x="77470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867345" name="Text Box 17"/>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867346" name="Rectangle 18"/>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66</a:t>
            </a:r>
          </a:p>
        </p:txBody>
      </p:sp>
      <p:sp>
        <p:nvSpPr>
          <p:cNvPr id="867352" name="Rectangle 24"/>
          <p:cNvSpPr>
            <a:spLocks noChangeArrowheads="1"/>
          </p:cNvSpPr>
          <p:nvPr/>
        </p:nvSpPr>
        <p:spPr bwMode="auto">
          <a:xfrm>
            <a:off x="3206750" y="971550"/>
            <a:ext cx="98425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Times" charset="0"/>
                <a:ea typeface="宋体" charset="0"/>
                <a:cs typeface="宋体" charset="0"/>
              </a:rPr>
              <a:t>被 </a:t>
            </a:r>
            <a:r>
              <a:rPr lang="zh-CN" altLang="en-US">
                <a:solidFill>
                  <a:srgbClr val="114FFB"/>
                </a:solidFill>
                <a:latin typeface="Times" charset="0"/>
                <a:ea typeface="宋体" charset="0"/>
                <a:cs typeface="宋体" charset="0"/>
              </a:rPr>
              <a:t>掳</a:t>
            </a:r>
          </a:p>
        </p:txBody>
      </p:sp>
      <p:sp>
        <p:nvSpPr>
          <p:cNvPr id="867353" name="Text Box 25"/>
          <p:cNvSpPr txBox="1">
            <a:spLocks noChangeArrowheads="1"/>
          </p:cNvSpPr>
          <p:nvPr/>
        </p:nvSpPr>
        <p:spPr bwMode="auto">
          <a:xfrm>
            <a:off x="8088313" y="3597275"/>
            <a:ext cx="8445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b="0">
              <a:ea typeface="宋体" charset="0"/>
              <a:cs typeface="宋体" charset="0"/>
            </a:endParaRPr>
          </a:p>
        </p:txBody>
      </p:sp>
      <p:sp>
        <p:nvSpPr>
          <p:cNvPr id="867354" name="Rectangle 26"/>
          <p:cNvSpPr>
            <a:spLocks noChangeArrowheads="1"/>
          </p:cNvSpPr>
          <p:nvPr/>
        </p:nvSpPr>
        <p:spPr bwMode="auto">
          <a:xfrm>
            <a:off x="3198813" y="2708275"/>
            <a:ext cx="2870200"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a:solidFill>
                  <a:srgbClr val="114FFB"/>
                </a:solidFill>
                <a:latin typeface="宋体" charset="0"/>
                <a:ea typeface="宋体" charset="0"/>
                <a:cs typeface="宋体" charset="0"/>
              </a:rPr>
              <a:t>100 </a:t>
            </a:r>
            <a:r>
              <a:rPr lang="ja-JP" altLang="en-US">
                <a:solidFill>
                  <a:srgbClr val="114FFB"/>
                </a:solidFill>
                <a:latin typeface="宋体" charset="0"/>
                <a:ea typeface="宋体" charset="0"/>
                <a:cs typeface="宋体" charset="0"/>
              </a:rPr>
              <a:t>年</a:t>
            </a:r>
            <a:r>
              <a:rPr lang="zh-CN" altLang="en-US">
                <a:solidFill>
                  <a:srgbClr val="114FFB"/>
                </a:solidFill>
                <a:latin typeface="宋体" charset="0"/>
                <a:ea typeface="宋体" charset="0"/>
                <a:cs typeface="宋体" charset="0"/>
              </a:rPr>
              <a:t> </a:t>
            </a:r>
            <a:r>
              <a:rPr lang="en-US" altLang="zh-CN">
                <a:solidFill>
                  <a:srgbClr val="114FFB"/>
                </a:solidFill>
                <a:latin typeface="宋体" charset="0"/>
                <a:ea typeface="宋体" charset="0"/>
                <a:cs typeface="宋体" charset="0"/>
              </a:rPr>
              <a:t>/ 50,000</a:t>
            </a:r>
          </a:p>
        </p:txBody>
      </p:sp>
      <p:sp>
        <p:nvSpPr>
          <p:cNvPr id="867355" name="Rectangle 27"/>
          <p:cNvSpPr>
            <a:spLocks noChangeArrowheads="1"/>
          </p:cNvSpPr>
          <p:nvPr/>
        </p:nvSpPr>
        <p:spPr bwMode="auto">
          <a:xfrm>
            <a:off x="3422650" y="3175000"/>
            <a:ext cx="2049463"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a:solidFill>
                  <a:srgbClr val="FFFF00"/>
                </a:solidFill>
                <a:latin typeface="MS PGothic" charset="0"/>
                <a:ea typeface="宋体" charset="0"/>
                <a:cs typeface="宋体" charset="0"/>
              </a:rPr>
              <a:t>所</a:t>
            </a:r>
            <a:r>
              <a:rPr lang="ja-JP">
                <a:solidFill>
                  <a:srgbClr val="FFFF00"/>
                </a:solidFill>
                <a:latin typeface="MS PGothic" charset="0"/>
                <a:ea typeface="宋体" charset="0"/>
                <a:cs typeface="宋体" charset="0"/>
              </a:rPr>
              <a:t> </a:t>
            </a:r>
            <a:r>
              <a:rPr lang="en-US" altLang="zh-CN">
                <a:solidFill>
                  <a:srgbClr val="FFFF00"/>
                </a:solidFill>
                <a:latin typeface="MS PGothic" charset="0"/>
                <a:ea typeface="宋体" charset="0"/>
                <a:cs typeface="宋体" charset="0"/>
              </a:rPr>
              <a:t>- </a:t>
            </a:r>
            <a:r>
              <a:rPr lang="ja-JP" altLang="en-US">
                <a:solidFill>
                  <a:srgbClr val="FFFF00"/>
                </a:solidFill>
                <a:latin typeface="MS PGothic" charset="0"/>
                <a:ea typeface="宋体" charset="0"/>
                <a:cs typeface="宋体" charset="0"/>
              </a:rPr>
              <a:t>以</a:t>
            </a:r>
            <a:r>
              <a:rPr lang="zh-CN" altLang="en-US">
                <a:solidFill>
                  <a:srgbClr val="FFFF00"/>
                </a:solidFill>
                <a:latin typeface="MS PGothic" charset="0"/>
                <a:ea typeface="宋体" charset="0"/>
                <a:cs typeface="宋体" charset="0"/>
              </a:rPr>
              <a:t> </a:t>
            </a:r>
            <a:r>
              <a:rPr lang="en-US" altLang="zh-CN">
                <a:solidFill>
                  <a:srgbClr val="FFFF00"/>
                </a:solidFill>
                <a:latin typeface="MS PGothic" charset="0"/>
                <a:ea typeface="宋体" charset="0"/>
                <a:cs typeface="宋体" charset="0"/>
              </a:rPr>
              <a:t>- </a:t>
            </a:r>
            <a:r>
              <a:rPr lang="ja-JP" altLang="en-US">
                <a:solidFill>
                  <a:srgbClr val="FFFF00"/>
                </a:solidFill>
                <a:latin typeface="MS PGothic" charset="0"/>
                <a:ea typeface="宋体" charset="0"/>
                <a:cs typeface="宋体" charset="0"/>
              </a:rPr>
              <a:t>尼</a:t>
            </a:r>
            <a:endParaRPr lang="zh-CN" altLang="en-US">
              <a:solidFill>
                <a:srgbClr val="FFFF00"/>
              </a:solidFill>
              <a:latin typeface="MS PGothic" charset="0"/>
              <a:ea typeface="宋体" charset="0"/>
              <a:cs typeface="宋体" charset="0"/>
            </a:endParaRPr>
          </a:p>
        </p:txBody>
      </p:sp>
      <p:sp>
        <p:nvSpPr>
          <p:cNvPr id="867356" name="Text Box 28"/>
          <p:cNvSpPr txBox="1">
            <a:spLocks noChangeArrowheads="1"/>
          </p:cNvSpPr>
          <p:nvPr/>
        </p:nvSpPr>
        <p:spPr bwMode="auto">
          <a:xfrm>
            <a:off x="8594725" y="6427788"/>
            <a:ext cx="323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800">
                <a:solidFill>
                  <a:schemeClr val="tx1"/>
                </a:solidFill>
                <a:ea typeface="宋体" charset="0"/>
                <a:cs typeface="宋体" charset="0"/>
              </a:rPr>
              <a:t>3</a:t>
            </a:r>
            <a:endParaRPr lang="en-US" altLang="zh-CN" sz="2000" b="0">
              <a:solidFill>
                <a:srgbClr val="FFA27C"/>
              </a:solidFill>
              <a:latin typeface="Kosher-Normal" charset="0"/>
              <a:ea typeface="宋体" charset="0"/>
              <a:cs typeface="宋体" charset="0"/>
            </a:endParaRPr>
          </a:p>
        </p:txBody>
      </p:sp>
      <p:sp>
        <p:nvSpPr>
          <p:cNvPr id="867357" name="Text Box 29"/>
          <p:cNvSpPr txBox="1">
            <a:spLocks noChangeArrowheads="1"/>
          </p:cNvSpPr>
          <p:nvPr/>
        </p:nvSpPr>
        <p:spPr bwMode="auto">
          <a:xfrm>
            <a:off x="2484438" y="460375"/>
            <a:ext cx="2476500" cy="579438"/>
          </a:xfrm>
          <a:prstGeom prst="rect">
            <a:avLst/>
          </a:prstGeom>
          <a:noFill/>
          <a:ln>
            <a:noFill/>
          </a:ln>
          <a:effectLst>
            <a:outerShdw blurRad="63500" dist="65657" dir="317167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3200">
                <a:solidFill>
                  <a:srgbClr val="00FF00"/>
                </a:solidFill>
                <a:latin typeface="宋体" charset="0"/>
                <a:ea typeface="宋体" charset="0"/>
                <a:cs typeface="宋体" charset="0"/>
              </a:rPr>
              <a:t>所罗巴伯</a:t>
            </a:r>
            <a:endParaRPr lang="zh-CN" altLang="en-US" sz="3200">
              <a:solidFill>
                <a:srgbClr val="00FF00"/>
              </a:solidFill>
              <a:latin typeface="宋体" charset="0"/>
              <a:ea typeface="宋体" charset="0"/>
              <a:cs typeface="宋体" charset="0"/>
            </a:endParaRPr>
          </a:p>
        </p:txBody>
      </p:sp>
      <p:sp>
        <p:nvSpPr>
          <p:cNvPr id="867358" name="Text Box 30"/>
          <p:cNvSpPr txBox="1">
            <a:spLocks noChangeArrowheads="1"/>
          </p:cNvSpPr>
          <p:nvPr/>
        </p:nvSpPr>
        <p:spPr bwMode="auto">
          <a:xfrm>
            <a:off x="1244600" y="1773238"/>
            <a:ext cx="1835150" cy="5794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ja-JP" altLang="en-US" sz="3200">
                <a:solidFill>
                  <a:srgbClr val="00FF00"/>
                </a:solidFill>
                <a:latin typeface="宋体" charset="0"/>
                <a:ea typeface="宋体" charset="0"/>
                <a:cs typeface="宋体" charset="0"/>
              </a:rPr>
              <a:t>以斯拉</a:t>
            </a:r>
            <a:endParaRPr lang="zh-CN" altLang="en-US" sz="3200">
              <a:solidFill>
                <a:srgbClr val="00FF00"/>
              </a:solidFill>
              <a:latin typeface="宋体" charset="0"/>
              <a:ea typeface="宋体" charset="0"/>
              <a:cs typeface="宋体" charset="0"/>
            </a:endParaRPr>
          </a:p>
        </p:txBody>
      </p:sp>
      <p:sp>
        <p:nvSpPr>
          <p:cNvPr id="867359" name="Text Box 31"/>
          <p:cNvSpPr txBox="1">
            <a:spLocks noChangeArrowheads="1"/>
          </p:cNvSpPr>
          <p:nvPr/>
        </p:nvSpPr>
        <p:spPr bwMode="auto">
          <a:xfrm>
            <a:off x="811213" y="3765550"/>
            <a:ext cx="2338387"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defRPr/>
            </a:pPr>
            <a:r>
              <a:rPr lang="ja-JP" altLang="en-US" sz="3200">
                <a:solidFill>
                  <a:srgbClr val="00FF00"/>
                </a:solidFill>
                <a:latin typeface="宋体" charset="0"/>
                <a:ea typeface="宋体" charset="0"/>
                <a:cs typeface="宋体" charset="0"/>
              </a:rPr>
              <a:t>尼希米</a:t>
            </a:r>
            <a:endParaRPr lang="zh-CN" altLang="en-US" sz="3200">
              <a:solidFill>
                <a:srgbClr val="00FF00"/>
              </a:solidFill>
              <a:latin typeface="宋体" charset="0"/>
              <a:ea typeface="宋体" charset="0"/>
              <a:cs typeface="宋体" charset="0"/>
            </a:endParaRPr>
          </a:p>
        </p:txBody>
      </p:sp>
      <p:sp>
        <p:nvSpPr>
          <p:cNvPr id="867360" name="Text Box 32"/>
          <p:cNvSpPr txBox="1">
            <a:spLocks noChangeArrowheads="1"/>
          </p:cNvSpPr>
          <p:nvPr/>
        </p:nvSpPr>
        <p:spPr bwMode="auto">
          <a:xfrm>
            <a:off x="1768475" y="0"/>
            <a:ext cx="3937000"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耶</a:t>
            </a:r>
            <a:r>
              <a:rPr lang="ja-JP"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29:10; </a:t>
            </a:r>
            <a:r>
              <a:rPr lang="zh-CN" altLang="en-US" sz="1400">
                <a:solidFill>
                  <a:schemeClr val="tx1"/>
                </a:solidFill>
                <a:latin typeface="宋体" charset="0"/>
                <a:ea typeface="宋体" charset="0"/>
                <a:cs typeface="宋体" charset="0"/>
              </a:rPr>
              <a:t>拉 </a:t>
            </a:r>
            <a:r>
              <a:rPr lang="en-US" altLang="zh-CN" sz="1400">
                <a:solidFill>
                  <a:schemeClr val="tx1"/>
                </a:solidFill>
                <a:latin typeface="宋体" charset="0"/>
                <a:ea typeface="宋体" charset="0"/>
                <a:cs typeface="宋体" charset="0"/>
              </a:rPr>
              <a:t>3:8; </a:t>
            </a:r>
            <a:r>
              <a:rPr lang="zh-CN" altLang="en-US" sz="1400">
                <a:solidFill>
                  <a:schemeClr val="tx1"/>
                </a:solidFill>
                <a:latin typeface="宋体" charset="0"/>
                <a:ea typeface="宋体" charset="0"/>
                <a:cs typeface="宋体" charset="0"/>
              </a:rPr>
              <a:t>尼 </a:t>
            </a:r>
            <a:r>
              <a:rPr lang="en-US" altLang="zh-CN" sz="1400">
                <a:solidFill>
                  <a:schemeClr val="tx1"/>
                </a:solidFill>
                <a:latin typeface="宋体" charset="0"/>
                <a:ea typeface="宋体" charset="0"/>
                <a:cs typeface="宋体" charset="0"/>
              </a:rPr>
              <a:t>2:5-6</a:t>
            </a:r>
          </a:p>
        </p:txBody>
      </p:sp>
      <p:sp>
        <p:nvSpPr>
          <p:cNvPr id="867385" name="Rectangle 57"/>
          <p:cNvSpPr>
            <a:spLocks noChangeArrowheads="1"/>
          </p:cNvSpPr>
          <p:nvPr/>
        </p:nvSpPr>
        <p:spPr bwMode="auto">
          <a:xfrm>
            <a:off x="1714500" y="3768725"/>
            <a:ext cx="3959225" cy="2038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200">
                <a:solidFill>
                  <a:srgbClr val="4EB1BE"/>
                </a:solidFill>
                <a:latin typeface="宋体" charset="0"/>
                <a:ea typeface="宋体" charset="0"/>
                <a:cs typeface="宋体" charset="0"/>
              </a:rPr>
              <a:t>尼希米</a:t>
            </a:r>
            <a:r>
              <a:rPr lang="zh-CN" altLang="en-US" sz="1600">
                <a:solidFill>
                  <a:schemeClr val="tx1"/>
                </a:solidFill>
                <a:latin typeface="宋体" charset="0"/>
                <a:ea typeface="宋体" charset="0"/>
                <a:cs typeface="宋体" charset="0"/>
              </a:rPr>
              <a:t> </a:t>
            </a:r>
            <a:r>
              <a:rPr lang="en-US" altLang="zh-CN" sz="3200">
                <a:solidFill>
                  <a:srgbClr val="FFFF00"/>
                </a:solidFill>
                <a:latin typeface="宋体" charset="0"/>
                <a:ea typeface="宋体" charset="0"/>
                <a:cs typeface="宋体" charset="0"/>
              </a:rPr>
              <a:t>…</a:t>
            </a:r>
            <a:r>
              <a:rPr lang="zh-CN" altLang="en-US" sz="3200">
                <a:solidFill>
                  <a:srgbClr val="FFFF00"/>
                </a:solidFill>
                <a:latin typeface="宋体" charset="0"/>
                <a:ea typeface="宋体" charset="0"/>
                <a:cs typeface="宋体" charset="0"/>
              </a:rPr>
              <a:t>作为旧约中伟大的领袖回归，负责</a:t>
            </a:r>
            <a:r>
              <a:rPr lang="ja-JP" altLang="en-US" sz="3200">
                <a:solidFill>
                  <a:srgbClr val="FFFF00"/>
                </a:solidFill>
                <a:latin typeface="宋体" charset="0"/>
                <a:ea typeface="宋体" charset="0"/>
                <a:cs typeface="宋体" charset="0"/>
              </a:rPr>
              <a:t>重建</a:t>
            </a:r>
            <a:r>
              <a:rPr lang="zh-CN" altLang="en-US" sz="3200">
                <a:solidFill>
                  <a:srgbClr val="FFFF00"/>
                </a:solidFill>
                <a:latin typeface="宋体" charset="0"/>
                <a:ea typeface="宋体" charset="0"/>
                <a:cs typeface="宋体" charset="0"/>
              </a:rPr>
              <a:t>耶路撒冷</a:t>
            </a:r>
            <a:r>
              <a:rPr lang="ja-JP" altLang="en-US" sz="3200">
                <a:solidFill>
                  <a:srgbClr val="FFFF00"/>
                </a:solidFill>
                <a:latin typeface="宋体" charset="0"/>
                <a:ea typeface="宋体" charset="0"/>
                <a:cs typeface="宋体" charset="0"/>
              </a:rPr>
              <a:t>城</a:t>
            </a:r>
            <a:r>
              <a:rPr lang="zh-CN" altLang="en-US" sz="3200">
                <a:solidFill>
                  <a:srgbClr val="FFFF00"/>
                </a:solidFill>
                <a:latin typeface="宋体" charset="0"/>
                <a:ea typeface="宋体" charset="0"/>
                <a:cs typeface="宋体" charset="0"/>
              </a:rPr>
              <a:t>墙和城门</a:t>
            </a:r>
            <a:endParaRPr lang="en-US" altLang="zh-CN" sz="3200">
              <a:solidFill>
                <a:srgbClr val="FFFF00"/>
              </a:solidFill>
              <a:latin typeface="宋体" charset="0"/>
              <a:ea typeface="宋体" charset="0"/>
              <a:cs typeface="宋体" charset="0"/>
            </a:endParaRPr>
          </a:p>
        </p:txBody>
      </p:sp>
      <p:sp>
        <p:nvSpPr>
          <p:cNvPr id="867386" name="Rectangle 58"/>
          <p:cNvSpPr>
            <a:spLocks noChangeArrowheads="1"/>
          </p:cNvSpPr>
          <p:nvPr/>
        </p:nvSpPr>
        <p:spPr bwMode="auto">
          <a:xfrm>
            <a:off x="2492375" y="461963"/>
            <a:ext cx="6440488" cy="5762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200">
                <a:solidFill>
                  <a:srgbClr val="4EB1BE"/>
                </a:solidFill>
                <a:latin typeface="宋体" charset="0"/>
                <a:ea typeface="宋体" charset="0"/>
                <a:cs typeface="宋体" charset="0"/>
              </a:rPr>
              <a:t>所罗巴伯</a:t>
            </a:r>
            <a:r>
              <a:rPr lang="zh-CN" altLang="en-US" sz="3200">
                <a:solidFill>
                  <a:srgbClr val="33CCCC"/>
                </a:solidFill>
                <a:latin typeface="宋体" charset="0"/>
                <a:ea typeface="宋体" charset="0"/>
                <a:cs typeface="宋体" charset="0"/>
              </a:rPr>
              <a:t> </a:t>
            </a:r>
            <a:r>
              <a:rPr lang="en-US" altLang="zh-CN" sz="3200">
                <a:solidFill>
                  <a:srgbClr val="FFFF00"/>
                </a:solidFill>
                <a:latin typeface="宋体" charset="0"/>
                <a:ea typeface="宋体" charset="0"/>
                <a:cs typeface="宋体" charset="0"/>
              </a:rPr>
              <a:t>…</a:t>
            </a:r>
            <a:r>
              <a:rPr lang="zh-CN" altLang="en-US" sz="3200">
                <a:solidFill>
                  <a:srgbClr val="FFFF00"/>
                </a:solidFill>
                <a:latin typeface="宋体" charset="0"/>
                <a:ea typeface="宋体" charset="0"/>
                <a:cs typeface="宋体" charset="0"/>
              </a:rPr>
              <a:t>回归后</a:t>
            </a:r>
            <a:r>
              <a:rPr lang="ja-JP" altLang="en-US" sz="3200">
                <a:solidFill>
                  <a:srgbClr val="FFFF00"/>
                </a:solidFill>
                <a:latin typeface="宋体" charset="0"/>
                <a:ea typeface="宋体" charset="0"/>
                <a:cs typeface="宋体" charset="0"/>
              </a:rPr>
              <a:t>开始重建</a:t>
            </a:r>
            <a:r>
              <a:rPr lang="zh-CN" altLang="en-US" sz="3200">
                <a:solidFill>
                  <a:srgbClr val="FFFF00"/>
                </a:solidFill>
                <a:latin typeface="宋体" charset="0"/>
                <a:ea typeface="宋体" charset="0"/>
                <a:cs typeface="宋体" charset="0"/>
              </a:rPr>
              <a:t>圣殿</a:t>
            </a:r>
            <a:endParaRPr lang="zh-CN" altLang="en-US">
              <a:solidFill>
                <a:srgbClr val="FFFF00"/>
              </a:solidFill>
              <a:latin typeface="宋体" charset="0"/>
              <a:ea typeface="宋体" charset="0"/>
              <a:cs typeface="宋体" charset="0"/>
            </a:endParaRPr>
          </a:p>
        </p:txBody>
      </p:sp>
      <p:sp>
        <p:nvSpPr>
          <p:cNvPr id="867387" name="Rectangle 59"/>
          <p:cNvSpPr>
            <a:spLocks noChangeArrowheads="1"/>
          </p:cNvSpPr>
          <p:nvPr/>
        </p:nvSpPr>
        <p:spPr bwMode="auto">
          <a:xfrm>
            <a:off x="1670050" y="1776413"/>
            <a:ext cx="6332538" cy="5762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ja-JP" altLang="en-US" sz="3200">
                <a:solidFill>
                  <a:srgbClr val="4EB1BE"/>
                </a:solidFill>
                <a:latin typeface="宋体" charset="0"/>
                <a:ea typeface="宋体" charset="0"/>
                <a:cs typeface="宋体" charset="0"/>
              </a:rPr>
              <a:t>以斯拉</a:t>
            </a:r>
            <a:r>
              <a:rPr lang="zh-CN" altLang="en-US" sz="1600">
                <a:solidFill>
                  <a:schemeClr val="tx1"/>
                </a:solidFill>
                <a:latin typeface="宋体" charset="0"/>
                <a:ea typeface="宋体" charset="0"/>
                <a:cs typeface="宋体" charset="0"/>
              </a:rPr>
              <a:t> </a:t>
            </a:r>
            <a:r>
              <a:rPr lang="en-US" altLang="zh-CN" sz="3200">
                <a:solidFill>
                  <a:srgbClr val="FFFF00"/>
                </a:solidFill>
                <a:latin typeface="宋体" charset="0"/>
                <a:ea typeface="宋体" charset="0"/>
                <a:cs typeface="宋体" charset="0"/>
              </a:rPr>
              <a:t>…</a:t>
            </a:r>
            <a:r>
              <a:rPr lang="zh-CN" altLang="en-US" sz="3200">
                <a:solidFill>
                  <a:srgbClr val="FFFF00"/>
                </a:solidFill>
                <a:latin typeface="宋体" charset="0"/>
                <a:ea typeface="宋体" charset="0"/>
                <a:cs typeface="宋体" charset="0"/>
              </a:rPr>
              <a:t>回归后教导上帝的</a:t>
            </a:r>
            <a:r>
              <a:rPr lang="ja-JP" altLang="en-US" sz="3200">
                <a:solidFill>
                  <a:srgbClr val="FFFF00"/>
                </a:solidFill>
                <a:latin typeface="宋体" charset="0"/>
                <a:ea typeface="宋体" charset="0"/>
                <a:cs typeface="宋体" charset="0"/>
              </a:rPr>
              <a:t>律</a:t>
            </a:r>
            <a:r>
              <a:rPr lang="zh-CN" altLang="en-US" sz="3200">
                <a:solidFill>
                  <a:srgbClr val="FFFF00"/>
                </a:solidFill>
                <a:latin typeface="宋体" charset="0"/>
                <a:ea typeface="宋体" charset="0"/>
                <a:cs typeface="宋体" charset="0"/>
              </a:rPr>
              <a:t>法</a:t>
            </a:r>
          </a:p>
        </p:txBody>
      </p:sp>
      <p:grpSp>
        <p:nvGrpSpPr>
          <p:cNvPr id="867388" name="Group 60"/>
          <p:cNvGrpSpPr>
            <a:grpSpLocks/>
          </p:cNvGrpSpPr>
          <p:nvPr/>
        </p:nvGrpSpPr>
        <p:grpSpPr bwMode="auto">
          <a:xfrm>
            <a:off x="2779713" y="1512888"/>
            <a:ext cx="5265737" cy="3711575"/>
            <a:chOff x="1391" y="885"/>
            <a:chExt cx="3317" cy="2338"/>
          </a:xfrm>
        </p:grpSpPr>
        <p:sp>
          <p:nvSpPr>
            <p:cNvPr id="867389" name="AutoShape 61"/>
            <p:cNvSpPr>
              <a:spLocks noChangeArrowheads="1"/>
            </p:cNvSpPr>
            <p:nvPr/>
          </p:nvSpPr>
          <p:spPr bwMode="auto">
            <a:xfrm>
              <a:off x="1611" y="885"/>
              <a:ext cx="2848" cy="2338"/>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a:outerShdw blurRad="63500" dist="173036" dir="2521507" algn="ctr" rotWithShape="0">
                <a:schemeClr val="bg2">
                  <a:alpha val="74998"/>
                </a:schemeClr>
              </a:outerShdw>
            </a:effectLst>
          </p:spPr>
          <p:txBody>
            <a:bodyPr wrap="none" anchor="ctr"/>
            <a:lstStyle/>
            <a:p>
              <a:pPr>
                <a:defRPr/>
              </a:pPr>
              <a:endParaRPr lang="en-US">
                <a:cs typeface="+mn-cs"/>
              </a:endParaRPr>
            </a:p>
          </p:txBody>
        </p:sp>
        <p:sp>
          <p:nvSpPr>
            <p:cNvPr id="867390" name="Text Box 62"/>
            <p:cNvSpPr txBox="1">
              <a:spLocks noChangeArrowheads="1"/>
            </p:cNvSpPr>
            <p:nvPr/>
          </p:nvSpPr>
          <p:spPr bwMode="auto">
            <a:xfrm>
              <a:off x="1396" y="1244"/>
              <a:ext cx="3312" cy="692"/>
            </a:xfrm>
            <a:prstGeom prst="rect">
              <a:avLst/>
            </a:prstGeom>
            <a:noFill/>
            <a:ln>
              <a:noFill/>
            </a:ln>
            <a:effectLst>
              <a:outerShdw blurRad="63500" dist="105111" dir="89103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a:tailEnd/>
                </a14:hiddenLine>
              </a:ext>
            </a:extLst>
          </p:spPr>
          <p:txBody>
            <a:bodyPr>
              <a:spAutoFit/>
            </a:bodyPr>
            <a:lstStyle/>
            <a:p>
              <a:pPr algn="ctr">
                <a:spcBef>
                  <a:spcPct val="50000"/>
                </a:spcBef>
                <a:defRPr/>
              </a:pPr>
              <a:r>
                <a:rPr lang="ja-JP" altLang="en-US" sz="6600">
                  <a:solidFill>
                    <a:schemeClr val="tx2"/>
                  </a:solidFill>
                  <a:latin typeface="宋体" charset="0"/>
                  <a:ea typeface="宋体" charset="0"/>
                  <a:cs typeface="宋体" charset="0"/>
                </a:rPr>
                <a:t>所</a:t>
              </a:r>
              <a:r>
                <a:rPr lang="en-US" altLang="zh-CN" sz="6600">
                  <a:solidFill>
                    <a:schemeClr val="tx2"/>
                  </a:solidFill>
                  <a:latin typeface="宋体" charset="0"/>
                  <a:ea typeface="宋体" charset="0"/>
                  <a:cs typeface="宋体" charset="0"/>
                </a:rPr>
                <a:t>-</a:t>
              </a:r>
              <a:r>
                <a:rPr lang="ja-JP" altLang="en-US" sz="6600">
                  <a:solidFill>
                    <a:schemeClr val="tx2"/>
                  </a:solidFill>
                  <a:latin typeface="宋体" charset="0"/>
                  <a:ea typeface="宋体" charset="0"/>
                  <a:cs typeface="宋体" charset="0"/>
                </a:rPr>
                <a:t>以</a:t>
              </a:r>
              <a:r>
                <a:rPr lang="en-US" altLang="zh-CN" sz="6600">
                  <a:solidFill>
                    <a:schemeClr val="tx2"/>
                  </a:solidFill>
                  <a:latin typeface="宋体" charset="0"/>
                  <a:ea typeface="宋体" charset="0"/>
                  <a:cs typeface="宋体" charset="0"/>
                </a:rPr>
                <a:t>-</a:t>
              </a:r>
              <a:r>
                <a:rPr lang="ja-JP" altLang="en-US" sz="6600">
                  <a:solidFill>
                    <a:schemeClr val="tx2"/>
                  </a:solidFill>
                  <a:latin typeface="宋体" charset="0"/>
                  <a:ea typeface="宋体" charset="0"/>
                  <a:cs typeface="宋体" charset="0"/>
                </a:rPr>
                <a:t>尼</a:t>
              </a:r>
              <a:endParaRPr lang="zh-CN" altLang="en-US" sz="4800">
                <a:solidFill>
                  <a:schemeClr val="tx2"/>
                </a:solidFill>
                <a:latin typeface="宋体" charset="0"/>
                <a:ea typeface="宋体" charset="0"/>
                <a:cs typeface="宋体" charset="0"/>
              </a:endParaRPr>
            </a:p>
          </p:txBody>
        </p:sp>
        <p:sp>
          <p:nvSpPr>
            <p:cNvPr id="867391" name="Text Box 63"/>
            <p:cNvSpPr txBox="1">
              <a:spLocks noChangeArrowheads="1"/>
            </p:cNvSpPr>
            <p:nvPr/>
          </p:nvSpPr>
          <p:spPr bwMode="auto">
            <a:xfrm>
              <a:off x="1391" y="2142"/>
              <a:ext cx="3312" cy="442"/>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accent2"/>
                  </a:solidFill>
                  <a:miter lim="800000"/>
                  <a:headEnd/>
                  <a:tailEnd/>
                </a14:hiddenLine>
              </a:ext>
            </a:extLst>
          </p:spPr>
          <p:txBody>
            <a:bodyPr>
              <a:spAutoFit/>
            </a:bodyPr>
            <a:lstStyle/>
            <a:p>
              <a:pPr algn="ctr">
                <a:spcBef>
                  <a:spcPct val="50000"/>
                </a:spcBef>
                <a:defRPr/>
              </a:pPr>
              <a:r>
                <a:rPr lang="ja-JP" altLang="en-US" sz="4000">
                  <a:solidFill>
                    <a:schemeClr val="tx2"/>
                  </a:solidFill>
                  <a:ea typeface="宋体" charset="0"/>
                  <a:cs typeface="宋体" charset="0"/>
                </a:rPr>
                <a:t>三位</a:t>
              </a:r>
              <a:r>
                <a:rPr lang="zh-CN" altLang="en-US" sz="4000">
                  <a:solidFill>
                    <a:schemeClr val="tx2"/>
                  </a:solidFill>
                  <a:ea typeface="宋体" charset="0"/>
                  <a:cs typeface="宋体" charset="0"/>
                </a:rPr>
                <a:t>有谋略的祭司</a:t>
              </a:r>
              <a:endParaRPr lang="zh-CN" altLang="en-US">
                <a:solidFill>
                  <a:schemeClr val="tx2"/>
                </a:solidFill>
                <a:ea typeface="宋体" charset="0"/>
                <a:cs typeface="宋体" charset="0"/>
              </a:endParaRPr>
            </a:p>
          </p:txBody>
        </p:sp>
      </p:grpSp>
      <p:grpSp>
        <p:nvGrpSpPr>
          <p:cNvPr id="139294" name="Group 64"/>
          <p:cNvGrpSpPr>
            <a:grpSpLocks/>
          </p:cNvGrpSpPr>
          <p:nvPr/>
        </p:nvGrpSpPr>
        <p:grpSpPr bwMode="auto">
          <a:xfrm>
            <a:off x="7881938" y="3082925"/>
            <a:ext cx="1404937" cy="1116013"/>
            <a:chOff x="4965" y="1942"/>
            <a:chExt cx="885" cy="703"/>
          </a:xfrm>
        </p:grpSpPr>
        <p:grpSp>
          <p:nvGrpSpPr>
            <p:cNvPr id="139296" name="Group 65"/>
            <p:cNvGrpSpPr>
              <a:grpSpLocks/>
            </p:cNvGrpSpPr>
            <p:nvPr/>
          </p:nvGrpSpPr>
          <p:grpSpPr bwMode="auto">
            <a:xfrm>
              <a:off x="5021" y="1942"/>
              <a:ext cx="829" cy="703"/>
              <a:chOff x="5021" y="1942"/>
              <a:chExt cx="829" cy="703"/>
            </a:xfrm>
          </p:grpSpPr>
          <p:grpSp>
            <p:nvGrpSpPr>
              <p:cNvPr id="139298" name="Group 66"/>
              <p:cNvGrpSpPr>
                <a:grpSpLocks/>
              </p:cNvGrpSpPr>
              <p:nvPr/>
            </p:nvGrpSpPr>
            <p:grpSpPr bwMode="auto">
              <a:xfrm>
                <a:off x="5021" y="1942"/>
                <a:ext cx="659" cy="703"/>
                <a:chOff x="5021" y="1942"/>
                <a:chExt cx="659" cy="703"/>
              </a:xfrm>
            </p:grpSpPr>
            <p:grpSp>
              <p:nvGrpSpPr>
                <p:cNvPr id="139300" name="Group 67"/>
                <p:cNvGrpSpPr>
                  <a:grpSpLocks/>
                </p:cNvGrpSpPr>
                <p:nvPr/>
              </p:nvGrpSpPr>
              <p:grpSpPr bwMode="auto">
                <a:xfrm>
                  <a:off x="5021" y="1942"/>
                  <a:ext cx="659" cy="703"/>
                  <a:chOff x="5021" y="1942"/>
                  <a:chExt cx="659" cy="703"/>
                </a:xfrm>
              </p:grpSpPr>
              <p:sp>
                <p:nvSpPr>
                  <p:cNvPr id="867396" name="Freeform 68"/>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7397" name="Freeform 69"/>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7398" name="AutoShape 70"/>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399" name="Rectangle 71"/>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0" name="Line 72"/>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1" name="Line 73"/>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2" name="Line 74"/>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3" name="Line 75"/>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4" name="Rectangle 76"/>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67405" name="Rectangle 77"/>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67406" name="Rectangle 78"/>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67407" name="Rectangle 79"/>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8" name="Rectangle 80"/>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7409" name="Rectangle 81"/>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67410" name="Text Box 82"/>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67411" name="Rectangle 83"/>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67412" name="Text Box 84"/>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67413" name="Text Box 85"/>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67414" name="Text Box 86"/>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67415" name="Text Box 87"/>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867416" name="Text Box 88"/>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67386"/>
                                        </p:tgtEl>
                                        <p:attrNameLst>
                                          <p:attrName>style.visibility</p:attrName>
                                        </p:attrNameLst>
                                      </p:cBhvr>
                                      <p:to>
                                        <p:strVal val="visible"/>
                                      </p:to>
                                    </p:set>
                                    <p:anim calcmode="lin" valueType="num">
                                      <p:cBhvr>
                                        <p:cTn id="7" dur="500" fill="hold"/>
                                        <p:tgtEl>
                                          <p:spTgt spid="867386"/>
                                        </p:tgtEl>
                                        <p:attrNameLst>
                                          <p:attrName>ppt_w</p:attrName>
                                        </p:attrNameLst>
                                      </p:cBhvr>
                                      <p:tavLst>
                                        <p:tav tm="0">
                                          <p:val>
                                            <p:fltVal val="0"/>
                                          </p:val>
                                        </p:tav>
                                        <p:tav tm="100000">
                                          <p:val>
                                            <p:strVal val="#ppt_w"/>
                                          </p:val>
                                        </p:tav>
                                      </p:tavLst>
                                    </p:anim>
                                    <p:anim calcmode="lin" valueType="num">
                                      <p:cBhvr>
                                        <p:cTn id="8" dur="500" fill="hold"/>
                                        <p:tgtEl>
                                          <p:spTgt spid="867386"/>
                                        </p:tgtEl>
                                        <p:attrNameLst>
                                          <p:attrName>ppt_h</p:attrName>
                                        </p:attrNameLst>
                                      </p:cBhvr>
                                      <p:tavLst>
                                        <p:tav tm="0">
                                          <p:val>
                                            <p:fltVal val="0"/>
                                          </p:val>
                                        </p:tav>
                                        <p:tav tm="100000">
                                          <p:val>
                                            <p:strVal val="#ppt_h"/>
                                          </p:val>
                                        </p:tav>
                                      </p:tavLst>
                                    </p:anim>
                                    <p:anim calcmode="lin" valueType="num">
                                      <p:cBhvr>
                                        <p:cTn id="9" dur="500" fill="hold"/>
                                        <p:tgtEl>
                                          <p:spTgt spid="867386"/>
                                        </p:tgtEl>
                                        <p:attrNameLst>
                                          <p:attrName>ppt_x</p:attrName>
                                        </p:attrNameLst>
                                      </p:cBhvr>
                                      <p:tavLst>
                                        <p:tav tm="0">
                                          <p:val>
                                            <p:fltVal val="0.5"/>
                                          </p:val>
                                        </p:tav>
                                        <p:tav tm="100000">
                                          <p:val>
                                            <p:strVal val="#ppt_x"/>
                                          </p:val>
                                        </p:tav>
                                      </p:tavLst>
                                    </p:anim>
                                    <p:anim calcmode="lin" valueType="num">
                                      <p:cBhvr>
                                        <p:cTn id="10" dur="500" fill="hold"/>
                                        <p:tgtEl>
                                          <p:spTgt spid="867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67387"/>
                                        </p:tgtEl>
                                        <p:attrNameLst>
                                          <p:attrName>style.visibility</p:attrName>
                                        </p:attrNameLst>
                                      </p:cBhvr>
                                      <p:to>
                                        <p:strVal val="visible"/>
                                      </p:to>
                                    </p:set>
                                    <p:anim calcmode="lin" valueType="num">
                                      <p:cBhvr>
                                        <p:cTn id="15" dur="500" fill="hold"/>
                                        <p:tgtEl>
                                          <p:spTgt spid="867387"/>
                                        </p:tgtEl>
                                        <p:attrNameLst>
                                          <p:attrName>ppt_w</p:attrName>
                                        </p:attrNameLst>
                                      </p:cBhvr>
                                      <p:tavLst>
                                        <p:tav tm="0">
                                          <p:val>
                                            <p:fltVal val="0"/>
                                          </p:val>
                                        </p:tav>
                                        <p:tav tm="100000">
                                          <p:val>
                                            <p:strVal val="#ppt_w"/>
                                          </p:val>
                                        </p:tav>
                                      </p:tavLst>
                                    </p:anim>
                                    <p:anim calcmode="lin" valueType="num">
                                      <p:cBhvr>
                                        <p:cTn id="16" dur="500" fill="hold"/>
                                        <p:tgtEl>
                                          <p:spTgt spid="867387"/>
                                        </p:tgtEl>
                                        <p:attrNameLst>
                                          <p:attrName>ppt_h</p:attrName>
                                        </p:attrNameLst>
                                      </p:cBhvr>
                                      <p:tavLst>
                                        <p:tav tm="0">
                                          <p:val>
                                            <p:fltVal val="0"/>
                                          </p:val>
                                        </p:tav>
                                        <p:tav tm="100000">
                                          <p:val>
                                            <p:strVal val="#ppt_h"/>
                                          </p:val>
                                        </p:tav>
                                      </p:tavLst>
                                    </p:anim>
                                    <p:anim calcmode="lin" valueType="num">
                                      <p:cBhvr>
                                        <p:cTn id="17" dur="500" fill="hold"/>
                                        <p:tgtEl>
                                          <p:spTgt spid="867387"/>
                                        </p:tgtEl>
                                        <p:attrNameLst>
                                          <p:attrName>ppt_x</p:attrName>
                                        </p:attrNameLst>
                                      </p:cBhvr>
                                      <p:tavLst>
                                        <p:tav tm="0">
                                          <p:val>
                                            <p:fltVal val="0.5"/>
                                          </p:val>
                                        </p:tav>
                                        <p:tav tm="100000">
                                          <p:val>
                                            <p:strVal val="#ppt_x"/>
                                          </p:val>
                                        </p:tav>
                                      </p:tavLst>
                                    </p:anim>
                                    <p:anim calcmode="lin" valueType="num">
                                      <p:cBhvr>
                                        <p:cTn id="18" dur="500" fill="hold"/>
                                        <p:tgtEl>
                                          <p:spTgt spid="86738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67385"/>
                                        </p:tgtEl>
                                        <p:attrNameLst>
                                          <p:attrName>style.visibility</p:attrName>
                                        </p:attrNameLst>
                                      </p:cBhvr>
                                      <p:to>
                                        <p:strVal val="visible"/>
                                      </p:to>
                                    </p:set>
                                    <p:anim calcmode="lin" valueType="num">
                                      <p:cBhvr>
                                        <p:cTn id="23" dur="500" fill="hold"/>
                                        <p:tgtEl>
                                          <p:spTgt spid="867385"/>
                                        </p:tgtEl>
                                        <p:attrNameLst>
                                          <p:attrName>ppt_w</p:attrName>
                                        </p:attrNameLst>
                                      </p:cBhvr>
                                      <p:tavLst>
                                        <p:tav tm="0">
                                          <p:val>
                                            <p:fltVal val="0"/>
                                          </p:val>
                                        </p:tav>
                                        <p:tav tm="100000">
                                          <p:val>
                                            <p:strVal val="#ppt_w"/>
                                          </p:val>
                                        </p:tav>
                                      </p:tavLst>
                                    </p:anim>
                                    <p:anim calcmode="lin" valueType="num">
                                      <p:cBhvr>
                                        <p:cTn id="24" dur="500" fill="hold"/>
                                        <p:tgtEl>
                                          <p:spTgt spid="867385"/>
                                        </p:tgtEl>
                                        <p:attrNameLst>
                                          <p:attrName>ppt_h</p:attrName>
                                        </p:attrNameLst>
                                      </p:cBhvr>
                                      <p:tavLst>
                                        <p:tav tm="0">
                                          <p:val>
                                            <p:fltVal val="0"/>
                                          </p:val>
                                        </p:tav>
                                        <p:tav tm="100000">
                                          <p:val>
                                            <p:strVal val="#ppt_h"/>
                                          </p:val>
                                        </p:tav>
                                      </p:tavLst>
                                    </p:anim>
                                    <p:anim calcmode="lin" valueType="num">
                                      <p:cBhvr>
                                        <p:cTn id="25" dur="500" fill="hold"/>
                                        <p:tgtEl>
                                          <p:spTgt spid="867385"/>
                                        </p:tgtEl>
                                        <p:attrNameLst>
                                          <p:attrName>ppt_x</p:attrName>
                                        </p:attrNameLst>
                                      </p:cBhvr>
                                      <p:tavLst>
                                        <p:tav tm="0">
                                          <p:val>
                                            <p:fltVal val="0.5"/>
                                          </p:val>
                                        </p:tav>
                                        <p:tav tm="100000">
                                          <p:val>
                                            <p:strVal val="#ppt_x"/>
                                          </p:val>
                                        </p:tav>
                                      </p:tavLst>
                                    </p:anim>
                                    <p:anim calcmode="lin" valueType="num">
                                      <p:cBhvr>
                                        <p:cTn id="26" dur="500" fill="hold"/>
                                        <p:tgtEl>
                                          <p:spTgt spid="867385"/>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67388"/>
                                        </p:tgtEl>
                                        <p:attrNameLst>
                                          <p:attrName>style.visibility</p:attrName>
                                        </p:attrNameLst>
                                      </p:cBhvr>
                                      <p:to>
                                        <p:strVal val="visible"/>
                                      </p:to>
                                    </p:set>
                                    <p:animEffect transition="in" filter="fade">
                                      <p:cBhvr>
                                        <p:cTn id="31" dur="1000"/>
                                        <p:tgtEl>
                                          <p:spTgt spid="86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85" grpId="0" autoUpdateAnimBg="0"/>
      <p:bldP spid="867386" grpId="0"/>
      <p:bldP spid="86738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ChangeArrowheads="1"/>
          </p:cNvSpPr>
          <p:nvPr/>
        </p:nvSpPr>
        <p:spPr bwMode="auto">
          <a:xfrm>
            <a:off x="2476500" y="546100"/>
            <a:ext cx="5753100" cy="5600700"/>
          </a:xfrm>
          <a:prstGeom prst="rect">
            <a:avLst/>
          </a:prstGeom>
          <a:gradFill rotWithShape="0">
            <a:gsLst>
              <a:gs pos="0">
                <a:srgbClr val="0337CB">
                  <a:gamma/>
                  <a:shade val="0"/>
                  <a:invGamma/>
                </a:srgbClr>
              </a:gs>
              <a:gs pos="50000">
                <a:srgbClr val="0337CB"/>
              </a:gs>
              <a:gs pos="100000">
                <a:srgbClr val="0337CB">
                  <a:gamma/>
                  <a:shade val="0"/>
                  <a:invGamma/>
                </a:srgbClr>
              </a:gs>
            </a:gsLst>
            <a:lin ang="5400000" scaled="1"/>
          </a:gradFill>
          <a:ln w="5715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67" name="Rectangle 3"/>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77926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nvGrpSpPr>
          <p:cNvPr id="12292" name="Group 5"/>
          <p:cNvGrpSpPr>
            <a:grpSpLocks/>
          </p:cNvGrpSpPr>
          <p:nvPr/>
        </p:nvGrpSpPr>
        <p:grpSpPr bwMode="auto">
          <a:xfrm>
            <a:off x="8018463" y="3429000"/>
            <a:ext cx="952500" cy="673100"/>
            <a:chOff x="5051" y="2160"/>
            <a:chExt cx="600" cy="424"/>
          </a:xfrm>
        </p:grpSpPr>
        <p:sp>
          <p:nvSpPr>
            <p:cNvPr id="779270"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9271" name="Rectangle 7"/>
            <p:cNvSpPr>
              <a:spLocks noChangeArrowheads="1"/>
            </p:cNvSpPr>
            <p:nvPr/>
          </p:nvSpPr>
          <p:spPr bwMode="auto">
            <a:xfrm>
              <a:off x="5153" y="2464"/>
              <a:ext cx="192"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2" name="Freeform 8"/>
            <p:cNvSpPr>
              <a:spLocks/>
            </p:cNvSpPr>
            <p:nvPr/>
          </p:nvSpPr>
          <p:spPr bwMode="auto">
            <a:xfrm>
              <a:off x="5414" y="2231"/>
              <a:ext cx="148" cy="76"/>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79273"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4"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5" name="Rectangle 11"/>
            <p:cNvSpPr>
              <a:spLocks noChangeArrowheads="1"/>
            </p:cNvSpPr>
            <p:nvPr/>
          </p:nvSpPr>
          <p:spPr bwMode="auto">
            <a:xfrm>
              <a:off x="5121" y="2433"/>
              <a:ext cx="324" cy="120"/>
            </a:xfrm>
            <a:prstGeom prst="rect">
              <a:avLst/>
            </a:prstGeom>
            <a:solidFill>
              <a:srgbClr val="FFFF00"/>
            </a:solidFill>
            <a:ln>
              <a:noFill/>
            </a:ln>
            <a:effectLst/>
            <a:extLs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6" name="AutoShape 12"/>
            <p:cNvSpPr>
              <a:spLocks noChangeArrowheads="1"/>
            </p:cNvSpPr>
            <p:nvPr/>
          </p:nvSpPr>
          <p:spPr bwMode="auto">
            <a:xfrm>
              <a:off x="5062" y="2193"/>
              <a:ext cx="448" cy="18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7" name="Line 13"/>
            <p:cNvSpPr>
              <a:spLocks noChangeShapeType="1"/>
            </p:cNvSpPr>
            <p:nvPr/>
          </p:nvSpPr>
          <p:spPr bwMode="auto">
            <a:xfrm>
              <a:off x="5071" y="2410"/>
              <a:ext cx="5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8" name="Line 14"/>
            <p:cNvSpPr>
              <a:spLocks noChangeShapeType="1"/>
            </p:cNvSpPr>
            <p:nvPr/>
          </p:nvSpPr>
          <p:spPr bwMode="auto">
            <a:xfrm>
              <a:off x="5071" y="2530"/>
              <a:ext cx="55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79" name="Rectangle 15"/>
            <p:cNvSpPr>
              <a:spLocks noChangeArrowheads="1"/>
            </p:cNvSpPr>
            <p:nvPr/>
          </p:nvSpPr>
          <p:spPr bwMode="auto">
            <a:xfrm>
              <a:off x="5073" y="2160"/>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Chicago" charset="0"/>
                  <a:ea typeface="宋体" charset="0"/>
                  <a:cs typeface="宋体" charset="0"/>
                </a:rPr>
                <a:t>约书亚</a:t>
              </a:r>
            </a:p>
          </p:txBody>
        </p:sp>
        <p:sp>
          <p:nvSpPr>
            <p:cNvPr id="779280" name="Rectangle 16"/>
            <p:cNvSpPr>
              <a:spLocks noChangeArrowheads="1"/>
            </p:cNvSpPr>
            <p:nvPr/>
          </p:nvSpPr>
          <p:spPr bwMode="auto">
            <a:xfrm>
              <a:off x="5114" y="2296"/>
              <a:ext cx="49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779281" name="Rectangle 17"/>
            <p:cNvSpPr>
              <a:spLocks noChangeArrowheads="1"/>
            </p:cNvSpPr>
            <p:nvPr/>
          </p:nvSpPr>
          <p:spPr bwMode="auto">
            <a:xfrm>
              <a:off x="5107" y="2407"/>
              <a:ext cx="402"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土地分配</a:t>
              </a:r>
            </a:p>
          </p:txBody>
        </p:sp>
      </p:grpSp>
      <p:grpSp>
        <p:nvGrpSpPr>
          <p:cNvPr id="12293" name="Group 18"/>
          <p:cNvGrpSpPr>
            <a:grpSpLocks/>
          </p:cNvGrpSpPr>
          <p:nvPr/>
        </p:nvGrpSpPr>
        <p:grpSpPr bwMode="auto">
          <a:xfrm>
            <a:off x="5473700" y="2120900"/>
            <a:ext cx="558800" cy="3644900"/>
            <a:chOff x="3448" y="1336"/>
            <a:chExt cx="352" cy="2296"/>
          </a:xfrm>
        </p:grpSpPr>
        <p:grpSp>
          <p:nvGrpSpPr>
            <p:cNvPr id="12331" name="Group 19" descr="Large confetti"/>
            <p:cNvGrpSpPr>
              <a:grpSpLocks/>
            </p:cNvGrpSpPr>
            <p:nvPr/>
          </p:nvGrpSpPr>
          <p:grpSpPr bwMode="auto">
            <a:xfrm>
              <a:off x="3656" y="1336"/>
              <a:ext cx="144" cy="1416"/>
              <a:chOff x="3656" y="1336"/>
              <a:chExt cx="144" cy="1416"/>
            </a:xfrm>
          </p:grpSpPr>
          <p:sp>
            <p:nvSpPr>
              <p:cNvPr id="779284" name="Freeform 20"/>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79285" name="Freeform 21"/>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grpSp>
        <p:sp>
          <p:nvSpPr>
            <p:cNvPr id="779286" name="Freeform 22"/>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grpSp>
      <p:grpSp>
        <p:nvGrpSpPr>
          <p:cNvPr id="12294" name="Group 23"/>
          <p:cNvGrpSpPr>
            <a:grpSpLocks/>
          </p:cNvGrpSpPr>
          <p:nvPr/>
        </p:nvGrpSpPr>
        <p:grpSpPr bwMode="auto">
          <a:xfrm>
            <a:off x="3073400" y="1079500"/>
            <a:ext cx="2317750" cy="4584700"/>
            <a:chOff x="1936" y="680"/>
            <a:chExt cx="1460" cy="2888"/>
          </a:xfrm>
        </p:grpSpPr>
        <p:sp>
          <p:nvSpPr>
            <p:cNvPr id="77928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77928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Lst>
              <a:ahLst/>
              <a:cxnLst>
                <a:cxn ang="0">
                  <a:pos x="T0" y="T1"/>
                </a:cxn>
                <a:cxn ang="0">
                  <a:pos x="T2" y="T3"/>
                </a:cxn>
                <a:cxn ang="0">
                  <a:pos x="T4" y="T5"/>
                </a:cxn>
                <a:cxn ang="0">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779290" name="Text Box 26"/>
          <p:cNvSpPr txBox="1">
            <a:spLocks noChangeArrowheads="1"/>
          </p:cNvSpPr>
          <p:nvPr/>
        </p:nvSpPr>
        <p:spPr bwMode="auto">
          <a:xfrm>
            <a:off x="5578475" y="1531938"/>
            <a:ext cx="757238" cy="5810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3399"/>
                </a:solidFill>
                <a:ea typeface="MS PGothic" charset="0"/>
                <a:cs typeface="MS PGothic" charset="0"/>
              </a:rPr>
              <a:t>加利    利海</a:t>
            </a:r>
          </a:p>
        </p:txBody>
      </p:sp>
      <p:sp>
        <p:nvSpPr>
          <p:cNvPr id="779291" name="Text Box 27"/>
          <p:cNvSpPr txBox="1">
            <a:spLocks noChangeArrowheads="1"/>
          </p:cNvSpPr>
          <p:nvPr/>
        </p:nvSpPr>
        <p:spPr bwMode="auto">
          <a:xfrm>
            <a:off x="5518150" y="26987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b="0" i="1">
                <a:solidFill>
                  <a:srgbClr val="003399"/>
                </a:solidFill>
                <a:ea typeface="MS PGothic" charset="0"/>
                <a:cs typeface="MS PGothic" charset="0"/>
              </a:rPr>
              <a:t>吉尔巴山</a:t>
            </a:r>
            <a:endParaRPr lang="zh-CN" altLang="en-US" sz="1600" b="0" i="1">
              <a:solidFill>
                <a:srgbClr val="003399"/>
              </a:solidFill>
              <a:ea typeface="MS PGothic" charset="0"/>
              <a:cs typeface="MS PGothic" charset="0"/>
            </a:endParaRPr>
          </a:p>
        </p:txBody>
      </p:sp>
      <p:sp>
        <p:nvSpPr>
          <p:cNvPr id="779292" name="Text Box 28"/>
          <p:cNvSpPr txBox="1">
            <a:spLocks noChangeArrowheads="1"/>
          </p:cNvSpPr>
          <p:nvPr/>
        </p:nvSpPr>
        <p:spPr bwMode="auto">
          <a:xfrm>
            <a:off x="4838700" y="46609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b="0" i="1">
                <a:solidFill>
                  <a:srgbClr val="003399"/>
                </a:solidFill>
                <a:ea typeface="MS PGothic" charset="0"/>
                <a:cs typeface="MS PGothic" charset="0"/>
              </a:rPr>
              <a:t>希伯伦</a:t>
            </a:r>
          </a:p>
        </p:txBody>
      </p:sp>
      <p:sp>
        <p:nvSpPr>
          <p:cNvPr id="779293" name="Text Box 29"/>
          <p:cNvSpPr txBox="1">
            <a:spLocks noChangeArrowheads="1"/>
          </p:cNvSpPr>
          <p:nvPr/>
        </p:nvSpPr>
        <p:spPr bwMode="auto">
          <a:xfrm rot="-5286213">
            <a:off x="4362450" y="13763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3399"/>
                </a:solidFill>
                <a:ea typeface="MS PGothic" charset="0"/>
                <a:cs typeface="MS PGothic" charset="0"/>
              </a:rPr>
              <a:t>亚设</a:t>
            </a:r>
            <a:endParaRPr lang="zh-CN" altLang="en-US" sz="1600">
              <a:solidFill>
                <a:srgbClr val="003399"/>
              </a:solidFill>
              <a:ea typeface="MS PGothic" charset="0"/>
              <a:cs typeface="MS PGothic" charset="0"/>
            </a:endParaRPr>
          </a:p>
        </p:txBody>
      </p:sp>
      <p:sp>
        <p:nvSpPr>
          <p:cNvPr id="779294" name="Text Box 30"/>
          <p:cNvSpPr txBox="1">
            <a:spLocks noChangeArrowheads="1"/>
          </p:cNvSpPr>
          <p:nvPr/>
        </p:nvSpPr>
        <p:spPr bwMode="auto">
          <a:xfrm rot="-844665">
            <a:off x="5075238" y="24130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3399"/>
                </a:solidFill>
                <a:miter lim="800000"/>
                <a:headEnd/>
                <a:tailEnd/>
              </a14:hiddenLine>
            </a:ext>
          </a:extLst>
        </p:spPr>
        <p:txBody>
          <a:bodyPr>
            <a:spAutoFit/>
          </a:bodyPr>
          <a:lstStyle/>
          <a:p>
            <a:pPr>
              <a:spcBef>
                <a:spcPct val="50000"/>
              </a:spcBef>
              <a:defRPr/>
            </a:pPr>
            <a:r>
              <a:rPr lang="ja-JP" altLang="en-US" sz="1600">
                <a:solidFill>
                  <a:srgbClr val="003399"/>
                </a:solidFill>
                <a:ea typeface="MS PGothic" charset="0"/>
                <a:cs typeface="MS PGothic" charset="0"/>
              </a:rPr>
              <a:t>以萨迦 </a:t>
            </a:r>
            <a:endParaRPr lang="zh-CN" altLang="en-US" sz="1600">
              <a:solidFill>
                <a:srgbClr val="003399"/>
              </a:solidFill>
              <a:ea typeface="宋体" charset="0"/>
              <a:cs typeface="宋体" charset="0"/>
            </a:endParaRPr>
          </a:p>
        </p:txBody>
      </p:sp>
      <p:sp>
        <p:nvSpPr>
          <p:cNvPr id="779295" name="Text Box 31"/>
          <p:cNvSpPr txBox="1">
            <a:spLocks noChangeArrowheads="1"/>
          </p:cNvSpPr>
          <p:nvPr/>
        </p:nvSpPr>
        <p:spPr bwMode="auto">
          <a:xfrm rot="469584">
            <a:off x="4422775" y="30480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3399"/>
                </a:solidFill>
                <a:ea typeface="MS PGothic" charset="0"/>
                <a:cs typeface="MS PGothic" charset="0"/>
              </a:rPr>
              <a:t>玛拿西</a:t>
            </a:r>
            <a:endParaRPr lang="zh-CN" altLang="en-US" sz="1600">
              <a:solidFill>
                <a:srgbClr val="003399"/>
              </a:solidFill>
              <a:ea typeface="宋体" charset="0"/>
              <a:cs typeface="宋体" charset="0"/>
            </a:endParaRPr>
          </a:p>
        </p:txBody>
      </p:sp>
      <p:sp>
        <p:nvSpPr>
          <p:cNvPr id="779296" name="Text Box 32"/>
          <p:cNvSpPr txBox="1">
            <a:spLocks noChangeArrowheads="1"/>
          </p:cNvSpPr>
          <p:nvPr/>
        </p:nvSpPr>
        <p:spPr bwMode="auto">
          <a:xfrm rot="2606806">
            <a:off x="5741988" y="4248150"/>
            <a:ext cx="1612900" cy="70326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3399"/>
                </a:solidFill>
                <a:ea typeface="MS PGothic" charset="0"/>
                <a:cs typeface="MS PGothic" charset="0"/>
              </a:rPr>
              <a:t>迦得</a:t>
            </a:r>
          </a:p>
          <a:p>
            <a:pPr>
              <a:spcBef>
                <a:spcPct val="50000"/>
              </a:spcBef>
              <a:defRPr/>
            </a:pPr>
            <a:endParaRPr lang="zh-CN" altLang="en-US" sz="1600">
              <a:solidFill>
                <a:srgbClr val="003399"/>
              </a:solidFill>
              <a:ea typeface="宋体" charset="0"/>
              <a:cs typeface="宋体" charset="0"/>
            </a:endParaRPr>
          </a:p>
        </p:txBody>
      </p:sp>
      <p:sp>
        <p:nvSpPr>
          <p:cNvPr id="779297" name="Text Box 33"/>
          <p:cNvSpPr txBox="1">
            <a:spLocks noChangeArrowheads="1"/>
          </p:cNvSpPr>
          <p:nvPr/>
        </p:nvSpPr>
        <p:spPr bwMode="auto">
          <a:xfrm rot="-2225045">
            <a:off x="4560888" y="3597275"/>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MS PGothic" charset="0"/>
                <a:cs typeface="MS PGothic" charset="0"/>
              </a:rPr>
              <a:t>以法莲</a:t>
            </a:r>
          </a:p>
        </p:txBody>
      </p:sp>
      <p:sp>
        <p:nvSpPr>
          <p:cNvPr id="779298" name="Text Box 34"/>
          <p:cNvSpPr txBox="1">
            <a:spLocks noChangeArrowheads="1"/>
          </p:cNvSpPr>
          <p:nvPr/>
        </p:nvSpPr>
        <p:spPr bwMode="auto">
          <a:xfrm>
            <a:off x="4800600" y="42672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宋体" charset="0"/>
                <a:cs typeface="宋体" charset="0"/>
              </a:rPr>
              <a:t>便雅悯</a:t>
            </a:r>
          </a:p>
        </p:txBody>
      </p:sp>
      <p:sp>
        <p:nvSpPr>
          <p:cNvPr id="779299" name="Text Box 35"/>
          <p:cNvSpPr txBox="1">
            <a:spLocks noChangeArrowheads="1"/>
          </p:cNvSpPr>
          <p:nvPr/>
        </p:nvSpPr>
        <p:spPr bwMode="auto">
          <a:xfrm rot="2953560">
            <a:off x="5767388" y="50355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MS PGothic" charset="0"/>
                <a:cs typeface="MS PGothic" charset="0"/>
              </a:rPr>
              <a:t>吕便</a:t>
            </a:r>
          </a:p>
        </p:txBody>
      </p:sp>
      <p:sp>
        <p:nvSpPr>
          <p:cNvPr id="779300" name="Text Box 36"/>
          <p:cNvSpPr txBox="1">
            <a:spLocks noChangeArrowheads="1"/>
          </p:cNvSpPr>
          <p:nvPr/>
        </p:nvSpPr>
        <p:spPr bwMode="auto">
          <a:xfrm rot="-3254640">
            <a:off x="3824288" y="398145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MS PGothic" charset="0"/>
                <a:cs typeface="MS PGothic" charset="0"/>
              </a:rPr>
              <a:t>但</a:t>
            </a:r>
          </a:p>
        </p:txBody>
      </p:sp>
      <p:sp>
        <p:nvSpPr>
          <p:cNvPr id="779301" name="Text Box 37"/>
          <p:cNvSpPr txBox="1">
            <a:spLocks noChangeArrowheads="1"/>
          </p:cNvSpPr>
          <p:nvPr/>
        </p:nvSpPr>
        <p:spPr bwMode="auto">
          <a:xfrm rot="-2428638">
            <a:off x="3752850" y="47037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MS PGothic" charset="0"/>
                <a:cs typeface="MS PGothic" charset="0"/>
              </a:rPr>
              <a:t>犹大</a:t>
            </a:r>
          </a:p>
        </p:txBody>
      </p:sp>
      <p:sp>
        <p:nvSpPr>
          <p:cNvPr id="779302" name="Text Box 38"/>
          <p:cNvSpPr txBox="1">
            <a:spLocks noChangeArrowheads="1"/>
          </p:cNvSpPr>
          <p:nvPr/>
        </p:nvSpPr>
        <p:spPr bwMode="auto">
          <a:xfrm>
            <a:off x="3898900" y="55372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宋体" charset="0"/>
                <a:cs typeface="宋体" charset="0"/>
              </a:rPr>
              <a:t>西缅</a:t>
            </a:r>
            <a:r>
              <a:rPr lang="en-US" altLang="zh-CN" sz="1600">
                <a:solidFill>
                  <a:srgbClr val="003399"/>
                </a:solidFill>
                <a:ea typeface="宋体" charset="0"/>
                <a:cs typeface="宋体" charset="0"/>
              </a:rPr>
              <a:t>..</a:t>
            </a:r>
          </a:p>
        </p:txBody>
      </p:sp>
      <p:sp>
        <p:nvSpPr>
          <p:cNvPr id="779303" name="Text Box 39"/>
          <p:cNvSpPr txBox="1">
            <a:spLocks noChangeArrowheads="1"/>
          </p:cNvSpPr>
          <p:nvPr/>
        </p:nvSpPr>
        <p:spPr bwMode="auto">
          <a:xfrm rot="-1471107">
            <a:off x="5795963" y="32432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a:solidFill>
                  <a:srgbClr val="003399"/>
                </a:solidFill>
                <a:ea typeface="MS PGothic" charset="0"/>
                <a:cs typeface="MS PGothic" charset="0"/>
              </a:rPr>
              <a:t>玛拿西</a:t>
            </a:r>
            <a:endParaRPr lang="zh-CN" altLang="en-US" sz="1600">
              <a:solidFill>
                <a:srgbClr val="003399"/>
              </a:solidFill>
              <a:ea typeface="宋体" charset="0"/>
              <a:cs typeface="宋体" charset="0"/>
            </a:endParaRPr>
          </a:p>
        </p:txBody>
      </p:sp>
      <p:sp>
        <p:nvSpPr>
          <p:cNvPr id="779304" name="Text Box 40"/>
          <p:cNvSpPr txBox="1">
            <a:spLocks noChangeArrowheads="1"/>
          </p:cNvSpPr>
          <p:nvPr/>
        </p:nvSpPr>
        <p:spPr bwMode="auto">
          <a:xfrm rot="-4430452">
            <a:off x="5772150" y="12573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en-US" altLang="zh-CN" sz="1600">
                <a:solidFill>
                  <a:srgbClr val="003399"/>
                </a:solidFill>
                <a:ea typeface="宋体" charset="0"/>
                <a:cs typeface="宋体" charset="0"/>
              </a:rPr>
              <a:t>拿</a:t>
            </a:r>
            <a:r>
              <a:rPr lang="zh-CN" altLang="en-US" sz="1600">
                <a:solidFill>
                  <a:srgbClr val="003399"/>
                </a:solidFill>
                <a:ea typeface="宋体" charset="0"/>
                <a:cs typeface="宋体" charset="0"/>
              </a:rPr>
              <a:t>费他利</a:t>
            </a:r>
          </a:p>
        </p:txBody>
      </p:sp>
      <p:sp>
        <p:nvSpPr>
          <p:cNvPr id="779305" name="Text Box 41"/>
          <p:cNvSpPr txBox="1">
            <a:spLocks noChangeArrowheads="1"/>
          </p:cNvSpPr>
          <p:nvPr/>
        </p:nvSpPr>
        <p:spPr bwMode="auto">
          <a:xfrm rot="-5105054">
            <a:off x="4718050" y="1516063"/>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a:solidFill>
                  <a:srgbClr val="003399"/>
                </a:solidFill>
                <a:ea typeface="MS PGothic" charset="0"/>
                <a:cs typeface="MS PGothic" charset="0"/>
              </a:rPr>
              <a:t>西布伦</a:t>
            </a:r>
          </a:p>
        </p:txBody>
      </p:sp>
      <p:sp>
        <p:nvSpPr>
          <p:cNvPr id="779306" name="Text Box 42"/>
          <p:cNvSpPr txBox="1">
            <a:spLocks noChangeArrowheads="1"/>
          </p:cNvSpPr>
          <p:nvPr/>
        </p:nvSpPr>
        <p:spPr bwMode="auto">
          <a:xfrm>
            <a:off x="4051300" y="2311400"/>
            <a:ext cx="1612900" cy="703263"/>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600" i="1">
                <a:solidFill>
                  <a:srgbClr val="003399"/>
                </a:solidFill>
                <a:ea typeface="MS PGothic" charset="0"/>
                <a:cs typeface="MS PGothic" charset="0"/>
              </a:rPr>
              <a:t>卡蜜儿山</a:t>
            </a:r>
          </a:p>
          <a:p>
            <a:pPr>
              <a:spcBef>
                <a:spcPct val="50000"/>
              </a:spcBef>
              <a:defRPr/>
            </a:pPr>
            <a:endParaRPr lang="zh-CN" altLang="en-US" sz="1600" i="1">
              <a:solidFill>
                <a:srgbClr val="003399"/>
              </a:solidFill>
              <a:ea typeface="宋体" charset="0"/>
              <a:cs typeface="宋体" charset="0"/>
            </a:endParaRPr>
          </a:p>
        </p:txBody>
      </p:sp>
      <p:sp>
        <p:nvSpPr>
          <p:cNvPr id="779308" name="Text Box 44"/>
          <p:cNvSpPr txBox="1">
            <a:spLocks noChangeArrowheads="1"/>
          </p:cNvSpPr>
          <p:nvPr/>
        </p:nvSpPr>
        <p:spPr bwMode="auto">
          <a:xfrm>
            <a:off x="4914900" y="50927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3399"/>
                </a:solidFill>
                <a:ea typeface="MS PGothic" charset="0"/>
                <a:cs typeface="MS PGothic" charset="0"/>
              </a:rPr>
              <a:t>死海</a:t>
            </a:r>
          </a:p>
        </p:txBody>
      </p:sp>
      <p:sp>
        <p:nvSpPr>
          <p:cNvPr id="779309" name="Text Box 45"/>
          <p:cNvSpPr txBox="1">
            <a:spLocks noChangeArrowheads="1"/>
          </p:cNvSpPr>
          <p:nvPr/>
        </p:nvSpPr>
        <p:spPr bwMode="auto">
          <a:xfrm>
            <a:off x="3009900" y="1393825"/>
            <a:ext cx="1612900" cy="4572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2400" i="1">
                <a:solidFill>
                  <a:srgbClr val="0831AD"/>
                </a:solidFill>
                <a:ea typeface="宋体" charset="0"/>
                <a:cs typeface="宋体" charset="0"/>
              </a:rPr>
              <a:t>大海</a:t>
            </a:r>
          </a:p>
        </p:txBody>
      </p:sp>
      <p:sp>
        <p:nvSpPr>
          <p:cNvPr id="779310"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79311"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79312"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79313"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n-cs"/>
            </a:endParaRPr>
          </a:p>
        </p:txBody>
      </p:sp>
      <p:sp>
        <p:nvSpPr>
          <p:cNvPr id="779314" name="Text Box 50"/>
          <p:cNvSpPr txBox="1">
            <a:spLocks noChangeArrowheads="1"/>
          </p:cNvSpPr>
          <p:nvPr/>
        </p:nvSpPr>
        <p:spPr bwMode="auto">
          <a:xfrm rot="-37201">
            <a:off x="7104063" y="5233988"/>
            <a:ext cx="1062037" cy="71596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lnSpc>
                <a:spcPct val="85000"/>
              </a:lnSpc>
              <a:spcBef>
                <a:spcPct val="50000"/>
              </a:spcBef>
              <a:defRPr/>
            </a:pPr>
            <a:r>
              <a:rPr lang="ja-JP" altLang="en-US" sz="1600" i="1">
                <a:solidFill>
                  <a:srgbClr val="003399"/>
                </a:solidFill>
                <a:latin typeface="宋体" charset="0"/>
                <a:ea typeface="宋体" charset="0"/>
                <a:cs typeface="宋体" charset="0"/>
              </a:rPr>
              <a:t>利未</a:t>
            </a:r>
            <a:r>
              <a:rPr lang="en-US" altLang="ja-JP" sz="1600" i="1">
                <a:solidFill>
                  <a:srgbClr val="003399"/>
                </a:solidFill>
                <a:latin typeface="宋体" charset="0"/>
                <a:ea typeface="宋体" charset="0"/>
                <a:cs typeface="宋体" charset="0"/>
              </a:rPr>
              <a:t>:</a:t>
            </a:r>
            <a:r>
              <a:rPr lang="en-US" altLang="zh-CN" sz="1600" i="1">
                <a:solidFill>
                  <a:srgbClr val="003399"/>
                </a:solidFill>
                <a:latin typeface="宋体" charset="0"/>
                <a:ea typeface="宋体" charset="0"/>
                <a:cs typeface="宋体" charset="0"/>
              </a:rPr>
              <a:t>  </a:t>
            </a:r>
            <a:r>
              <a:rPr lang="ja-JP" altLang="en-US" sz="1600" i="1">
                <a:solidFill>
                  <a:srgbClr val="003399"/>
                </a:solidFill>
                <a:latin typeface="宋体" charset="0"/>
                <a:ea typeface="宋体" charset="0"/>
                <a:cs typeface="宋体" charset="0"/>
              </a:rPr>
              <a:t>只</a:t>
            </a:r>
            <a:r>
              <a:rPr lang="zh-CN" altLang="en-US" sz="1600" i="1">
                <a:solidFill>
                  <a:srgbClr val="003399"/>
                </a:solidFill>
                <a:latin typeface="宋体" charset="0"/>
                <a:ea typeface="宋体" charset="0"/>
                <a:cs typeface="宋体" charset="0"/>
              </a:rPr>
              <a:t>生活</a:t>
            </a:r>
            <a:r>
              <a:rPr lang="ja-JP" altLang="en-US" sz="1600" i="1">
                <a:solidFill>
                  <a:srgbClr val="003399"/>
                </a:solidFill>
                <a:latin typeface="宋体" charset="0"/>
                <a:ea typeface="宋体" charset="0"/>
                <a:cs typeface="宋体" charset="0"/>
              </a:rPr>
              <a:t>在</a:t>
            </a:r>
            <a:r>
              <a:rPr lang="zh-CN" altLang="en-US" sz="1600" i="1">
                <a:solidFill>
                  <a:srgbClr val="003399"/>
                </a:solidFill>
                <a:latin typeface="宋体" charset="0"/>
                <a:ea typeface="宋体" charset="0"/>
                <a:cs typeface="宋体" charset="0"/>
              </a:rPr>
              <a:t>城里</a:t>
            </a:r>
          </a:p>
        </p:txBody>
      </p:sp>
      <p:sp>
        <p:nvSpPr>
          <p:cNvPr id="779315" name="Text Box 51"/>
          <p:cNvSpPr txBox="1">
            <a:spLocks noChangeArrowheads="1"/>
          </p:cNvSpPr>
          <p:nvPr/>
        </p:nvSpPr>
        <p:spPr bwMode="auto">
          <a:xfrm>
            <a:off x="423863" y="2592388"/>
            <a:ext cx="3505200" cy="26479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80000"/>
              </a:lnSpc>
              <a:spcBef>
                <a:spcPct val="50000"/>
              </a:spcBef>
              <a:defRPr/>
            </a:pPr>
            <a:r>
              <a:rPr lang="zh-CN" altLang="en-US" sz="6000" i="1">
                <a:solidFill>
                  <a:srgbClr val="003399"/>
                </a:solidFill>
                <a:ea typeface="宋体" charset="0"/>
                <a:cs typeface="宋体" charset="0"/>
              </a:rPr>
              <a:t>“</a:t>
            </a:r>
            <a:r>
              <a:rPr lang="en-US" altLang="zh-CN" sz="6000" i="1">
                <a:solidFill>
                  <a:srgbClr val="003399"/>
                </a:solidFill>
                <a:ea typeface="宋体" charset="0"/>
                <a:cs typeface="宋体" charset="0"/>
              </a:rPr>
              <a:t>…</a:t>
            </a:r>
            <a:r>
              <a:rPr lang="ja-JP" altLang="en-US" sz="6000" i="1">
                <a:solidFill>
                  <a:srgbClr val="003399"/>
                </a:solidFill>
                <a:ea typeface="MS PGothic" charset="0"/>
                <a:cs typeface="MS PGothic" charset="0"/>
              </a:rPr>
              <a:t>各人任</a:t>
            </a:r>
            <a:endParaRPr lang="zh-CN" altLang="en-US" sz="6000" i="1">
              <a:solidFill>
                <a:srgbClr val="003399"/>
              </a:solidFill>
              <a:ea typeface="MS PGothic" charset="0"/>
              <a:cs typeface="MS PGothic" charset="0"/>
            </a:endParaRPr>
          </a:p>
          <a:p>
            <a:pPr>
              <a:lnSpc>
                <a:spcPct val="80000"/>
              </a:lnSpc>
              <a:spcBef>
                <a:spcPct val="50000"/>
              </a:spcBef>
              <a:defRPr/>
            </a:pPr>
            <a:r>
              <a:rPr lang="ja-JP" altLang="en-US" sz="6000" i="1">
                <a:solidFill>
                  <a:srgbClr val="003399"/>
                </a:solidFill>
                <a:latin typeface="Arial"/>
                <a:ea typeface="MS PGothic" charset="0"/>
                <a:cs typeface="MS PGothic" charset="0"/>
              </a:rPr>
              <a:t> </a:t>
            </a:r>
            <a:r>
              <a:rPr lang="ja-JP" altLang="en-US" sz="6000" i="1">
                <a:solidFill>
                  <a:srgbClr val="003399"/>
                </a:solidFill>
                <a:ea typeface="MS PGothic" charset="0"/>
                <a:cs typeface="MS PGothic" charset="0"/>
              </a:rPr>
              <a:t>意而行”</a:t>
            </a:r>
          </a:p>
          <a:p>
            <a:pPr>
              <a:lnSpc>
                <a:spcPct val="80000"/>
              </a:lnSpc>
              <a:spcBef>
                <a:spcPct val="50000"/>
              </a:spcBef>
              <a:defRPr/>
            </a:pPr>
            <a:endParaRPr lang="zh-CN" altLang="en-US" sz="3200" i="1">
              <a:solidFill>
                <a:srgbClr val="003399"/>
              </a:solidFill>
              <a:ea typeface="宋体" charset="0"/>
              <a:cs typeface="宋体" charset="0"/>
            </a:endParaRPr>
          </a:p>
        </p:txBody>
      </p:sp>
      <p:sp>
        <p:nvSpPr>
          <p:cNvPr id="779316" name="Rectangle 52"/>
          <p:cNvSpPr>
            <a:spLocks noChangeArrowheads="1"/>
          </p:cNvSpPr>
          <p:nvPr/>
        </p:nvSpPr>
        <p:spPr bwMode="auto">
          <a:xfrm>
            <a:off x="77851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779317" name="Text Box 53"/>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 </a:t>
            </a:r>
            <a:r>
              <a:rPr lang="en-US" altLang="ja-JP" sz="1400">
                <a:solidFill>
                  <a:schemeClr val="tx1"/>
                </a:solidFill>
                <a:latin typeface="宋体" charset="0"/>
                <a:ea typeface="宋体" charset="0"/>
                <a:cs typeface="宋体" charset="0"/>
              </a:rPr>
              <a:t>17:6</a:t>
            </a:r>
            <a:endParaRPr lang="en-US" altLang="zh-CN" sz="1400">
              <a:solidFill>
                <a:schemeClr val="tx1"/>
              </a:solidFill>
              <a:latin typeface="宋体" charset="0"/>
              <a:ea typeface="宋体" charset="0"/>
              <a:cs typeface="宋体" charset="0"/>
            </a:endParaRPr>
          </a:p>
        </p:txBody>
      </p:sp>
      <p:sp>
        <p:nvSpPr>
          <p:cNvPr id="779318" name="Text Box 54"/>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779319" name="Rectangle 55"/>
          <p:cNvSpPr>
            <a:spLocks noChangeArrowheads="1"/>
          </p:cNvSpPr>
          <p:nvPr/>
        </p:nvSpPr>
        <p:spPr bwMode="auto">
          <a:xfrm>
            <a:off x="80914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05</a:t>
            </a:r>
          </a:p>
        </p:txBody>
      </p:sp>
      <p:sp>
        <p:nvSpPr>
          <p:cNvPr id="779320" name="Text Box 56"/>
          <p:cNvSpPr txBox="1">
            <a:spLocks noChangeArrowheads="1"/>
          </p:cNvSpPr>
          <p:nvPr/>
        </p:nvSpPr>
        <p:spPr bwMode="auto">
          <a:xfrm>
            <a:off x="8655050"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B VAG Rounded Bold" charset="0"/>
              <a:ea typeface="宋体" charset="0"/>
              <a:cs typeface="宋体" charset="0"/>
            </a:endParaRPr>
          </a:p>
        </p:txBody>
      </p:sp>
      <p:sp>
        <p:nvSpPr>
          <p:cNvPr id="779321" name="Rectangle 57"/>
          <p:cNvSpPr>
            <a:spLocks noChangeArrowheads="1"/>
          </p:cNvSpPr>
          <p:nvPr/>
        </p:nvSpPr>
        <p:spPr bwMode="auto">
          <a:xfrm>
            <a:off x="0" y="0"/>
            <a:ext cx="1841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zh-CN" altLang="en-US" sz="1600">
              <a:solidFill>
                <a:srgbClr val="00FF00"/>
              </a:solidFill>
              <a:ea typeface="宋体" charset="0"/>
              <a:cs typeface="宋体" charset="0"/>
            </a:endParaRPr>
          </a:p>
          <a:p>
            <a:pPr>
              <a:defRPr/>
            </a:pPr>
            <a:endParaRPr lang="zh-CN" altLang="en-US" sz="2400" b="0">
              <a:solidFill>
                <a:schemeClr val="tx1"/>
              </a:solidFill>
              <a:latin typeface="Times" charset="0"/>
              <a:ea typeface="宋体" charset="0"/>
              <a:cs typeface="宋体" charset="0"/>
            </a:endParaRPr>
          </a:p>
        </p:txBody>
      </p:sp>
      <p:sp>
        <p:nvSpPr>
          <p:cNvPr id="779322" name="Text Box 58"/>
          <p:cNvSpPr txBox="1">
            <a:spLocks noChangeArrowheads="1"/>
          </p:cNvSpPr>
          <p:nvPr/>
        </p:nvSpPr>
        <p:spPr bwMode="auto">
          <a:xfrm>
            <a:off x="5448300" y="2146300"/>
            <a:ext cx="1612900" cy="3365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600" b="0" i="1">
                <a:solidFill>
                  <a:srgbClr val="003399"/>
                </a:solidFill>
                <a:ea typeface="MS PGothic" charset="0"/>
                <a:cs typeface="MS PGothic" charset="0"/>
              </a:rPr>
              <a:t>他泊山</a:t>
            </a:r>
          </a:p>
        </p:txBody>
      </p:sp>
      <p:sp>
        <p:nvSpPr>
          <p:cNvPr id="779323" name="Text Box 59"/>
          <p:cNvSpPr txBox="1">
            <a:spLocks noChangeArrowheads="1"/>
          </p:cNvSpPr>
          <p:nvPr/>
        </p:nvSpPr>
        <p:spPr bwMode="auto">
          <a:xfrm>
            <a:off x="0" y="1982788"/>
            <a:ext cx="8615363" cy="277495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sz="17600" i="1" dirty="0">
                <a:solidFill>
                  <a:schemeClr val="tx1"/>
                </a:solidFill>
                <a:latin typeface="Sand" charset="0"/>
                <a:ea typeface="宋体" charset="0"/>
                <a:cs typeface="宋体" charset="0"/>
              </a:rPr>
              <a:t>无 王 </a:t>
            </a:r>
            <a:r>
              <a:rPr lang="en-US" altLang="zh-CN" sz="17600" i="1" dirty="0">
                <a:solidFill>
                  <a:schemeClr val="tx1"/>
                </a:solidFill>
                <a:latin typeface="Sand" charset="0"/>
                <a:ea typeface="宋体" charset="0"/>
                <a:cs typeface="宋体" charset="0"/>
              </a:rPr>
              <a:t>!</a:t>
            </a:r>
          </a:p>
        </p:txBody>
      </p:sp>
      <p:sp>
        <p:nvSpPr>
          <p:cNvPr id="779325" name="Text Box 6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779323"/>
                                        </p:tgtEl>
                                        <p:attrNameLst>
                                          <p:attrName>style.visibility</p:attrName>
                                        </p:attrNameLst>
                                      </p:cBhvr>
                                      <p:to>
                                        <p:strVal val="visible"/>
                                      </p:to>
                                    </p:set>
                                    <p:anim calcmode="lin" valueType="num">
                                      <p:cBhvr additive="base">
                                        <p:cTn id="7" dur="5000" fill="hold"/>
                                        <p:tgtEl>
                                          <p:spTgt spid="779323"/>
                                        </p:tgtEl>
                                        <p:attrNameLst>
                                          <p:attrName>ppt_x</p:attrName>
                                        </p:attrNameLst>
                                      </p:cBhvr>
                                      <p:tavLst>
                                        <p:tav tm="0">
                                          <p:val>
                                            <p:strVal val="1+#ppt_w/2"/>
                                          </p:val>
                                        </p:tav>
                                        <p:tav tm="100000">
                                          <p:val>
                                            <p:strVal val="#ppt_x"/>
                                          </p:val>
                                        </p:tav>
                                      </p:tavLst>
                                    </p:anim>
                                    <p:anim calcmode="lin" valueType="num">
                                      <p:cBhvr additive="base">
                                        <p:cTn id="8" dur="5000" fill="hold"/>
                                        <p:tgtEl>
                                          <p:spTgt spid="779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32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a:off x="5445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478212" name="Line 4"/>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78213" name="Rectangle 5"/>
          <p:cNvSpPr>
            <a:spLocks noChangeArrowheads="1"/>
          </p:cNvSpPr>
          <p:nvPr/>
        </p:nvSpPr>
        <p:spPr bwMode="auto">
          <a:xfrm>
            <a:off x="5445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478214" name="Line 6"/>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478230" name="Rectangle 22"/>
          <p:cNvSpPr>
            <a:spLocks noChangeArrowheads="1"/>
          </p:cNvSpPr>
          <p:nvPr/>
        </p:nvSpPr>
        <p:spPr bwMode="auto">
          <a:xfrm>
            <a:off x="77724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478232" name="Text Box 24"/>
          <p:cNvSpPr txBox="1">
            <a:spLocks noChangeArrowheads="1"/>
          </p:cNvSpPr>
          <p:nvPr/>
        </p:nvSpPr>
        <p:spPr bwMode="auto">
          <a:xfrm>
            <a:off x="1749425" y="-22225"/>
            <a:ext cx="5957888"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尼</a:t>
            </a:r>
            <a:r>
              <a:rPr lang="zh-CN"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3:8</a:t>
            </a:r>
          </a:p>
        </p:txBody>
      </p:sp>
      <p:sp>
        <p:nvSpPr>
          <p:cNvPr id="478314" name="Text Box 106"/>
          <p:cNvSpPr txBox="1">
            <a:spLocks noChangeArrowheads="1"/>
          </p:cNvSpPr>
          <p:nvPr/>
        </p:nvSpPr>
        <p:spPr bwMode="auto">
          <a:xfrm>
            <a:off x="8720138"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Kosher-Normal" charset="0"/>
                <a:ea typeface="宋体" charset="0"/>
                <a:cs typeface="宋体" charset="0"/>
              </a:rPr>
              <a:t> </a:t>
            </a:r>
          </a:p>
        </p:txBody>
      </p:sp>
      <p:sp>
        <p:nvSpPr>
          <p:cNvPr id="478315" name="Text Box 107"/>
          <p:cNvSpPr txBox="1">
            <a:spLocks noChangeArrowheads="1"/>
          </p:cNvSpPr>
          <p:nvPr/>
        </p:nvSpPr>
        <p:spPr bwMode="auto">
          <a:xfrm>
            <a:off x="8664575" y="64135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Kosher-Normal" charset="0"/>
              <a:ea typeface="宋体" charset="0"/>
              <a:cs typeface="宋体"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478215" name="Rectangle 7"/>
          <p:cNvSpPr>
            <a:spLocks noChangeArrowheads="1"/>
          </p:cNvSpPr>
          <p:nvPr/>
        </p:nvSpPr>
        <p:spPr bwMode="auto">
          <a:xfrm>
            <a:off x="2393950" y="530225"/>
            <a:ext cx="5865813" cy="45402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lIns="90487" tIns="44450" rIns="90487" bIns="44450">
            <a:spAutoFit/>
          </a:bodyPr>
          <a:lstStyle/>
          <a:p>
            <a:pPr>
              <a:defRPr/>
            </a:pPr>
            <a:r>
              <a:rPr lang="ja-JP" altLang="en-US" sz="2400">
                <a:solidFill>
                  <a:srgbClr val="EEFF4B"/>
                </a:solidFill>
                <a:latin typeface="宋体" charset="0"/>
                <a:ea typeface="宋体" charset="0"/>
                <a:cs typeface="宋体" charset="0"/>
              </a:rPr>
              <a:t>耶路撒冷</a:t>
            </a:r>
            <a:r>
              <a:rPr lang="en-US" altLang="zh-CN" sz="2400">
                <a:solidFill>
                  <a:srgbClr val="EEFF4B"/>
                </a:solidFill>
                <a:latin typeface="宋体" charset="0"/>
                <a:ea typeface="宋体" charset="0"/>
                <a:cs typeface="宋体" charset="0"/>
              </a:rPr>
              <a:t>: </a:t>
            </a:r>
            <a:r>
              <a:rPr lang="zh-CN" altLang="en-US" sz="2400">
                <a:solidFill>
                  <a:srgbClr val="FFFF00"/>
                </a:solidFill>
                <a:latin typeface="宋体" charset="0"/>
                <a:ea typeface="宋体" charset="0"/>
                <a:cs typeface="宋体" charset="0"/>
              </a:rPr>
              <a:t>尼希米所建</a:t>
            </a:r>
            <a:r>
              <a:rPr lang="zh-CN" altLang="en-US" sz="2400">
                <a:solidFill>
                  <a:srgbClr val="EEFF4B"/>
                </a:solidFill>
                <a:latin typeface="宋体" charset="0"/>
                <a:ea typeface="宋体" charset="0"/>
                <a:cs typeface="宋体" charset="0"/>
              </a:rPr>
              <a:t>城墙的发现</a:t>
            </a:r>
          </a:p>
        </p:txBody>
      </p:sp>
      <p:sp>
        <p:nvSpPr>
          <p:cNvPr id="478317" name="Rectangle 109"/>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67</a:t>
            </a:r>
          </a:p>
        </p:txBody>
      </p:sp>
      <p:grpSp>
        <p:nvGrpSpPr>
          <p:cNvPr id="141324" name="Group 1203"/>
          <p:cNvGrpSpPr>
            <a:grpSpLocks/>
          </p:cNvGrpSpPr>
          <p:nvPr/>
        </p:nvGrpSpPr>
        <p:grpSpPr bwMode="auto">
          <a:xfrm>
            <a:off x="7881938" y="3082925"/>
            <a:ext cx="1404937" cy="1116013"/>
            <a:chOff x="4965" y="1942"/>
            <a:chExt cx="885" cy="703"/>
          </a:xfrm>
        </p:grpSpPr>
        <p:grpSp>
          <p:nvGrpSpPr>
            <p:cNvPr id="141326" name="Group 1204"/>
            <p:cNvGrpSpPr>
              <a:grpSpLocks/>
            </p:cNvGrpSpPr>
            <p:nvPr/>
          </p:nvGrpSpPr>
          <p:grpSpPr bwMode="auto">
            <a:xfrm>
              <a:off x="5021" y="1942"/>
              <a:ext cx="829" cy="703"/>
              <a:chOff x="5021" y="1942"/>
              <a:chExt cx="829" cy="703"/>
            </a:xfrm>
          </p:grpSpPr>
          <p:grpSp>
            <p:nvGrpSpPr>
              <p:cNvPr id="141328" name="Group 1205"/>
              <p:cNvGrpSpPr>
                <a:grpSpLocks/>
              </p:cNvGrpSpPr>
              <p:nvPr/>
            </p:nvGrpSpPr>
            <p:grpSpPr bwMode="auto">
              <a:xfrm>
                <a:off x="5021" y="1942"/>
                <a:ext cx="659" cy="703"/>
                <a:chOff x="5021" y="1942"/>
                <a:chExt cx="659" cy="703"/>
              </a:xfrm>
            </p:grpSpPr>
            <p:grpSp>
              <p:nvGrpSpPr>
                <p:cNvPr id="141330" name="Group 1206"/>
                <p:cNvGrpSpPr>
                  <a:grpSpLocks/>
                </p:cNvGrpSpPr>
                <p:nvPr/>
              </p:nvGrpSpPr>
              <p:grpSpPr bwMode="auto">
                <a:xfrm>
                  <a:off x="5021" y="1942"/>
                  <a:ext cx="659" cy="703"/>
                  <a:chOff x="5021" y="1942"/>
                  <a:chExt cx="659" cy="703"/>
                </a:xfrm>
              </p:grpSpPr>
              <p:sp>
                <p:nvSpPr>
                  <p:cNvPr id="601271" name="Freeform 1207"/>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1272" name="Freeform 1208"/>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1273" name="AutoShape 1209"/>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4" name="Rectangle 1210"/>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5" name="Line 1211"/>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6" name="Line 1212"/>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7" name="Line 1213"/>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8" name="Line 1214"/>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79" name="Rectangle 1215"/>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601280" name="Rectangle 1216"/>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601281" name="Rectangle 1217"/>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601282" name="Rectangle 1218"/>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83" name="Rectangle 1219"/>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1284" name="Rectangle 1220"/>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601285" name="Text Box 1221"/>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601286" name="Rectangle 1222"/>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601287" name="Text Box 1223"/>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601288" name="Text Box 1224"/>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601289" name="Text Box 1225"/>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601290" name="Text Box 1226"/>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601291" name="Text Box 1227"/>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379"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0"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9381"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382"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3"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4" name="Rectangle 8"/>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幼</a:t>
            </a:r>
          </a:p>
        </p:txBody>
      </p:sp>
      <p:sp>
        <p:nvSpPr>
          <p:cNvPr id="869385"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波</a:t>
            </a:r>
          </a:p>
        </p:txBody>
      </p:sp>
      <p:sp>
        <p:nvSpPr>
          <p:cNvPr id="869386"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7"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8"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389"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加</a:t>
            </a:r>
          </a:p>
        </p:txBody>
      </p:sp>
      <p:sp>
        <p:nvSpPr>
          <p:cNvPr id="869390"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红</a:t>
            </a:r>
          </a:p>
        </p:txBody>
      </p:sp>
      <p:sp>
        <p:nvSpPr>
          <p:cNvPr id="869391" name="Rectangle 15"/>
          <p:cNvSpPr>
            <a:spLocks noChangeArrowheads="1"/>
          </p:cNvSpPr>
          <p:nvPr/>
        </p:nvSpPr>
        <p:spPr bwMode="auto">
          <a:xfrm>
            <a:off x="1741488" y="992188"/>
            <a:ext cx="12033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地</a:t>
            </a:r>
          </a:p>
        </p:txBody>
      </p:sp>
      <p:sp>
        <p:nvSpPr>
          <p:cNvPr id="869392"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3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3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395" name="Rectangle 19"/>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死</a:t>
            </a:r>
          </a:p>
        </p:txBody>
      </p:sp>
      <p:sp>
        <p:nvSpPr>
          <p:cNvPr id="869396" name="Line 2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cs typeface="+mn-cs"/>
            </a:endParaRPr>
          </a:p>
        </p:txBody>
      </p:sp>
      <p:sp>
        <p:nvSpPr>
          <p:cNvPr id="869397" name="Rectangle 21"/>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69398" name="Rectangle 22"/>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吾</a:t>
            </a:r>
          </a:p>
        </p:txBody>
      </p:sp>
      <p:sp>
        <p:nvSpPr>
          <p:cNvPr id="869399" name="Rectangle 23"/>
          <p:cNvSpPr>
            <a:spLocks noChangeArrowheads="1"/>
          </p:cNvSpPr>
          <p:nvPr/>
        </p:nvSpPr>
        <p:spPr bwMode="auto">
          <a:xfrm>
            <a:off x="5830888" y="28844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巴</a:t>
            </a:r>
          </a:p>
        </p:txBody>
      </p:sp>
      <p:sp>
        <p:nvSpPr>
          <p:cNvPr id="869400" name="Rectangle 24"/>
          <p:cNvSpPr>
            <a:spLocks noChangeArrowheads="1"/>
          </p:cNvSpPr>
          <p:nvPr/>
        </p:nvSpPr>
        <p:spPr bwMode="auto">
          <a:xfrm>
            <a:off x="5487988" y="181133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哈</a:t>
            </a:r>
          </a:p>
        </p:txBody>
      </p:sp>
      <p:sp>
        <p:nvSpPr>
          <p:cNvPr id="869401" name="Rectangle 25"/>
          <p:cNvSpPr>
            <a:spLocks noChangeArrowheads="1"/>
          </p:cNvSpPr>
          <p:nvPr/>
        </p:nvSpPr>
        <p:spPr bwMode="auto">
          <a:xfrm>
            <a:off x="7088188" y="1525588"/>
            <a:ext cx="12922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2400">
                <a:solidFill>
                  <a:schemeClr val="folHlink"/>
                </a:solidFill>
                <a:latin typeface="Times" charset="0"/>
                <a:ea typeface="宋体" charset="0"/>
                <a:cs typeface="宋体" charset="0"/>
              </a:rPr>
              <a:t>尼</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亚</a:t>
            </a:r>
            <a:r>
              <a:rPr lang="en-US" altLang="zh-CN" sz="2400">
                <a:solidFill>
                  <a:schemeClr val="folHlink"/>
                </a:solidFill>
                <a:latin typeface="Times" charset="0"/>
                <a:ea typeface="宋体" charset="0"/>
                <a:cs typeface="宋体" charset="0"/>
              </a:rPr>
              <a:t>)</a:t>
            </a:r>
          </a:p>
        </p:txBody>
      </p:sp>
      <p:sp>
        <p:nvSpPr>
          <p:cNvPr id="869402" name="Rectangle 26"/>
          <p:cNvSpPr>
            <a:spLocks noChangeArrowheads="1"/>
          </p:cNvSpPr>
          <p:nvPr/>
        </p:nvSpPr>
        <p:spPr bwMode="auto">
          <a:xfrm>
            <a:off x="3040063" y="2568575"/>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迦</a:t>
            </a:r>
          </a:p>
        </p:txBody>
      </p:sp>
      <p:sp>
        <p:nvSpPr>
          <p:cNvPr id="869403" name="Rectangle 27"/>
          <p:cNvSpPr>
            <a:spLocks noChangeArrowheads="1"/>
          </p:cNvSpPr>
          <p:nvPr/>
        </p:nvSpPr>
        <p:spPr bwMode="auto">
          <a:xfrm>
            <a:off x="2579688"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耶</a:t>
            </a:r>
          </a:p>
        </p:txBody>
      </p:sp>
      <p:sp>
        <p:nvSpPr>
          <p:cNvPr id="869404" name="Rectangle 28"/>
          <p:cNvSpPr>
            <a:spLocks noChangeArrowheads="1"/>
          </p:cNvSpPr>
          <p:nvPr/>
        </p:nvSpPr>
        <p:spPr bwMode="auto">
          <a:xfrm>
            <a:off x="2930525" y="4451350"/>
            <a:ext cx="8953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加</a:t>
            </a:r>
            <a:r>
              <a:rPr lang="en-US" altLang="zh-CN" sz="2400">
                <a:solidFill>
                  <a:schemeClr val="folHlink"/>
                </a:solidFill>
                <a:latin typeface="Times" charset="0"/>
                <a:ea typeface="宋体" charset="0"/>
                <a:cs typeface="宋体" charset="0"/>
              </a:rPr>
              <a:t>-</a:t>
            </a:r>
            <a:r>
              <a:rPr lang="zh-CN" altLang="en-US" sz="2400">
                <a:solidFill>
                  <a:schemeClr val="folHlink"/>
                </a:solidFill>
                <a:latin typeface="Times" charset="0"/>
                <a:ea typeface="宋体" charset="0"/>
                <a:cs typeface="宋体" charset="0"/>
              </a:rPr>
              <a:t>巴</a:t>
            </a:r>
            <a:endParaRPr lang="en-US" altLang="zh-CN" sz="2400">
              <a:solidFill>
                <a:schemeClr val="folHlink"/>
              </a:solidFill>
              <a:latin typeface="Times" charset="0"/>
              <a:ea typeface="宋体" charset="0"/>
              <a:cs typeface="宋体" charset="0"/>
            </a:endParaRPr>
          </a:p>
        </p:txBody>
      </p:sp>
      <p:sp>
        <p:nvSpPr>
          <p:cNvPr id="869405" name="Rectangle 29"/>
          <p:cNvSpPr>
            <a:spLocks noChangeArrowheads="1"/>
          </p:cNvSpPr>
          <p:nvPr/>
        </p:nvSpPr>
        <p:spPr bwMode="auto">
          <a:xfrm>
            <a:off x="3255963" y="5164138"/>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西</a:t>
            </a:r>
            <a:endParaRPr lang="en-US" altLang="zh-CN" sz="2400">
              <a:solidFill>
                <a:schemeClr val="folHlink"/>
              </a:solidFill>
              <a:latin typeface="Times" charset="0"/>
              <a:ea typeface="宋体" charset="0"/>
              <a:cs typeface="宋体" charset="0"/>
            </a:endParaRPr>
          </a:p>
        </p:txBody>
      </p:sp>
      <p:sp>
        <p:nvSpPr>
          <p:cNvPr id="869406" name="Rectangle 30"/>
          <p:cNvSpPr>
            <a:spLocks noChangeArrowheads="1"/>
          </p:cNvSpPr>
          <p:nvPr/>
        </p:nvSpPr>
        <p:spPr bwMode="auto">
          <a:xfrm>
            <a:off x="1758950" y="4081463"/>
            <a:ext cx="48736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埃</a:t>
            </a:r>
          </a:p>
        </p:txBody>
      </p:sp>
      <p:sp>
        <p:nvSpPr>
          <p:cNvPr id="869407" name="Rectangle 31"/>
          <p:cNvSpPr>
            <a:spLocks noChangeArrowheads="1"/>
          </p:cNvSpPr>
          <p:nvPr/>
        </p:nvSpPr>
        <p:spPr bwMode="auto">
          <a:xfrm>
            <a:off x="3852863" y="3078163"/>
            <a:ext cx="487362"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zh-CN" altLang="en-US" sz="2400">
                <a:solidFill>
                  <a:schemeClr val="folHlink"/>
                </a:solidFill>
                <a:latin typeface="Times" charset="0"/>
                <a:ea typeface="宋体" charset="0"/>
                <a:cs typeface="宋体" charset="0"/>
              </a:rPr>
              <a:t>尼</a:t>
            </a:r>
          </a:p>
        </p:txBody>
      </p:sp>
      <p:sp>
        <p:nvSpPr>
          <p:cNvPr id="869408" name="Text Box 32"/>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6940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10" name="Oval 3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11" name="Oval 3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1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13" name="Text Box 37"/>
          <p:cNvSpPr txBox="1">
            <a:spLocks noChangeArrowheads="1"/>
          </p:cNvSpPr>
          <p:nvPr/>
        </p:nvSpPr>
        <p:spPr bwMode="auto">
          <a:xfrm>
            <a:off x="8723313" y="90488"/>
            <a:ext cx="2524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2000" b="0">
                <a:solidFill>
                  <a:srgbClr val="FFA27C"/>
                </a:solidFill>
                <a:latin typeface="B VAG Rounded Bold" charset="0"/>
                <a:ea typeface="宋体" charset="0"/>
                <a:cs typeface="宋体" charset="0"/>
              </a:rPr>
              <a:t> </a:t>
            </a:r>
          </a:p>
        </p:txBody>
      </p:sp>
      <p:sp>
        <p:nvSpPr>
          <p:cNvPr id="869414" name="Rectangle 38"/>
          <p:cNvSpPr>
            <a:spLocks noChangeArrowheads="1"/>
          </p:cNvSpPr>
          <p:nvPr/>
        </p:nvSpPr>
        <p:spPr bwMode="auto">
          <a:xfrm>
            <a:off x="8078788" y="6542088"/>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68</a:t>
            </a:r>
          </a:p>
        </p:txBody>
      </p:sp>
      <p:sp>
        <p:nvSpPr>
          <p:cNvPr id="869416" name="Text Box 40"/>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3</a:t>
            </a:r>
          </a:p>
        </p:txBody>
      </p:sp>
      <p:sp>
        <p:nvSpPr>
          <p:cNvPr id="869417" name="Rectangle 41"/>
          <p:cNvSpPr>
            <a:spLocks noChangeArrowheads="1"/>
          </p:cNvSpPr>
          <p:nvPr/>
        </p:nvSpPr>
        <p:spPr bwMode="auto">
          <a:xfrm>
            <a:off x="0" y="0"/>
            <a:ext cx="1808163" cy="1555750"/>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zh-CN" altLang="en-US" sz="3200">
                <a:solidFill>
                  <a:schemeClr val="tx2"/>
                </a:solidFill>
                <a:effectLst>
                  <a:outerShdw blurRad="38100" dist="38100" dir="2700000" algn="tl">
                    <a:srgbClr val="000000"/>
                  </a:outerShdw>
                </a:effectLst>
                <a:ea typeface="宋体" charset="0"/>
                <a:cs typeface="宋体" charset="0"/>
              </a:rPr>
              <a:t>历史</a:t>
            </a:r>
          </a:p>
          <a:p>
            <a:pPr algn="ctr">
              <a:defRPr/>
            </a:pPr>
            <a:r>
              <a:rPr lang="zh-CN" altLang="en-US" sz="3200">
                <a:solidFill>
                  <a:schemeClr val="tx2"/>
                </a:solidFill>
                <a:effectLst>
                  <a:outerShdw blurRad="38100" dist="38100" dir="2700000" algn="tl">
                    <a:srgbClr val="000000"/>
                  </a:outerShdw>
                </a:effectLst>
                <a:ea typeface="宋体" charset="0"/>
                <a:cs typeface="宋体" charset="0"/>
              </a:rPr>
              <a:t>舞台</a:t>
            </a:r>
          </a:p>
        </p:txBody>
      </p:sp>
      <p:sp>
        <p:nvSpPr>
          <p:cNvPr id="869462" name="Oval 8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3" name="Oval 8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4" name="Oval 8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5" name="Oval 8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6" name="Oval 9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7" name="Oval 91"/>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68" name="Oval 9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485" name="Freeform 10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869491" name="Group 115"/>
          <p:cNvGrpSpPr>
            <a:grpSpLocks/>
          </p:cNvGrpSpPr>
          <p:nvPr/>
        </p:nvGrpSpPr>
        <p:grpSpPr bwMode="auto">
          <a:xfrm>
            <a:off x="3346450" y="1079500"/>
            <a:ext cx="5200650" cy="2211388"/>
            <a:chOff x="1952" y="544"/>
            <a:chExt cx="3276" cy="1393"/>
          </a:xfrm>
        </p:grpSpPr>
        <p:sp>
          <p:nvSpPr>
            <p:cNvPr id="869492" name="Freeform 116"/>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3" name="Freeform 117"/>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4" name="Freeform 118"/>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5" name="Freeform 119"/>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6" name="Freeform 120"/>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7" name="Freeform 121"/>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8" name="Freeform 122"/>
            <p:cNvSpPr>
              <a:spLocks/>
            </p:cNvSpPr>
            <p:nvPr/>
          </p:nvSpPr>
          <p:spPr bwMode="auto">
            <a:xfrm>
              <a:off x="1952" y="1093"/>
              <a:ext cx="2433" cy="844"/>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cs typeface="+mn-cs"/>
              </a:endParaRPr>
            </a:p>
          </p:txBody>
        </p:sp>
        <p:sp>
          <p:nvSpPr>
            <p:cNvPr id="869499" name="Text Box 123"/>
            <p:cNvSpPr txBox="1">
              <a:spLocks noChangeArrowheads="1"/>
            </p:cNvSpPr>
            <p:nvPr/>
          </p:nvSpPr>
          <p:spPr bwMode="auto">
            <a:xfrm>
              <a:off x="2896" y="544"/>
              <a:ext cx="1744" cy="634"/>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6000">
                  <a:solidFill>
                    <a:srgbClr val="FFEA18"/>
                  </a:solidFill>
                  <a:ea typeface="MS PGothic" charset="0"/>
                  <a:cs typeface="MS PGothic" charset="0"/>
                </a:rPr>
                <a:t>以色列</a:t>
              </a:r>
              <a:endParaRPr lang="zh-CN" altLang="en-US" sz="6000">
                <a:solidFill>
                  <a:srgbClr val="FFFF00"/>
                </a:solidFill>
                <a:ea typeface="宋体" charset="0"/>
                <a:cs typeface="宋体" charset="0"/>
              </a:endParaRPr>
            </a:p>
          </p:txBody>
        </p:sp>
      </p:grpSp>
      <p:sp>
        <p:nvSpPr>
          <p:cNvPr id="869516" name="Oval 140"/>
          <p:cNvSpPr>
            <a:spLocks noChangeArrowheads="1"/>
          </p:cNvSpPr>
          <p:nvPr/>
        </p:nvSpPr>
        <p:spPr bwMode="auto">
          <a:xfrm>
            <a:off x="4787900" y="4024313"/>
            <a:ext cx="1870075" cy="6953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9518" name="Rectangle 142"/>
          <p:cNvSpPr>
            <a:spLocks noChangeArrowheads="1"/>
          </p:cNvSpPr>
          <p:nvPr/>
        </p:nvSpPr>
        <p:spPr bwMode="auto">
          <a:xfrm>
            <a:off x="1003300" y="3740150"/>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43411" name="Group 143"/>
          <p:cNvGrpSpPr>
            <a:grpSpLocks/>
          </p:cNvGrpSpPr>
          <p:nvPr/>
        </p:nvGrpSpPr>
        <p:grpSpPr bwMode="auto">
          <a:xfrm>
            <a:off x="909638" y="3744913"/>
            <a:ext cx="6478587" cy="1311275"/>
            <a:chOff x="490" y="494"/>
            <a:chExt cx="4081" cy="826"/>
          </a:xfrm>
        </p:grpSpPr>
        <p:sp>
          <p:nvSpPr>
            <p:cNvPr id="869520" name="Text Box 144"/>
            <p:cNvSpPr txBox="1">
              <a:spLocks noChangeArrowheads="1"/>
            </p:cNvSpPr>
            <p:nvPr/>
          </p:nvSpPr>
          <p:spPr bwMode="auto">
            <a:xfrm>
              <a:off x="515" y="519"/>
              <a:ext cx="4056"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831AD"/>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a:spAutoFit/>
            </a:bodyPr>
            <a:lstStyle/>
            <a:p>
              <a:pPr algn="ctr">
                <a:spcBef>
                  <a:spcPct val="50000"/>
                </a:spcBef>
                <a:defRPr/>
              </a:pPr>
              <a:endParaRPr lang="zh-CN" altLang="en-US">
                <a:solidFill>
                  <a:schemeClr val="bg2"/>
                </a:solidFill>
                <a:ea typeface="宋体" charset="0"/>
                <a:cs typeface="宋体" charset="0"/>
              </a:endParaRPr>
            </a:p>
          </p:txBody>
        </p:sp>
        <p:sp>
          <p:nvSpPr>
            <p:cNvPr id="869521" name="Text Box 145"/>
            <p:cNvSpPr txBox="1">
              <a:spLocks noChangeArrowheads="1"/>
            </p:cNvSpPr>
            <p:nvPr/>
          </p:nvSpPr>
          <p:spPr bwMode="auto">
            <a:xfrm>
              <a:off x="490" y="494"/>
              <a:ext cx="4056" cy="82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0831AD"/>
                  </a:solidFill>
                </a14:hiddenFill>
              </a:ext>
              <a:ext uri="{91240B29-F687-4f45-9708-019B960494DF}">
                <a14:hiddenLine xmlns="" xmlns:a14="http://schemas.microsoft.com/office/drawing/2010/main" w="76200">
                  <a:solidFill>
                    <a:schemeClr val="accent2"/>
                  </a:solidFill>
                  <a:miter lim="800000"/>
                  <a:headEnd/>
                  <a:tailEnd/>
                </a14:hiddenLine>
              </a:ext>
            </a:extLst>
          </p:spPr>
          <p:txBody>
            <a:bodyPr>
              <a:spAutoFit/>
            </a:bodyPr>
            <a:lstStyle>
              <a:lvl1pPr>
                <a:defRPr sz="2800" b="1">
                  <a:solidFill>
                    <a:srgbClr val="00DFCA"/>
                  </a:solidFill>
                  <a:latin typeface="Comic Sans MS" charset="0"/>
                  <a:ea typeface="ＭＳ Ｐゴシック" charset="0"/>
                  <a:cs typeface="ＭＳ Ｐゴシック" charset="0"/>
                </a:defRPr>
              </a:lvl1pPr>
              <a:lvl2pPr marL="742950" indent="-285750">
                <a:defRPr sz="2800" b="1">
                  <a:solidFill>
                    <a:srgbClr val="00DFCA"/>
                  </a:solidFill>
                  <a:latin typeface="Comic Sans MS" charset="0"/>
                  <a:ea typeface="ＭＳ Ｐゴシック" charset="0"/>
                </a:defRPr>
              </a:lvl2pPr>
              <a:lvl3pPr marL="1143000" indent="-228600">
                <a:defRPr sz="2800" b="1">
                  <a:solidFill>
                    <a:srgbClr val="00DFCA"/>
                  </a:solidFill>
                  <a:latin typeface="Comic Sans MS" charset="0"/>
                  <a:ea typeface="ＭＳ Ｐゴシック" charset="0"/>
                </a:defRPr>
              </a:lvl3pPr>
              <a:lvl4pPr marL="1600200" indent="-228600">
                <a:defRPr sz="2800" b="1">
                  <a:solidFill>
                    <a:srgbClr val="00DFCA"/>
                  </a:solidFill>
                  <a:latin typeface="Comic Sans MS" charset="0"/>
                  <a:ea typeface="ＭＳ Ｐゴシック" charset="0"/>
                </a:defRPr>
              </a:lvl4pPr>
              <a:lvl5pPr marL="2057400" indent="-228600">
                <a:defRPr sz="28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8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8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8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800" b="1">
                  <a:solidFill>
                    <a:srgbClr val="00DFCA"/>
                  </a:solidFill>
                  <a:latin typeface="Comic Sans MS" charset="0"/>
                  <a:ea typeface="ＭＳ Ｐゴシック" charset="0"/>
                </a:defRPr>
              </a:lvl9pPr>
            </a:lstStyle>
            <a:p>
              <a:pPr algn="ctr">
                <a:spcBef>
                  <a:spcPct val="50000"/>
                </a:spcBef>
                <a:defRPr/>
              </a:pPr>
              <a:r>
                <a:rPr lang="ja-JP" altLang="en-US" sz="4000">
                  <a:solidFill>
                    <a:srgbClr val="FFEA18"/>
                  </a:solidFill>
                  <a:latin typeface="黑体" charset="0"/>
                  <a:ea typeface="黑体" charset="0"/>
                  <a:cs typeface="黑体" charset="0"/>
                </a:rPr>
                <a:t>在旧约</a:t>
              </a:r>
              <a:r>
                <a:rPr lang="zh-CN" altLang="en-US" sz="4000">
                  <a:solidFill>
                    <a:srgbClr val="FFEA18"/>
                  </a:solidFill>
                  <a:latin typeface="黑体" charset="0"/>
                  <a:ea typeface="黑体" charset="0"/>
                  <a:cs typeface="黑体" charset="0"/>
                </a:rPr>
                <a:t>的尾声</a:t>
              </a:r>
              <a:r>
                <a:rPr lang="ja-JP" altLang="en-US" sz="4000">
                  <a:solidFill>
                    <a:srgbClr val="FFEA18"/>
                  </a:solidFill>
                  <a:latin typeface="黑体" charset="0"/>
                  <a:ea typeface="黑体" charset="0"/>
                  <a:cs typeface="黑体" charset="0"/>
                </a:rPr>
                <a:t>，</a:t>
              </a:r>
              <a:r>
                <a:rPr lang="ja-JP" altLang="en-US" sz="4000" u="sng">
                  <a:solidFill>
                    <a:srgbClr val="FFEA18"/>
                  </a:solidFill>
                  <a:latin typeface="黑体" charset="0"/>
                  <a:ea typeface="黑体" charset="0"/>
                  <a:cs typeface="黑体" charset="0"/>
                </a:rPr>
                <a:t>以色列</a:t>
              </a:r>
              <a:r>
                <a:rPr lang="ja-JP" altLang="en-US" sz="4000">
                  <a:solidFill>
                    <a:srgbClr val="FFEA18"/>
                  </a:solidFill>
                  <a:latin typeface="黑体" charset="0"/>
                  <a:ea typeface="黑体" charset="0"/>
                  <a:cs typeface="黑体" charset="0"/>
                </a:rPr>
                <a:t>被分散</a:t>
              </a:r>
              <a:r>
                <a:rPr lang="en-US" altLang="zh-CN" sz="4000">
                  <a:solidFill>
                    <a:srgbClr val="FFEA18"/>
                  </a:solidFill>
                  <a:latin typeface="黑体" charset="0"/>
                  <a:ea typeface="黑体" charset="0"/>
                  <a:cs typeface="黑体" charset="0"/>
                </a:rPr>
                <a:t>; </a:t>
              </a:r>
              <a:r>
                <a:rPr lang="ja-JP" altLang="en-US" sz="4000" u="sng">
                  <a:solidFill>
                    <a:srgbClr val="FFEA18"/>
                  </a:solidFill>
                  <a:latin typeface="黑体" charset="0"/>
                  <a:ea typeface="黑体" charset="0"/>
                  <a:cs typeface="黑体" charset="0"/>
                </a:rPr>
                <a:t>犹大</a:t>
              </a:r>
              <a:r>
                <a:rPr lang="ja-JP" altLang="en-US" sz="4000">
                  <a:solidFill>
                    <a:srgbClr val="FFEA18"/>
                  </a:solidFill>
                  <a:latin typeface="黑体" charset="0"/>
                  <a:ea typeface="黑体" charset="0"/>
                  <a:cs typeface="黑体" charset="0"/>
                </a:rPr>
                <a:t>回</a:t>
              </a:r>
              <a:r>
                <a:rPr lang="ja-JP" altLang="en-US" sz="4000">
                  <a:solidFill>
                    <a:srgbClr val="FFFF00"/>
                  </a:solidFill>
                  <a:latin typeface="黑体" charset="0"/>
                  <a:ea typeface="黑体" charset="0"/>
                  <a:cs typeface="黑体" charset="0"/>
                </a:rPr>
                <a:t>归</a:t>
              </a:r>
              <a:r>
                <a:rPr lang="zh-CN" altLang="en-US" sz="4000">
                  <a:solidFill>
                    <a:srgbClr val="FFEA18"/>
                  </a:solidFill>
                  <a:latin typeface="黑体" charset="0"/>
                  <a:ea typeface="黑体" charset="0"/>
                  <a:cs typeface="黑体" charset="0"/>
                </a:rPr>
                <a:t>。</a:t>
              </a:r>
              <a:r>
                <a:rPr lang="zh-CN" altLang="en-US">
                  <a:solidFill>
                    <a:srgbClr val="FFEA18"/>
                  </a:solidFill>
                  <a:ea typeface="宋体" charset="0"/>
                  <a:cs typeface="宋体" charset="0"/>
                </a:rPr>
                <a:t>  </a:t>
              </a:r>
            </a:p>
          </p:txBody>
        </p:sp>
      </p:grpSp>
      <p:grpSp>
        <p:nvGrpSpPr>
          <p:cNvPr id="869522" name="Group 146"/>
          <p:cNvGrpSpPr>
            <a:grpSpLocks/>
          </p:cNvGrpSpPr>
          <p:nvPr/>
        </p:nvGrpSpPr>
        <p:grpSpPr bwMode="auto">
          <a:xfrm>
            <a:off x="850900" y="2032000"/>
            <a:ext cx="5118100" cy="1603375"/>
            <a:chOff x="400" y="1144"/>
            <a:chExt cx="3224" cy="1010"/>
          </a:xfrm>
        </p:grpSpPr>
        <p:sp>
          <p:nvSpPr>
            <p:cNvPr id="869523" name="Freeform 147"/>
            <p:cNvSpPr>
              <a:spLocks/>
            </p:cNvSpPr>
            <p:nvPr/>
          </p:nvSpPr>
          <p:spPr bwMode="auto">
            <a:xfrm>
              <a:off x="1832" y="1144"/>
              <a:ext cx="1792" cy="92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9524" name="Text Box 148"/>
            <p:cNvSpPr txBox="1">
              <a:spLocks noChangeArrowheads="1"/>
            </p:cNvSpPr>
            <p:nvPr/>
          </p:nvSpPr>
          <p:spPr bwMode="auto">
            <a:xfrm>
              <a:off x="400" y="1520"/>
              <a:ext cx="1744" cy="634"/>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6000">
                  <a:solidFill>
                    <a:srgbClr val="FFEA18"/>
                  </a:solidFill>
                  <a:ea typeface="黑体" charset="0"/>
                  <a:cs typeface="黑体" charset="0"/>
                </a:rPr>
                <a:t>犹大</a:t>
              </a:r>
              <a:endParaRPr lang="zh-CN" altLang="en-US" sz="6000">
                <a:solidFill>
                  <a:srgbClr val="FFEA18"/>
                </a:solidFill>
                <a:ea typeface="黑体" charset="0"/>
                <a:cs typeface="黑体" charset="0"/>
              </a:endParaRPr>
            </a:p>
          </p:txBody>
        </p:sp>
      </p:grpSp>
      <p:sp>
        <p:nvSpPr>
          <p:cNvPr id="869525" name="Oval 149"/>
          <p:cNvSpPr>
            <a:spLocks noChangeArrowheads="1"/>
          </p:cNvSpPr>
          <p:nvPr/>
        </p:nvSpPr>
        <p:spPr bwMode="auto">
          <a:xfrm>
            <a:off x="4294188" y="3732213"/>
            <a:ext cx="2262187" cy="75247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9526" name="Oval 150"/>
          <p:cNvSpPr>
            <a:spLocks noChangeArrowheads="1"/>
          </p:cNvSpPr>
          <p:nvPr/>
        </p:nvSpPr>
        <p:spPr bwMode="auto">
          <a:xfrm>
            <a:off x="2892425" y="4349750"/>
            <a:ext cx="1865313" cy="6826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69527" name="Text Box 151"/>
          <p:cNvSpPr txBox="1">
            <a:spLocks noChangeArrowheads="1"/>
          </p:cNvSpPr>
          <p:nvPr/>
        </p:nvSpPr>
        <p:spPr bwMode="auto">
          <a:xfrm>
            <a:off x="882650" y="5229225"/>
            <a:ext cx="6937375"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a:solidFill>
                  <a:srgbClr val="FFFF00"/>
                </a:solidFill>
                <a:latin typeface="MS PGothic" charset="0"/>
                <a:ea typeface="MS PGothic" charset="0"/>
                <a:cs typeface="MS PGothic" charset="0"/>
              </a:rPr>
              <a:t>弥赛亚被应许在时间满了的时候</a:t>
            </a:r>
            <a:r>
              <a:rPr lang="ja-JP" altLang="en-US">
                <a:solidFill>
                  <a:srgbClr val="FFFF00"/>
                </a:solidFill>
                <a:latin typeface="MS PGothic" charset="0"/>
                <a:ea typeface="MS PGothic" charset="0"/>
                <a:cs typeface="MS PGothic" charset="0"/>
              </a:rPr>
              <a:t>会</a:t>
            </a:r>
            <a:r>
              <a:rPr lang="zh-CN" altLang="en-US">
                <a:solidFill>
                  <a:srgbClr val="FFFF00"/>
                </a:solidFill>
                <a:latin typeface="MS PGothic" charset="0"/>
                <a:ea typeface="MS PGothic" charset="0"/>
                <a:cs typeface="MS PGothic" charset="0"/>
              </a:rPr>
              <a:t>到来。</a:t>
            </a:r>
          </a:p>
        </p:txBody>
      </p:sp>
      <p:sp>
        <p:nvSpPr>
          <p:cNvPr id="869528" name="Text Box 152"/>
          <p:cNvSpPr txBox="1">
            <a:spLocks noChangeArrowheads="1"/>
          </p:cNvSpPr>
          <p:nvPr/>
        </p:nvSpPr>
        <p:spPr bwMode="auto">
          <a:xfrm>
            <a:off x="869950" y="5221288"/>
            <a:ext cx="6937375"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a:solidFill>
                  <a:srgbClr val="FFFF00"/>
                </a:solidFill>
                <a:latin typeface="MS PGothic" charset="0"/>
                <a:ea typeface="MS PGothic" charset="0"/>
                <a:cs typeface="MS PGothic" charset="0"/>
              </a:rPr>
              <a:t>弥赛亚被应许在时间满了的时候</a:t>
            </a:r>
            <a:r>
              <a:rPr lang="ja-JP" altLang="en-US">
                <a:solidFill>
                  <a:srgbClr val="FFFF00"/>
                </a:solidFill>
                <a:latin typeface="MS PGothic" charset="0"/>
                <a:ea typeface="MS PGothic" charset="0"/>
                <a:cs typeface="MS PGothic" charset="0"/>
              </a:rPr>
              <a:t>会</a:t>
            </a:r>
            <a:r>
              <a:rPr lang="zh-CN" altLang="en-US">
                <a:solidFill>
                  <a:srgbClr val="FFFF00"/>
                </a:solidFill>
                <a:latin typeface="MS PGothic" charset="0"/>
                <a:ea typeface="MS PGothic" charset="0"/>
                <a:cs typeface="MS PGothic" charset="0"/>
              </a:rPr>
              <a:t>到来。</a:t>
            </a:r>
          </a:p>
        </p:txBody>
      </p:sp>
      <p:sp>
        <p:nvSpPr>
          <p:cNvPr id="869529" name="Text Box 153"/>
          <p:cNvSpPr txBox="1">
            <a:spLocks noChangeArrowheads="1"/>
          </p:cNvSpPr>
          <p:nvPr/>
        </p:nvSpPr>
        <p:spPr bwMode="auto">
          <a:xfrm>
            <a:off x="865188" y="5230813"/>
            <a:ext cx="6937375"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a:solidFill>
                  <a:srgbClr val="FFFF00"/>
                </a:solidFill>
                <a:latin typeface="MS PGothic" charset="0"/>
                <a:ea typeface="MS PGothic" charset="0"/>
                <a:cs typeface="MS PGothic" charset="0"/>
              </a:rPr>
              <a:t>弥赛亚被应许在时间满了的时候</a:t>
            </a:r>
            <a:r>
              <a:rPr lang="ja-JP" altLang="en-US">
                <a:solidFill>
                  <a:srgbClr val="FFFF00"/>
                </a:solidFill>
                <a:latin typeface="MS PGothic" charset="0"/>
                <a:ea typeface="MS PGothic" charset="0"/>
                <a:cs typeface="MS PGothic" charset="0"/>
              </a:rPr>
              <a:t>会</a:t>
            </a:r>
            <a:r>
              <a:rPr lang="zh-CN" altLang="en-US">
                <a:solidFill>
                  <a:srgbClr val="FFFF00"/>
                </a:solidFill>
                <a:latin typeface="MS PGothic" charset="0"/>
                <a:ea typeface="MS PGothic" charset="0"/>
                <a:cs typeface="MS PGothic" charset="0"/>
              </a:rPr>
              <a:t>到来。</a:t>
            </a:r>
          </a:p>
        </p:txBody>
      </p:sp>
      <p:sp>
        <p:nvSpPr>
          <p:cNvPr id="869530" name="Text Box 154"/>
          <p:cNvSpPr txBox="1">
            <a:spLocks noChangeArrowheads="1"/>
          </p:cNvSpPr>
          <p:nvPr/>
        </p:nvSpPr>
        <p:spPr bwMode="auto">
          <a:xfrm>
            <a:off x="857250" y="5222875"/>
            <a:ext cx="6937375"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zh-CN" altLang="en-US">
                <a:solidFill>
                  <a:schemeClr val="tx1"/>
                </a:solidFill>
                <a:latin typeface="MS PGothic" charset="0"/>
                <a:ea typeface="MS PGothic" charset="0"/>
                <a:cs typeface="MS PGothic" charset="0"/>
              </a:rPr>
              <a:t>弥赛亚被应许在时间满了的时候</a:t>
            </a:r>
            <a:r>
              <a:rPr lang="ja-JP" altLang="en-US">
                <a:solidFill>
                  <a:schemeClr val="tx1"/>
                </a:solidFill>
                <a:latin typeface="MS PGothic" charset="0"/>
                <a:ea typeface="MS PGothic" charset="0"/>
                <a:cs typeface="MS PGothic" charset="0"/>
              </a:rPr>
              <a:t>会</a:t>
            </a:r>
            <a:r>
              <a:rPr lang="zh-CN" altLang="en-US">
                <a:solidFill>
                  <a:schemeClr val="tx1"/>
                </a:solidFill>
                <a:latin typeface="MS PGothic" charset="0"/>
                <a:ea typeface="MS PGothic" charset="0"/>
                <a:cs typeface="MS PGothic" charset="0"/>
              </a:rPr>
              <a:t>到来。</a:t>
            </a:r>
          </a:p>
        </p:txBody>
      </p:sp>
      <p:grpSp>
        <p:nvGrpSpPr>
          <p:cNvPr id="143419" name="Group 179"/>
          <p:cNvGrpSpPr>
            <a:grpSpLocks/>
          </p:cNvGrpSpPr>
          <p:nvPr/>
        </p:nvGrpSpPr>
        <p:grpSpPr bwMode="auto">
          <a:xfrm>
            <a:off x="7881938" y="3082925"/>
            <a:ext cx="1404937" cy="1116013"/>
            <a:chOff x="4965" y="1942"/>
            <a:chExt cx="885" cy="703"/>
          </a:xfrm>
        </p:grpSpPr>
        <p:grpSp>
          <p:nvGrpSpPr>
            <p:cNvPr id="143421" name="Group 180"/>
            <p:cNvGrpSpPr>
              <a:grpSpLocks/>
            </p:cNvGrpSpPr>
            <p:nvPr/>
          </p:nvGrpSpPr>
          <p:grpSpPr bwMode="auto">
            <a:xfrm>
              <a:off x="5021" y="1942"/>
              <a:ext cx="829" cy="703"/>
              <a:chOff x="5021" y="1942"/>
              <a:chExt cx="829" cy="703"/>
            </a:xfrm>
          </p:grpSpPr>
          <p:grpSp>
            <p:nvGrpSpPr>
              <p:cNvPr id="143423" name="Group 181"/>
              <p:cNvGrpSpPr>
                <a:grpSpLocks/>
              </p:cNvGrpSpPr>
              <p:nvPr/>
            </p:nvGrpSpPr>
            <p:grpSpPr bwMode="auto">
              <a:xfrm>
                <a:off x="5021" y="1942"/>
                <a:ext cx="659" cy="703"/>
                <a:chOff x="5021" y="1942"/>
                <a:chExt cx="659" cy="703"/>
              </a:xfrm>
            </p:grpSpPr>
            <p:grpSp>
              <p:nvGrpSpPr>
                <p:cNvPr id="143425" name="Group 182"/>
                <p:cNvGrpSpPr>
                  <a:grpSpLocks/>
                </p:cNvGrpSpPr>
                <p:nvPr/>
              </p:nvGrpSpPr>
              <p:grpSpPr bwMode="auto">
                <a:xfrm>
                  <a:off x="5021" y="1942"/>
                  <a:ext cx="659" cy="703"/>
                  <a:chOff x="5021" y="1942"/>
                  <a:chExt cx="659" cy="703"/>
                </a:xfrm>
              </p:grpSpPr>
              <p:sp>
                <p:nvSpPr>
                  <p:cNvPr id="869559" name="Freeform 183"/>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560" name="Freeform 184"/>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9561" name="AutoShape 185"/>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2" name="Rectangle 186"/>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3" name="Line 187"/>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4" name="Line 188"/>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5" name="Line 189"/>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6" name="Line 190"/>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67" name="Rectangle 191"/>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69568" name="Rectangle 192"/>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69569" name="Rectangle 193"/>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69570" name="Rectangle 194"/>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71" name="Rectangle 195"/>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9572" name="Rectangle 196"/>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69573" name="Text Box 197"/>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69574" name="Rectangle 198"/>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69575" name="Text Box 199"/>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69576" name="Text Box 200"/>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69577" name="Text Box 201"/>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69578" name="Text Box 202"/>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869579" name="Text Box 20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37-38</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69491"/>
                                        </p:tgtEl>
                                        <p:attrNameLst>
                                          <p:attrName>style.visibility</p:attrName>
                                        </p:attrNameLst>
                                      </p:cBhvr>
                                      <p:to>
                                        <p:strVal val="visible"/>
                                      </p:to>
                                    </p:set>
                                    <p:animEffect transition="in" filter="wipe(left)">
                                      <p:cBhvr>
                                        <p:cTn id="7" dur="500"/>
                                        <p:tgtEl>
                                          <p:spTgt spid="869491"/>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869525"/>
                                        </p:tgtEl>
                                        <p:attrNameLst>
                                          <p:attrName>style.visibility</p:attrName>
                                        </p:attrNameLst>
                                      </p:cBhvr>
                                      <p:to>
                                        <p:strVal val="visible"/>
                                      </p:to>
                                    </p:set>
                                    <p:anim calcmode="lin" valueType="num">
                                      <p:cBhvr>
                                        <p:cTn id="11" dur="500" fill="hold"/>
                                        <p:tgtEl>
                                          <p:spTgt spid="869525"/>
                                        </p:tgtEl>
                                        <p:attrNameLst>
                                          <p:attrName>ppt_w</p:attrName>
                                        </p:attrNameLst>
                                      </p:cBhvr>
                                      <p:tavLst>
                                        <p:tav tm="0">
                                          <p:val>
                                            <p:strVal val="2/3*#ppt_w"/>
                                          </p:val>
                                        </p:tav>
                                        <p:tav tm="100000">
                                          <p:val>
                                            <p:strVal val="#ppt_w"/>
                                          </p:val>
                                        </p:tav>
                                      </p:tavLst>
                                    </p:anim>
                                    <p:anim calcmode="lin" valueType="num">
                                      <p:cBhvr>
                                        <p:cTn id="12" dur="500" fill="hold"/>
                                        <p:tgtEl>
                                          <p:spTgt spid="869525"/>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869522"/>
                                        </p:tgtEl>
                                        <p:attrNameLst>
                                          <p:attrName>style.visibility</p:attrName>
                                        </p:attrNameLst>
                                      </p:cBhvr>
                                      <p:to>
                                        <p:strVal val="visible"/>
                                      </p:to>
                                    </p:set>
                                    <p:animEffect transition="in" filter="wipe(right)">
                                      <p:cBhvr>
                                        <p:cTn id="17" dur="500"/>
                                        <p:tgtEl>
                                          <p:spTgt spid="86952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869526"/>
                                        </p:tgtEl>
                                        <p:attrNameLst>
                                          <p:attrName>style.visibility</p:attrName>
                                        </p:attrNameLst>
                                      </p:cBhvr>
                                      <p:to>
                                        <p:strVal val="visible"/>
                                      </p:to>
                                    </p:set>
                                    <p:anim calcmode="lin" valueType="num">
                                      <p:cBhvr>
                                        <p:cTn id="21" dur="500" fill="hold"/>
                                        <p:tgtEl>
                                          <p:spTgt spid="869526"/>
                                        </p:tgtEl>
                                        <p:attrNameLst>
                                          <p:attrName>ppt_w</p:attrName>
                                        </p:attrNameLst>
                                      </p:cBhvr>
                                      <p:tavLst>
                                        <p:tav tm="0">
                                          <p:val>
                                            <p:strVal val="2/3*#ppt_w"/>
                                          </p:val>
                                        </p:tav>
                                        <p:tav tm="100000">
                                          <p:val>
                                            <p:strVal val="#ppt_w"/>
                                          </p:val>
                                        </p:tav>
                                      </p:tavLst>
                                    </p:anim>
                                    <p:anim calcmode="lin" valueType="num">
                                      <p:cBhvr>
                                        <p:cTn id="22" dur="500" fill="hold"/>
                                        <p:tgtEl>
                                          <p:spTgt spid="869526"/>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869527"/>
                                        </p:tgtEl>
                                        <p:attrNameLst>
                                          <p:attrName>style.visibility</p:attrName>
                                        </p:attrNameLst>
                                      </p:cBhvr>
                                      <p:to>
                                        <p:strVal val="visible"/>
                                      </p:to>
                                    </p:set>
                                    <p:anim calcmode="lin" valueType="num">
                                      <p:cBhvr>
                                        <p:cTn id="27" dur="500" fill="hold"/>
                                        <p:tgtEl>
                                          <p:spTgt spid="869527"/>
                                        </p:tgtEl>
                                        <p:attrNameLst>
                                          <p:attrName>ppt_w</p:attrName>
                                        </p:attrNameLst>
                                      </p:cBhvr>
                                      <p:tavLst>
                                        <p:tav tm="0">
                                          <p:val>
                                            <p:strVal val="2/3*#ppt_w"/>
                                          </p:val>
                                        </p:tav>
                                        <p:tav tm="100000">
                                          <p:val>
                                            <p:strVal val="#ppt_w"/>
                                          </p:val>
                                        </p:tav>
                                      </p:tavLst>
                                    </p:anim>
                                    <p:anim calcmode="lin" valueType="num">
                                      <p:cBhvr>
                                        <p:cTn id="28" dur="500" fill="hold"/>
                                        <p:tgtEl>
                                          <p:spTgt spid="869527"/>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869527"/>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869528"/>
                                        </p:tgtEl>
                                        <p:attrNameLst>
                                          <p:attrName>style.visibility</p:attrName>
                                        </p:attrNameLst>
                                      </p:cBhvr>
                                      <p:to>
                                        <p:strVal val="visible"/>
                                      </p:to>
                                    </p:set>
                                    <p:anim calcmode="lin" valueType="num">
                                      <p:cBhvr>
                                        <p:cTn id="32" dur="500" fill="hold"/>
                                        <p:tgtEl>
                                          <p:spTgt spid="869528"/>
                                        </p:tgtEl>
                                        <p:attrNameLst>
                                          <p:attrName>ppt_w</p:attrName>
                                        </p:attrNameLst>
                                      </p:cBhvr>
                                      <p:tavLst>
                                        <p:tav tm="0">
                                          <p:val>
                                            <p:strVal val="2/3*#ppt_w"/>
                                          </p:val>
                                        </p:tav>
                                        <p:tav tm="100000">
                                          <p:val>
                                            <p:strVal val="#ppt_w"/>
                                          </p:val>
                                        </p:tav>
                                      </p:tavLst>
                                    </p:anim>
                                    <p:anim calcmode="lin" valueType="num">
                                      <p:cBhvr>
                                        <p:cTn id="33" dur="500" fill="hold"/>
                                        <p:tgtEl>
                                          <p:spTgt spid="869528"/>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869528"/>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869529"/>
                                        </p:tgtEl>
                                        <p:attrNameLst>
                                          <p:attrName>style.visibility</p:attrName>
                                        </p:attrNameLst>
                                      </p:cBhvr>
                                      <p:to>
                                        <p:strVal val="visible"/>
                                      </p:to>
                                    </p:set>
                                    <p:anim calcmode="lin" valueType="num">
                                      <p:cBhvr>
                                        <p:cTn id="37" dur="500" fill="hold"/>
                                        <p:tgtEl>
                                          <p:spTgt spid="869529"/>
                                        </p:tgtEl>
                                        <p:attrNameLst>
                                          <p:attrName>ppt_w</p:attrName>
                                        </p:attrNameLst>
                                      </p:cBhvr>
                                      <p:tavLst>
                                        <p:tav tm="0">
                                          <p:val>
                                            <p:strVal val="2/3*#ppt_w"/>
                                          </p:val>
                                        </p:tav>
                                        <p:tav tm="100000">
                                          <p:val>
                                            <p:strVal val="#ppt_w"/>
                                          </p:val>
                                        </p:tav>
                                      </p:tavLst>
                                    </p:anim>
                                    <p:anim calcmode="lin" valueType="num">
                                      <p:cBhvr>
                                        <p:cTn id="38" dur="500" fill="hold"/>
                                        <p:tgtEl>
                                          <p:spTgt spid="869529"/>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869529"/>
                                        </p:tgtEl>
                                        <p:attrNameLst>
                                          <p:attrName>style.visibility</p:attrName>
                                        </p:attrNameLst>
                                      </p:cBhvr>
                                      <p:to>
                                        <p:strVal val="hidden"/>
                                      </p:to>
                                    </p:set>
                                  </p:sub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869530"/>
                                        </p:tgtEl>
                                        <p:attrNameLst>
                                          <p:attrName>style.visibility</p:attrName>
                                        </p:attrNameLst>
                                      </p:cBhvr>
                                      <p:to>
                                        <p:strVal val="visible"/>
                                      </p:to>
                                    </p:set>
                                    <p:anim calcmode="lin" valueType="num">
                                      <p:cBhvr>
                                        <p:cTn id="42" dur="500" fill="hold"/>
                                        <p:tgtEl>
                                          <p:spTgt spid="869530"/>
                                        </p:tgtEl>
                                        <p:attrNameLst>
                                          <p:attrName>ppt_w</p:attrName>
                                        </p:attrNameLst>
                                      </p:cBhvr>
                                      <p:tavLst>
                                        <p:tav tm="0">
                                          <p:val>
                                            <p:strVal val="2/3*#ppt_w"/>
                                          </p:val>
                                        </p:tav>
                                        <p:tav tm="100000">
                                          <p:val>
                                            <p:strVal val="#ppt_w"/>
                                          </p:val>
                                        </p:tav>
                                      </p:tavLst>
                                    </p:anim>
                                    <p:anim calcmode="lin" valueType="num">
                                      <p:cBhvr>
                                        <p:cTn id="43" dur="500" fill="hold"/>
                                        <p:tgtEl>
                                          <p:spTgt spid="86953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525" grpId="0" animBg="1"/>
      <p:bldP spid="869526" grpId="0" animBg="1"/>
      <p:bldP spid="869527" grpId="0" autoUpdateAnimBg="0"/>
      <p:bldP spid="869528" grpId="0" autoUpdateAnimBg="0"/>
      <p:bldP spid="869529" grpId="0" autoUpdateAnimBg="0"/>
      <p:bldP spid="86953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Freeform 2"/>
          <p:cNvSpPr>
            <a:spLocks/>
          </p:cNvSpPr>
          <p:nvPr/>
        </p:nvSpPr>
        <p:spPr bwMode="auto">
          <a:xfrm>
            <a:off x="5002213" y="21447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643" name="AutoShape 3"/>
          <p:cNvSpPr>
            <a:spLocks noChangeArrowheads="1"/>
          </p:cNvSpPr>
          <p:nvPr/>
        </p:nvSpPr>
        <p:spPr bwMode="auto">
          <a:xfrm>
            <a:off x="4291013" y="2036763"/>
            <a:ext cx="730250" cy="903287"/>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44" name="Rectangle 4"/>
          <p:cNvSpPr>
            <a:spLocks noChangeArrowheads="1"/>
          </p:cNvSpPr>
          <p:nvPr/>
        </p:nvSpPr>
        <p:spPr bwMode="auto">
          <a:xfrm>
            <a:off x="4289425" y="2193925"/>
            <a:ext cx="952500" cy="104933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45" name="Freeform 5"/>
          <p:cNvSpPr>
            <a:spLocks/>
          </p:cNvSpPr>
          <p:nvPr/>
        </p:nvSpPr>
        <p:spPr bwMode="auto">
          <a:xfrm>
            <a:off x="4884738" y="355758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646" name="Rectangle 6"/>
          <p:cNvSpPr>
            <a:spLocks noChangeArrowheads="1"/>
          </p:cNvSpPr>
          <p:nvPr/>
        </p:nvSpPr>
        <p:spPr bwMode="auto">
          <a:xfrm>
            <a:off x="4465638" y="3887788"/>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47" name="Freeform 7"/>
          <p:cNvSpPr>
            <a:spLocks/>
          </p:cNvSpPr>
          <p:nvPr/>
        </p:nvSpPr>
        <p:spPr bwMode="auto">
          <a:xfrm>
            <a:off x="4879975" y="3517900"/>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648" name="AutoShape 8"/>
          <p:cNvSpPr>
            <a:spLocks noChangeArrowheads="1"/>
          </p:cNvSpPr>
          <p:nvPr/>
        </p:nvSpPr>
        <p:spPr bwMode="auto">
          <a:xfrm>
            <a:off x="4302125" y="3432175"/>
            <a:ext cx="73025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49" name="Rectangle 9"/>
          <p:cNvSpPr>
            <a:spLocks noChangeArrowheads="1"/>
          </p:cNvSpPr>
          <p:nvPr/>
        </p:nvSpPr>
        <p:spPr bwMode="auto">
          <a:xfrm>
            <a:off x="4303713" y="3579813"/>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0" name="AutoShape 10"/>
          <p:cNvSpPr>
            <a:spLocks noChangeArrowheads="1"/>
          </p:cNvSpPr>
          <p:nvPr/>
        </p:nvSpPr>
        <p:spPr bwMode="auto">
          <a:xfrm>
            <a:off x="4249738" y="552450"/>
            <a:ext cx="730250" cy="10906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1" name="Rectangle 11"/>
          <p:cNvSpPr>
            <a:spLocks noChangeArrowheads="1"/>
          </p:cNvSpPr>
          <p:nvPr/>
        </p:nvSpPr>
        <p:spPr bwMode="auto">
          <a:xfrm>
            <a:off x="4248150" y="736600"/>
            <a:ext cx="952500" cy="1131888"/>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2" name="AutoShape 12"/>
          <p:cNvSpPr>
            <a:spLocks noChangeArrowheads="1"/>
          </p:cNvSpPr>
          <p:nvPr/>
        </p:nvSpPr>
        <p:spPr bwMode="auto">
          <a:xfrm>
            <a:off x="4265613" y="574675"/>
            <a:ext cx="695325" cy="108902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3" name="AutoShape 13"/>
          <p:cNvSpPr>
            <a:spLocks noChangeArrowheads="1"/>
          </p:cNvSpPr>
          <p:nvPr/>
        </p:nvSpPr>
        <p:spPr bwMode="auto">
          <a:xfrm>
            <a:off x="4306888" y="2062163"/>
            <a:ext cx="695325" cy="903287"/>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zh-CN" sz="1600">
                <a:ea typeface="宋体" charset="0"/>
                <a:cs typeface="宋体" charset="0"/>
              </a:rPr>
              <a:t> </a:t>
            </a:r>
            <a:endParaRPr lang="zh-CN" altLang="en-US" sz="1600">
              <a:ea typeface="宋体" charset="0"/>
              <a:cs typeface="宋体" charset="0"/>
            </a:endParaRPr>
          </a:p>
        </p:txBody>
      </p:sp>
      <p:sp>
        <p:nvSpPr>
          <p:cNvPr id="880654" name="AutoShape 14"/>
          <p:cNvSpPr>
            <a:spLocks noChangeArrowheads="1"/>
          </p:cNvSpPr>
          <p:nvPr/>
        </p:nvSpPr>
        <p:spPr bwMode="auto">
          <a:xfrm>
            <a:off x="4324350" y="3463925"/>
            <a:ext cx="688975"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5" name="Rectangle 15"/>
          <p:cNvSpPr>
            <a:spLocks noChangeArrowheads="1"/>
          </p:cNvSpPr>
          <p:nvPr/>
        </p:nvSpPr>
        <p:spPr bwMode="auto">
          <a:xfrm>
            <a:off x="4529138" y="5208588"/>
            <a:ext cx="254000" cy="115887"/>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6" name="Rectangle 16"/>
          <p:cNvSpPr>
            <a:spLocks noChangeArrowheads="1"/>
          </p:cNvSpPr>
          <p:nvPr/>
        </p:nvSpPr>
        <p:spPr bwMode="auto">
          <a:xfrm>
            <a:off x="4473575" y="5160963"/>
            <a:ext cx="295275" cy="211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40</a:t>
            </a:r>
          </a:p>
        </p:txBody>
      </p:sp>
      <p:sp>
        <p:nvSpPr>
          <p:cNvPr id="880657" name="AutoShape 17"/>
          <p:cNvSpPr>
            <a:spLocks noChangeArrowheads="1"/>
          </p:cNvSpPr>
          <p:nvPr/>
        </p:nvSpPr>
        <p:spPr bwMode="auto">
          <a:xfrm>
            <a:off x="4302125" y="4262438"/>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8" name="Rectangle 18"/>
          <p:cNvSpPr>
            <a:spLocks noChangeArrowheads="1"/>
          </p:cNvSpPr>
          <p:nvPr/>
        </p:nvSpPr>
        <p:spPr bwMode="auto">
          <a:xfrm>
            <a:off x="4300538" y="4421188"/>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59" name="AutoShape 19"/>
          <p:cNvSpPr>
            <a:spLocks noChangeArrowheads="1"/>
          </p:cNvSpPr>
          <p:nvPr/>
        </p:nvSpPr>
        <p:spPr bwMode="auto">
          <a:xfrm>
            <a:off x="4321175" y="4291013"/>
            <a:ext cx="698500" cy="336550"/>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0" name="Freeform 20"/>
          <p:cNvSpPr>
            <a:spLocks/>
          </p:cNvSpPr>
          <p:nvPr/>
        </p:nvSpPr>
        <p:spPr bwMode="auto">
          <a:xfrm>
            <a:off x="4887913" y="577691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661" name="Rectangle 21"/>
          <p:cNvSpPr>
            <a:spLocks noChangeArrowheads="1"/>
          </p:cNvSpPr>
          <p:nvPr/>
        </p:nvSpPr>
        <p:spPr bwMode="auto">
          <a:xfrm>
            <a:off x="4468813" y="6107113"/>
            <a:ext cx="304800" cy="11430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2" name="Freeform 22"/>
          <p:cNvSpPr>
            <a:spLocks/>
          </p:cNvSpPr>
          <p:nvPr/>
        </p:nvSpPr>
        <p:spPr bwMode="auto">
          <a:xfrm>
            <a:off x="4883150" y="5737225"/>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663" name="AutoShape 23"/>
          <p:cNvSpPr>
            <a:spLocks noChangeArrowheads="1"/>
          </p:cNvSpPr>
          <p:nvPr/>
        </p:nvSpPr>
        <p:spPr bwMode="auto">
          <a:xfrm>
            <a:off x="4311650" y="5651500"/>
            <a:ext cx="736600" cy="290513"/>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4" name="Rectangle 24"/>
          <p:cNvSpPr>
            <a:spLocks noChangeArrowheads="1"/>
          </p:cNvSpPr>
          <p:nvPr/>
        </p:nvSpPr>
        <p:spPr bwMode="auto">
          <a:xfrm>
            <a:off x="4306888" y="5799138"/>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5" name="AutoShape 25"/>
          <p:cNvSpPr>
            <a:spLocks noChangeArrowheads="1"/>
          </p:cNvSpPr>
          <p:nvPr/>
        </p:nvSpPr>
        <p:spPr bwMode="auto">
          <a:xfrm>
            <a:off x="4327525" y="5676900"/>
            <a:ext cx="711200" cy="290513"/>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6" name="Line 26"/>
          <p:cNvSpPr>
            <a:spLocks noChangeShapeType="1"/>
          </p:cNvSpPr>
          <p:nvPr/>
        </p:nvSpPr>
        <p:spPr bwMode="auto">
          <a:xfrm>
            <a:off x="4294188" y="10112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7" name="Line 27"/>
          <p:cNvSpPr>
            <a:spLocks noChangeShapeType="1"/>
          </p:cNvSpPr>
          <p:nvPr/>
        </p:nvSpPr>
        <p:spPr bwMode="auto">
          <a:xfrm>
            <a:off x="4294188" y="1176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8" name="Line 28"/>
          <p:cNvSpPr>
            <a:spLocks noChangeShapeType="1"/>
          </p:cNvSpPr>
          <p:nvPr/>
        </p:nvSpPr>
        <p:spPr bwMode="auto">
          <a:xfrm>
            <a:off x="4294188" y="1328738"/>
            <a:ext cx="863600" cy="26987"/>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69" name="Line 29"/>
          <p:cNvSpPr>
            <a:spLocks noChangeShapeType="1"/>
          </p:cNvSpPr>
          <p:nvPr/>
        </p:nvSpPr>
        <p:spPr bwMode="auto">
          <a:xfrm>
            <a:off x="4298950" y="14938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70" name="Line 30"/>
          <p:cNvSpPr>
            <a:spLocks noChangeShapeType="1"/>
          </p:cNvSpPr>
          <p:nvPr/>
        </p:nvSpPr>
        <p:spPr bwMode="auto">
          <a:xfrm>
            <a:off x="4294188" y="165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71" name="Line 31"/>
          <p:cNvSpPr>
            <a:spLocks noChangeShapeType="1"/>
          </p:cNvSpPr>
          <p:nvPr/>
        </p:nvSpPr>
        <p:spPr bwMode="auto">
          <a:xfrm>
            <a:off x="4294188" y="18113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72" name="Rectangle 32"/>
          <p:cNvSpPr>
            <a:spLocks noChangeArrowheads="1"/>
          </p:cNvSpPr>
          <p:nvPr/>
        </p:nvSpPr>
        <p:spPr bwMode="auto">
          <a:xfrm>
            <a:off x="4360863" y="8429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次犯罪</a:t>
            </a:r>
          </a:p>
        </p:txBody>
      </p:sp>
      <p:sp>
        <p:nvSpPr>
          <p:cNvPr id="880673" name="Rectangle 33"/>
          <p:cNvSpPr>
            <a:spLocks noChangeArrowheads="1"/>
          </p:cNvSpPr>
          <p:nvPr/>
        </p:nvSpPr>
        <p:spPr bwMode="auto">
          <a:xfrm>
            <a:off x="4356100" y="9953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福</a:t>
            </a:r>
            <a:r>
              <a:rPr lang="zh-CN" altLang="en-US" sz="900">
                <a:solidFill>
                  <a:srgbClr val="000000"/>
                </a:solidFill>
                <a:latin typeface="Helvetica" charset="0"/>
                <a:ea typeface="宋体" charset="0"/>
                <a:cs typeface="宋体" charset="0"/>
              </a:rPr>
              <a:t>音初现</a:t>
            </a:r>
          </a:p>
        </p:txBody>
      </p:sp>
      <p:sp>
        <p:nvSpPr>
          <p:cNvPr id="880674" name="Rectangle 34"/>
          <p:cNvSpPr>
            <a:spLocks noChangeArrowheads="1"/>
          </p:cNvSpPr>
          <p:nvPr/>
        </p:nvSpPr>
        <p:spPr bwMode="auto">
          <a:xfrm>
            <a:off x="4351338" y="1160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个家庭</a:t>
            </a:r>
          </a:p>
        </p:txBody>
      </p:sp>
      <p:sp>
        <p:nvSpPr>
          <p:cNvPr id="880675" name="Rectangle 35"/>
          <p:cNvSpPr>
            <a:spLocks noChangeArrowheads="1"/>
          </p:cNvSpPr>
          <p:nvPr/>
        </p:nvSpPr>
        <p:spPr bwMode="auto">
          <a:xfrm>
            <a:off x="4356100" y="13255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首起</a:t>
            </a:r>
            <a:r>
              <a:rPr lang="zh-CN" altLang="en-US" sz="900">
                <a:solidFill>
                  <a:srgbClr val="000000"/>
                </a:solidFill>
                <a:latin typeface="Helvetica" charset="0"/>
                <a:ea typeface="宋体" charset="0"/>
                <a:cs typeface="宋体" charset="0"/>
              </a:rPr>
              <a:t>谋杀</a:t>
            </a:r>
          </a:p>
        </p:txBody>
      </p:sp>
      <p:sp>
        <p:nvSpPr>
          <p:cNvPr id="880676" name="Rectangle 36"/>
          <p:cNvSpPr>
            <a:spLocks noChangeArrowheads="1"/>
          </p:cNvSpPr>
          <p:nvPr/>
        </p:nvSpPr>
        <p:spPr bwMode="auto">
          <a:xfrm>
            <a:off x="4167188" y="1490663"/>
            <a:ext cx="860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洪</a:t>
            </a:r>
            <a:r>
              <a:rPr lang="zh-CN" altLang="en-US" sz="900">
                <a:solidFill>
                  <a:srgbClr val="000000"/>
                </a:solidFill>
                <a:latin typeface="Helvetica" charset="0"/>
                <a:ea typeface="宋体" charset="0"/>
                <a:cs typeface="宋体" charset="0"/>
              </a:rPr>
              <a:t>水</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彩虹</a:t>
            </a:r>
          </a:p>
        </p:txBody>
      </p:sp>
      <p:sp>
        <p:nvSpPr>
          <p:cNvPr id="880677" name="Rectangle 37"/>
          <p:cNvSpPr>
            <a:spLocks noChangeArrowheads="1"/>
          </p:cNvSpPr>
          <p:nvPr/>
        </p:nvSpPr>
        <p:spPr bwMode="auto">
          <a:xfrm>
            <a:off x="4398963" y="16303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巴别塔</a:t>
            </a:r>
          </a:p>
        </p:txBody>
      </p:sp>
      <p:sp>
        <p:nvSpPr>
          <p:cNvPr id="880678" name="Rectangle 38"/>
          <p:cNvSpPr>
            <a:spLocks noChangeArrowheads="1"/>
          </p:cNvSpPr>
          <p:nvPr/>
        </p:nvSpPr>
        <p:spPr bwMode="auto">
          <a:xfrm>
            <a:off x="4364038" y="522288"/>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创造</a:t>
            </a:r>
            <a:endParaRPr lang="zh-CN" altLang="en-US" sz="900">
              <a:solidFill>
                <a:srgbClr val="000000"/>
              </a:solidFill>
              <a:latin typeface="Chicago" charset="0"/>
              <a:ea typeface="宋体" charset="0"/>
              <a:cs typeface="宋体" charset="0"/>
            </a:endParaRPr>
          </a:p>
        </p:txBody>
      </p:sp>
      <p:sp>
        <p:nvSpPr>
          <p:cNvPr id="880679" name="Rectangle 39"/>
          <p:cNvSpPr>
            <a:spLocks noChangeArrowheads="1"/>
          </p:cNvSpPr>
          <p:nvPr/>
        </p:nvSpPr>
        <p:spPr bwMode="auto">
          <a:xfrm>
            <a:off x="4165600" y="715963"/>
            <a:ext cx="869950"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首</a:t>
            </a:r>
            <a:r>
              <a:rPr lang="zh-CN" altLang="en-US" sz="900">
                <a:solidFill>
                  <a:srgbClr val="000000"/>
                </a:solidFill>
                <a:latin typeface="Helvetica" charset="0"/>
                <a:ea typeface="宋体" charset="0"/>
                <a:cs typeface="宋体" charset="0"/>
              </a:rPr>
              <a:t>对男</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女</a:t>
            </a:r>
          </a:p>
        </p:txBody>
      </p:sp>
      <p:sp>
        <p:nvSpPr>
          <p:cNvPr id="880680" name="Line 40"/>
          <p:cNvSpPr>
            <a:spLocks noChangeShapeType="1"/>
          </p:cNvSpPr>
          <p:nvPr/>
        </p:nvSpPr>
        <p:spPr bwMode="auto">
          <a:xfrm>
            <a:off x="4351338" y="25955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81" name="Line 41"/>
          <p:cNvSpPr>
            <a:spLocks noChangeShapeType="1"/>
          </p:cNvSpPr>
          <p:nvPr/>
        </p:nvSpPr>
        <p:spPr bwMode="auto">
          <a:xfrm>
            <a:off x="4351338" y="2798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82" name="Rectangle 42"/>
          <p:cNvSpPr>
            <a:spLocks noChangeArrowheads="1"/>
          </p:cNvSpPr>
          <p:nvPr/>
        </p:nvSpPr>
        <p:spPr bwMode="auto">
          <a:xfrm>
            <a:off x="4373563" y="2419350"/>
            <a:ext cx="7524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地</a:t>
            </a:r>
            <a:r>
              <a:rPr lang="zh-CN" altLang="en-US" sz="900">
                <a:solidFill>
                  <a:srgbClr val="000000"/>
                </a:solidFill>
                <a:latin typeface="Helvetica" charset="0"/>
                <a:ea typeface="宋体" charset="0"/>
                <a:cs typeface="宋体" charset="0"/>
              </a:rPr>
              <a:t>－裔－福</a:t>
            </a:r>
          </a:p>
        </p:txBody>
      </p:sp>
      <p:sp>
        <p:nvSpPr>
          <p:cNvPr id="880683" name="Rectangle 43"/>
          <p:cNvSpPr>
            <a:spLocks noChangeArrowheads="1"/>
          </p:cNvSpPr>
          <p:nvPr/>
        </p:nvSpPr>
        <p:spPr bwMode="auto">
          <a:xfrm>
            <a:off x="4448175" y="2800350"/>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雅</a:t>
            </a:r>
            <a:r>
              <a:rPr lang="zh-CN" altLang="en-US" sz="900">
                <a:solidFill>
                  <a:srgbClr val="000000"/>
                </a:solidFill>
                <a:latin typeface="Helvetica" charset="0"/>
                <a:ea typeface="宋体" charset="0"/>
                <a:cs typeface="宋体" charset="0"/>
              </a:rPr>
              <a:t>－以</a:t>
            </a:r>
          </a:p>
        </p:txBody>
      </p:sp>
      <p:sp>
        <p:nvSpPr>
          <p:cNvPr id="880684" name="Rectangle 44"/>
          <p:cNvSpPr>
            <a:spLocks noChangeArrowheads="1"/>
          </p:cNvSpPr>
          <p:nvPr/>
        </p:nvSpPr>
        <p:spPr bwMode="auto">
          <a:xfrm>
            <a:off x="4552950" y="3003550"/>
            <a:ext cx="2952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12</a:t>
            </a:r>
          </a:p>
        </p:txBody>
      </p:sp>
      <p:sp>
        <p:nvSpPr>
          <p:cNvPr id="880685" name="Rectangle 45"/>
          <p:cNvSpPr>
            <a:spLocks noChangeArrowheads="1"/>
          </p:cNvSpPr>
          <p:nvPr/>
        </p:nvSpPr>
        <p:spPr bwMode="auto">
          <a:xfrm>
            <a:off x="4476750" y="2233613"/>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呼</a:t>
            </a:r>
            <a:r>
              <a:rPr lang="zh-CN" altLang="en-US" sz="900">
                <a:solidFill>
                  <a:srgbClr val="000000"/>
                </a:solidFill>
                <a:latin typeface="Helvetica" charset="0"/>
                <a:ea typeface="宋体" charset="0"/>
                <a:cs typeface="宋体" charset="0"/>
              </a:rPr>
              <a:t>召</a:t>
            </a:r>
          </a:p>
        </p:txBody>
      </p:sp>
      <p:sp>
        <p:nvSpPr>
          <p:cNvPr id="880686" name="Rectangle 46"/>
          <p:cNvSpPr>
            <a:spLocks noChangeArrowheads="1"/>
          </p:cNvSpPr>
          <p:nvPr/>
        </p:nvSpPr>
        <p:spPr bwMode="auto">
          <a:xfrm>
            <a:off x="4343400" y="2049463"/>
            <a:ext cx="638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亚</a:t>
            </a:r>
            <a:r>
              <a:rPr lang="zh-CN" altLang="en-US" sz="900">
                <a:solidFill>
                  <a:srgbClr val="000000"/>
                </a:solidFill>
                <a:latin typeface="Chicago" charset="0"/>
                <a:ea typeface="宋体" charset="0"/>
                <a:cs typeface="宋体" charset="0"/>
              </a:rPr>
              <a:t>伯拉罕</a:t>
            </a:r>
          </a:p>
        </p:txBody>
      </p:sp>
      <p:sp>
        <p:nvSpPr>
          <p:cNvPr id="880687" name="Rectangle 47"/>
          <p:cNvSpPr>
            <a:spLocks noChangeArrowheads="1"/>
          </p:cNvSpPr>
          <p:nvPr/>
        </p:nvSpPr>
        <p:spPr bwMode="auto">
          <a:xfrm>
            <a:off x="4445000" y="261302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以</a:t>
            </a:r>
            <a:r>
              <a:rPr lang="zh-CN" altLang="en-US" sz="900">
                <a:solidFill>
                  <a:srgbClr val="000000"/>
                </a:solidFill>
                <a:latin typeface="Helvetica" charset="0"/>
                <a:ea typeface="宋体" charset="0"/>
                <a:cs typeface="宋体" charset="0"/>
              </a:rPr>
              <a:t>－以</a:t>
            </a:r>
          </a:p>
        </p:txBody>
      </p:sp>
      <p:sp>
        <p:nvSpPr>
          <p:cNvPr id="880688" name="Line 48"/>
          <p:cNvSpPr>
            <a:spLocks noChangeShapeType="1"/>
          </p:cNvSpPr>
          <p:nvPr/>
        </p:nvSpPr>
        <p:spPr bwMode="auto">
          <a:xfrm>
            <a:off x="4348163" y="3816350"/>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89" name="Line 49"/>
          <p:cNvSpPr>
            <a:spLocks noChangeShapeType="1"/>
          </p:cNvSpPr>
          <p:nvPr/>
        </p:nvSpPr>
        <p:spPr bwMode="auto">
          <a:xfrm>
            <a:off x="4344988" y="40020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0" name="Rectangle 50"/>
          <p:cNvSpPr>
            <a:spLocks noChangeArrowheads="1"/>
          </p:cNvSpPr>
          <p:nvPr/>
        </p:nvSpPr>
        <p:spPr bwMode="auto">
          <a:xfrm>
            <a:off x="4413250" y="3405188"/>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约</a:t>
            </a:r>
            <a:r>
              <a:rPr lang="zh-CN" altLang="en-US" sz="900">
                <a:solidFill>
                  <a:srgbClr val="000000"/>
                </a:solidFill>
                <a:latin typeface="Chicago" charset="0"/>
                <a:ea typeface="宋体" charset="0"/>
                <a:cs typeface="宋体" charset="0"/>
              </a:rPr>
              <a:t>瑟</a:t>
            </a:r>
          </a:p>
        </p:txBody>
      </p:sp>
      <p:sp>
        <p:nvSpPr>
          <p:cNvPr id="880691" name="Line 51"/>
          <p:cNvSpPr>
            <a:spLocks noChangeShapeType="1"/>
          </p:cNvSpPr>
          <p:nvPr/>
        </p:nvSpPr>
        <p:spPr bwMode="auto">
          <a:xfrm>
            <a:off x="4344988" y="24050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2" name="Line 52"/>
          <p:cNvSpPr>
            <a:spLocks noChangeShapeType="1"/>
          </p:cNvSpPr>
          <p:nvPr/>
        </p:nvSpPr>
        <p:spPr bwMode="auto">
          <a:xfrm>
            <a:off x="4344988" y="298291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3" name="Line 53"/>
          <p:cNvSpPr>
            <a:spLocks noChangeShapeType="1"/>
          </p:cNvSpPr>
          <p:nvPr/>
        </p:nvSpPr>
        <p:spPr bwMode="auto">
          <a:xfrm>
            <a:off x="4344988" y="3179763"/>
            <a:ext cx="838200" cy="63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4" name="Line 54"/>
          <p:cNvSpPr>
            <a:spLocks noChangeShapeType="1"/>
          </p:cNvSpPr>
          <p:nvPr/>
        </p:nvSpPr>
        <p:spPr bwMode="auto">
          <a:xfrm>
            <a:off x="4344988" y="45799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5" name="Line 55"/>
          <p:cNvSpPr>
            <a:spLocks noChangeShapeType="1"/>
          </p:cNvSpPr>
          <p:nvPr/>
        </p:nvSpPr>
        <p:spPr bwMode="auto">
          <a:xfrm>
            <a:off x="4344988" y="47577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6" name="Line 56"/>
          <p:cNvSpPr>
            <a:spLocks noChangeShapeType="1"/>
          </p:cNvSpPr>
          <p:nvPr/>
        </p:nvSpPr>
        <p:spPr bwMode="auto">
          <a:xfrm>
            <a:off x="4344988" y="49355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7" name="Line 57"/>
          <p:cNvSpPr>
            <a:spLocks noChangeShapeType="1"/>
          </p:cNvSpPr>
          <p:nvPr/>
        </p:nvSpPr>
        <p:spPr bwMode="auto">
          <a:xfrm>
            <a:off x="4344988" y="51133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8" name="Line 58"/>
          <p:cNvSpPr>
            <a:spLocks noChangeShapeType="1"/>
          </p:cNvSpPr>
          <p:nvPr/>
        </p:nvSpPr>
        <p:spPr bwMode="auto">
          <a:xfrm>
            <a:off x="4357688" y="5291138"/>
            <a:ext cx="8509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699" name="Rectangle 59"/>
          <p:cNvSpPr>
            <a:spLocks noChangeArrowheads="1"/>
          </p:cNvSpPr>
          <p:nvPr/>
        </p:nvSpPr>
        <p:spPr bwMode="auto">
          <a:xfrm>
            <a:off x="4473575" y="4235450"/>
            <a:ext cx="4095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摩</a:t>
            </a:r>
            <a:r>
              <a:rPr lang="zh-CN" altLang="en-US" sz="900">
                <a:solidFill>
                  <a:srgbClr val="000000"/>
                </a:solidFill>
                <a:latin typeface="Chicago" charset="0"/>
                <a:ea typeface="宋体" charset="0"/>
                <a:cs typeface="宋体" charset="0"/>
              </a:rPr>
              <a:t>西</a:t>
            </a:r>
          </a:p>
        </p:txBody>
      </p:sp>
      <p:sp>
        <p:nvSpPr>
          <p:cNvPr id="880700" name="Line 60"/>
          <p:cNvSpPr>
            <a:spLocks noChangeShapeType="1"/>
          </p:cNvSpPr>
          <p:nvPr/>
        </p:nvSpPr>
        <p:spPr bwMode="auto">
          <a:xfrm>
            <a:off x="4338638" y="546893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01" name="Line 61"/>
          <p:cNvSpPr>
            <a:spLocks noChangeShapeType="1"/>
          </p:cNvSpPr>
          <p:nvPr/>
        </p:nvSpPr>
        <p:spPr bwMode="auto">
          <a:xfrm>
            <a:off x="4294188" y="877888"/>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02" name="Line 62"/>
          <p:cNvSpPr>
            <a:spLocks noChangeShapeType="1"/>
          </p:cNvSpPr>
          <p:nvPr/>
        </p:nvSpPr>
        <p:spPr bwMode="auto">
          <a:xfrm>
            <a:off x="4338638" y="60213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03" name="Line 63"/>
          <p:cNvSpPr>
            <a:spLocks noChangeShapeType="1"/>
          </p:cNvSpPr>
          <p:nvPr/>
        </p:nvSpPr>
        <p:spPr bwMode="auto">
          <a:xfrm>
            <a:off x="4338638" y="6211888"/>
            <a:ext cx="8763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04" name="Rectangle 64"/>
          <p:cNvSpPr>
            <a:spLocks noChangeArrowheads="1"/>
          </p:cNvSpPr>
          <p:nvPr/>
        </p:nvSpPr>
        <p:spPr bwMode="auto">
          <a:xfrm>
            <a:off x="4379913" y="56245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sz="900">
                <a:solidFill>
                  <a:srgbClr val="000000"/>
                </a:solidFill>
                <a:latin typeface="Chicago" charset="0"/>
                <a:ea typeface="宋体" charset="0"/>
                <a:cs typeface="宋体" charset="0"/>
              </a:rPr>
              <a:t>约书亚</a:t>
            </a:r>
            <a:endParaRPr lang="zh-CN" altLang="en-US" sz="900">
              <a:solidFill>
                <a:srgbClr val="000000"/>
              </a:solidFill>
              <a:latin typeface="Chicago" charset="0"/>
              <a:ea typeface="宋体" charset="0"/>
              <a:cs typeface="宋体" charset="0"/>
            </a:endParaRPr>
          </a:p>
        </p:txBody>
      </p:sp>
      <p:sp>
        <p:nvSpPr>
          <p:cNvPr id="880705" name="AutoShape 6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06" name="Freeform 66"/>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07" name="Freeform 67"/>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08" name="Freeform 68"/>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09" name="Freeform 69"/>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0" name="Freeform 70"/>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1" name="Freeform 71"/>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2" name="Freeform 72"/>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3" name="Freeform 73"/>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4" name="Freeform 74"/>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5" name="Freeform 75"/>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6" name="Freeform 76"/>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7" name="Freeform 77"/>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8" name="Freeform 78"/>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19" name="Freeform 79"/>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0" name="Freeform 80"/>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1" name="Freeform 81"/>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2" name="Freeform 82"/>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3" name="Freeform 83"/>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4" name="Freeform 84"/>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5" name="Freeform 85"/>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6" name="Freeform 86"/>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7" name="Freeform 87"/>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8" name="Freeform 88"/>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29" name="Freeform 89"/>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0" name="Freeform 90"/>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1" name="Freeform 91"/>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2" name="Freeform 92"/>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3" name="Freeform 93"/>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4" name="Freeform 94"/>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5" name="Freeform 95"/>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6" name="Freeform 96"/>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7" name="Freeform 97"/>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8" name="Freeform 98"/>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39" name="Freeform 99"/>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0" name="Freeform 100"/>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1" name="Freeform 101"/>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2" name="Freeform 102"/>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3" name="Freeform 103"/>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4" name="Freeform 104"/>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5" name="Freeform 105"/>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6" name="Freeform 106"/>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7" name="Freeform 107"/>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8" name="Freeform 108"/>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49" name="Freeform 109"/>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880751" name="Picture 11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80752" name="Line 112"/>
          <p:cNvSpPr>
            <a:spLocks noChangeShapeType="1"/>
          </p:cNvSpPr>
          <p:nvPr/>
        </p:nvSpPr>
        <p:spPr bwMode="auto">
          <a:xfrm>
            <a:off x="6615113" y="1447800"/>
            <a:ext cx="736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F0FF63"/>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53" name="Freeform 113"/>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54" name="Rectangle 114"/>
          <p:cNvSpPr>
            <a:spLocks noChangeArrowheads="1"/>
          </p:cNvSpPr>
          <p:nvPr/>
        </p:nvSpPr>
        <p:spPr bwMode="auto">
          <a:xfrm>
            <a:off x="3038475" y="434975"/>
            <a:ext cx="2190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Times" charset="0"/>
                <a:ea typeface="宋体" charset="0"/>
                <a:cs typeface="宋体" charset="0"/>
              </a:rPr>
              <a:t> </a:t>
            </a:r>
          </a:p>
        </p:txBody>
      </p:sp>
      <p:sp>
        <p:nvSpPr>
          <p:cNvPr id="880755" name="Rectangle 115"/>
          <p:cNvSpPr>
            <a:spLocks noChangeArrowheads="1"/>
          </p:cNvSpPr>
          <p:nvPr/>
        </p:nvSpPr>
        <p:spPr bwMode="auto">
          <a:xfrm>
            <a:off x="3189288" y="433388"/>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56" name="Rectangle 116"/>
          <p:cNvSpPr>
            <a:spLocks noChangeArrowheads="1"/>
          </p:cNvSpPr>
          <p:nvPr/>
        </p:nvSpPr>
        <p:spPr bwMode="auto">
          <a:xfrm>
            <a:off x="4281488" y="20638"/>
            <a:ext cx="3257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57" name="Rectangle 117"/>
          <p:cNvSpPr>
            <a:spLocks noChangeArrowheads="1"/>
          </p:cNvSpPr>
          <p:nvPr/>
        </p:nvSpPr>
        <p:spPr bwMode="auto">
          <a:xfrm>
            <a:off x="5310188" y="519113"/>
            <a:ext cx="7667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58" name="Rectangle 118"/>
          <p:cNvSpPr>
            <a:spLocks noChangeArrowheads="1"/>
          </p:cNvSpPr>
          <p:nvPr/>
        </p:nvSpPr>
        <p:spPr bwMode="auto">
          <a:xfrm>
            <a:off x="5894388" y="5191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59" name="Rectangle 119"/>
          <p:cNvSpPr>
            <a:spLocks noChangeArrowheads="1"/>
          </p:cNvSpPr>
          <p:nvPr/>
        </p:nvSpPr>
        <p:spPr bwMode="auto">
          <a:xfrm>
            <a:off x="6238875" y="4462463"/>
            <a:ext cx="350838"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2400">
                <a:solidFill>
                  <a:srgbClr val="000000"/>
                </a:solidFill>
                <a:latin typeface="Times" charset="0"/>
                <a:ea typeface="宋体" charset="0"/>
                <a:cs typeface="宋体" charset="0"/>
              </a:rPr>
              <a:t>S</a:t>
            </a:r>
          </a:p>
        </p:txBody>
      </p:sp>
      <p:sp>
        <p:nvSpPr>
          <p:cNvPr id="880760" name="Rectangle 120"/>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b="0">
                <a:solidFill>
                  <a:schemeClr val="tx2"/>
                </a:solidFill>
                <a:latin typeface="Times" charset="0"/>
                <a:ea typeface="宋体" charset="0"/>
                <a:cs typeface="宋体" charset="0"/>
              </a:rPr>
              <a:t>7</a:t>
            </a:r>
          </a:p>
        </p:txBody>
      </p:sp>
      <p:sp>
        <p:nvSpPr>
          <p:cNvPr id="880761" name="Line 121"/>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880762" name="Rectangle 122"/>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880763" name="Rectangle 123"/>
          <p:cNvSpPr>
            <a:spLocks noChangeArrowheads="1"/>
          </p:cNvSpPr>
          <p:nvPr/>
        </p:nvSpPr>
        <p:spPr bwMode="auto">
          <a:xfrm>
            <a:off x="5930900" y="538163"/>
            <a:ext cx="511175" cy="3760787"/>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64" name="Text Box 124"/>
          <p:cNvSpPr txBox="1">
            <a:spLocks noChangeArrowheads="1"/>
          </p:cNvSpPr>
          <p:nvPr/>
        </p:nvSpPr>
        <p:spPr bwMode="auto">
          <a:xfrm rot="-5400000">
            <a:off x="4975225" y="2311401"/>
            <a:ext cx="2427287"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3 </a:t>
            </a:r>
            <a:r>
              <a:rPr lang="zh-CN" altLang="en-US">
                <a:solidFill>
                  <a:srgbClr val="EEFF4B"/>
                </a:solidFill>
                <a:latin typeface="Times" charset="0"/>
                <a:ea typeface="宋体" charset="0"/>
                <a:cs typeface="宋体" charset="0"/>
              </a:rPr>
              <a:t>个时期</a:t>
            </a:r>
          </a:p>
        </p:txBody>
      </p:sp>
      <p:sp>
        <p:nvSpPr>
          <p:cNvPr id="880765" name="Rectangle 125"/>
          <p:cNvSpPr>
            <a:spLocks noChangeArrowheads="1"/>
          </p:cNvSpPr>
          <p:nvPr/>
        </p:nvSpPr>
        <p:spPr bwMode="auto">
          <a:xfrm rot="-5400000">
            <a:off x="59674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66" name="Rectangle 126"/>
          <p:cNvSpPr>
            <a:spLocks noChangeArrowheads="1"/>
          </p:cNvSpPr>
          <p:nvPr/>
        </p:nvSpPr>
        <p:spPr bwMode="auto">
          <a:xfrm rot="-5400000">
            <a:off x="59642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67" name="Text Box 127"/>
          <p:cNvSpPr txBox="1">
            <a:spLocks noChangeArrowheads="1"/>
          </p:cNvSpPr>
          <p:nvPr/>
        </p:nvSpPr>
        <p:spPr bwMode="auto">
          <a:xfrm rot="-5385664">
            <a:off x="5925344" y="4448969"/>
            <a:ext cx="47625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默</a:t>
            </a:r>
            <a:endParaRPr lang="zh-CN" altLang="en-US">
              <a:solidFill>
                <a:srgbClr val="EEFF4B"/>
              </a:solidFill>
              <a:latin typeface="Times" charset="0"/>
              <a:ea typeface="宋体" charset="0"/>
              <a:cs typeface="宋体" charset="0"/>
            </a:endParaRPr>
          </a:p>
        </p:txBody>
      </p:sp>
      <p:sp>
        <p:nvSpPr>
          <p:cNvPr id="880768" name="Text Box 128"/>
          <p:cNvSpPr txBox="1">
            <a:spLocks noChangeArrowheads="1"/>
          </p:cNvSpPr>
          <p:nvPr/>
        </p:nvSpPr>
        <p:spPr bwMode="auto">
          <a:xfrm rot="-5400000">
            <a:off x="5985669" y="5479256"/>
            <a:ext cx="403225" cy="51911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主</a:t>
            </a:r>
            <a:endParaRPr lang="zh-CN" altLang="en-US">
              <a:solidFill>
                <a:srgbClr val="EEFF4B"/>
              </a:solidFill>
              <a:latin typeface="Times" charset="0"/>
              <a:ea typeface="宋体" charset="0"/>
              <a:cs typeface="宋体" charset="0"/>
            </a:endParaRPr>
          </a:p>
        </p:txBody>
      </p:sp>
      <p:sp>
        <p:nvSpPr>
          <p:cNvPr id="880769" name="Rectangle 12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70" name="Text Box 130"/>
          <p:cNvSpPr txBox="1">
            <a:spLocks noChangeArrowheads="1"/>
          </p:cNvSpPr>
          <p:nvPr/>
        </p:nvSpPr>
        <p:spPr bwMode="auto">
          <a:xfrm rot="-5388536">
            <a:off x="2743200" y="3609975"/>
            <a:ext cx="1966913"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宋体" charset="0"/>
                <a:ea typeface="宋体" charset="0"/>
                <a:cs typeface="宋体" charset="0"/>
              </a:rPr>
              <a:t>4 个</a:t>
            </a:r>
            <a:r>
              <a:rPr lang="zh-CN" altLang="en-US">
                <a:solidFill>
                  <a:srgbClr val="EEFF4B"/>
                </a:solidFill>
                <a:latin typeface="宋体" charset="0"/>
                <a:ea typeface="宋体" charset="0"/>
                <a:cs typeface="宋体" charset="0"/>
              </a:rPr>
              <a:t>人物</a:t>
            </a:r>
          </a:p>
        </p:txBody>
      </p:sp>
      <p:sp>
        <p:nvSpPr>
          <p:cNvPr id="880771" name="Rectangle 131"/>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72" name="Rectangle 132"/>
          <p:cNvSpPr>
            <a:spLocks noChangeArrowheads="1"/>
          </p:cNvSpPr>
          <p:nvPr/>
        </p:nvSpPr>
        <p:spPr bwMode="auto">
          <a:xfrm rot="-5400000">
            <a:off x="3462338" y="895350"/>
            <a:ext cx="603250" cy="574675"/>
          </a:xfrm>
          <a:prstGeom prst="rect">
            <a:avLst/>
          </a:prstGeom>
          <a:solidFill>
            <a:schemeClr val="accent1"/>
          </a:solidFill>
          <a:ln w="5715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73" name="Text Box 133"/>
          <p:cNvSpPr txBox="1">
            <a:spLocks noChangeArrowheads="1"/>
          </p:cNvSpPr>
          <p:nvPr/>
        </p:nvSpPr>
        <p:spPr bwMode="auto">
          <a:xfrm rot="-5400000">
            <a:off x="3560763" y="1023938"/>
            <a:ext cx="341312"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bg2"/>
                </a:solidFill>
                <a:miter lim="800000"/>
                <a:headEnd/>
                <a:tailEnd/>
              </a14:hiddenLine>
            </a:ext>
          </a:extLst>
        </p:spPr>
        <p:txBody>
          <a:bodyPr>
            <a:spAutoFit/>
          </a:bodyPr>
          <a:lstStyle/>
          <a:p>
            <a:pPr>
              <a:spcBef>
                <a:spcPct val="50000"/>
              </a:spcBef>
              <a:defRPr/>
            </a:pPr>
            <a:r>
              <a:rPr lang="en-US" altLang="zh-CN">
                <a:solidFill>
                  <a:srgbClr val="EEFF4B"/>
                </a:solidFill>
                <a:latin typeface="Times" charset="0"/>
                <a:ea typeface="宋体" charset="0"/>
                <a:cs typeface="宋体" charset="0"/>
              </a:rPr>
              <a:t>造</a:t>
            </a:r>
            <a:endParaRPr lang="zh-CN" altLang="en-US">
              <a:solidFill>
                <a:srgbClr val="EEFF4B"/>
              </a:solidFill>
              <a:latin typeface="Times" charset="0"/>
              <a:ea typeface="宋体" charset="0"/>
              <a:cs typeface="宋体" charset="0"/>
            </a:endParaRPr>
          </a:p>
        </p:txBody>
      </p:sp>
      <p:sp>
        <p:nvSpPr>
          <p:cNvPr id="880774" name="Freeform 134"/>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75" name="Rectangle 135"/>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77" name="Freeform 13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780" name="AutoShape 140"/>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81" name="Rectangle 141"/>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82" name="AutoShape 142"/>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83" name="Rectangle 143"/>
          <p:cNvSpPr>
            <a:spLocks noChangeArrowheads="1"/>
          </p:cNvSpPr>
          <p:nvPr/>
        </p:nvSpPr>
        <p:spPr bwMode="auto">
          <a:xfrm>
            <a:off x="7269163" y="4330700"/>
            <a:ext cx="1006475"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宋体" charset="0"/>
                <a:ea typeface="宋体" charset="0"/>
                <a:cs typeface="宋体" charset="0"/>
              </a:rPr>
              <a:t>(</a:t>
            </a:r>
            <a:r>
              <a:rPr lang="zh-CN" altLang="en-US" sz="1000">
                <a:solidFill>
                  <a:srgbClr val="FFFF00"/>
                </a:solidFill>
                <a:latin typeface="宋体" charset="0"/>
                <a:ea typeface="宋体" charset="0"/>
                <a:cs typeface="宋体" charset="0"/>
              </a:rPr>
              <a:t>约主前</a:t>
            </a:r>
            <a:r>
              <a:rPr lang="en-US" altLang="zh-CN" sz="1000">
                <a:solidFill>
                  <a:srgbClr val="FFFF00"/>
                </a:solidFill>
                <a:latin typeface="宋体" charset="0"/>
                <a:ea typeface="宋体" charset="0"/>
                <a:cs typeface="宋体" charset="0"/>
              </a:rPr>
              <a:t>500</a:t>
            </a:r>
            <a:r>
              <a:rPr lang="zh-CN" altLang="en-US" sz="1000">
                <a:solidFill>
                  <a:srgbClr val="FFFF00"/>
                </a:solidFill>
                <a:latin typeface="宋体" charset="0"/>
                <a:ea typeface="宋体" charset="0"/>
                <a:cs typeface="宋体" charset="0"/>
              </a:rPr>
              <a:t>年</a:t>
            </a:r>
            <a:r>
              <a:rPr lang="en-US" altLang="zh-CN" sz="1000">
                <a:solidFill>
                  <a:srgbClr val="FFFF00"/>
                </a:solidFill>
                <a:latin typeface="宋体" charset="0"/>
                <a:ea typeface="宋体" charset="0"/>
                <a:cs typeface="宋体" charset="0"/>
              </a:rPr>
              <a:t>)</a:t>
            </a:r>
          </a:p>
        </p:txBody>
      </p:sp>
      <p:sp>
        <p:nvSpPr>
          <p:cNvPr id="880784" name="Rectangle 144"/>
          <p:cNvSpPr>
            <a:spLocks noChangeArrowheads="1"/>
          </p:cNvSpPr>
          <p:nvPr/>
        </p:nvSpPr>
        <p:spPr bwMode="auto">
          <a:xfrm>
            <a:off x="7262813" y="12192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80789" name="Line 149"/>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0" name="Line 150"/>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1" name="Rectangle 151"/>
          <p:cNvSpPr>
            <a:spLocks noChangeArrowheads="1"/>
          </p:cNvSpPr>
          <p:nvPr/>
        </p:nvSpPr>
        <p:spPr bwMode="auto">
          <a:xfrm>
            <a:off x="6726238" y="4394200"/>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静</a:t>
            </a:r>
            <a:r>
              <a:rPr lang="zh-CN" altLang="en-US" sz="900">
                <a:solidFill>
                  <a:srgbClr val="000000"/>
                </a:solidFill>
                <a:latin typeface="Chicago" charset="0"/>
                <a:ea typeface="宋体" charset="0"/>
                <a:cs typeface="宋体" charset="0"/>
              </a:rPr>
              <a:t>默</a:t>
            </a:r>
          </a:p>
        </p:txBody>
      </p:sp>
      <p:sp>
        <p:nvSpPr>
          <p:cNvPr id="880793" name="Rectangle 153"/>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4" name="AutoShape 154"/>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5" name="Rectangle 155"/>
          <p:cNvSpPr>
            <a:spLocks noChangeArrowheads="1"/>
          </p:cNvSpPr>
          <p:nvPr/>
        </p:nvSpPr>
        <p:spPr bwMode="auto">
          <a:xfrm>
            <a:off x="6610350" y="5102225"/>
            <a:ext cx="638175" cy="271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200">
                <a:solidFill>
                  <a:srgbClr val="000000"/>
                </a:solidFill>
                <a:latin typeface="Chicago" charset="0"/>
                <a:ea typeface="宋体" charset="0"/>
                <a:cs typeface="宋体" charset="0"/>
              </a:rPr>
              <a:t>主耶稣</a:t>
            </a:r>
          </a:p>
        </p:txBody>
      </p:sp>
      <p:sp>
        <p:nvSpPr>
          <p:cNvPr id="880796" name="Line 156"/>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7" name="Line 157"/>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8" name="Line 158"/>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799" name="Line 159"/>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0" name="Line 160"/>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1" name="Line 161"/>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2" name="AutoShape 162"/>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3" name="Rectangle 163"/>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4" name="AutoShape 164"/>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5" name="Rectangle 165"/>
          <p:cNvSpPr>
            <a:spLocks noChangeArrowheads="1"/>
          </p:cNvSpPr>
          <p:nvPr/>
        </p:nvSpPr>
        <p:spPr bwMode="auto">
          <a:xfrm>
            <a:off x="6570663" y="561975"/>
            <a:ext cx="5238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Chicago" charset="0"/>
                <a:ea typeface="宋体" charset="0"/>
                <a:cs typeface="宋体" charset="0"/>
              </a:rPr>
              <a:t>无</a:t>
            </a:r>
            <a:r>
              <a:rPr lang="zh-CN" altLang="en-US" sz="900">
                <a:solidFill>
                  <a:srgbClr val="000000"/>
                </a:solidFill>
                <a:latin typeface="Chicago" charset="0"/>
                <a:ea typeface="宋体" charset="0"/>
                <a:cs typeface="宋体" charset="0"/>
              </a:rPr>
              <a:t>政府</a:t>
            </a:r>
          </a:p>
        </p:txBody>
      </p:sp>
      <p:sp>
        <p:nvSpPr>
          <p:cNvPr id="880806" name="Line 166"/>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7" name="Line 167"/>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8" name="Line 168"/>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09" name="Text Box 169"/>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zh-CN" altLang="en-US" sz="1600">
              <a:solidFill>
                <a:schemeClr val="tx1"/>
              </a:solidFill>
              <a:ea typeface="宋体" charset="0"/>
              <a:cs typeface="宋体" charset="0"/>
            </a:endParaRPr>
          </a:p>
        </p:txBody>
      </p:sp>
      <p:sp>
        <p:nvSpPr>
          <p:cNvPr id="880810" name="Text Box 170"/>
          <p:cNvSpPr txBox="1">
            <a:spLocks noChangeArrowheads="1"/>
          </p:cNvSpPr>
          <p:nvPr/>
        </p:nvSpPr>
        <p:spPr bwMode="auto">
          <a:xfrm>
            <a:off x="8720138" y="90488"/>
            <a:ext cx="2603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ea typeface="宋体" charset="0"/>
                <a:cs typeface="宋体" charset="0"/>
              </a:rPr>
              <a:t> </a:t>
            </a:r>
          </a:p>
        </p:txBody>
      </p:sp>
      <p:sp>
        <p:nvSpPr>
          <p:cNvPr id="880811" name="Freeform 171"/>
          <p:cNvSpPr>
            <a:spLocks/>
          </p:cNvSpPr>
          <p:nvPr/>
        </p:nvSpPr>
        <p:spPr bwMode="auto">
          <a:xfrm>
            <a:off x="5280025" y="2857500"/>
            <a:ext cx="15875" cy="5873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12" name="Freeform 172"/>
          <p:cNvSpPr>
            <a:spLocks/>
          </p:cNvSpPr>
          <p:nvPr/>
        </p:nvSpPr>
        <p:spPr bwMode="auto">
          <a:xfrm>
            <a:off x="5284788" y="5881688"/>
            <a:ext cx="15875" cy="587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13" name="Freeform 173"/>
          <p:cNvSpPr>
            <a:spLocks/>
          </p:cNvSpPr>
          <p:nvPr/>
        </p:nvSpPr>
        <p:spPr bwMode="auto">
          <a:xfrm>
            <a:off x="7348538" y="7080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14" name="Freeform 174"/>
          <p:cNvSpPr>
            <a:spLocks/>
          </p:cNvSpPr>
          <p:nvPr/>
        </p:nvSpPr>
        <p:spPr bwMode="auto">
          <a:xfrm>
            <a:off x="7335838" y="708025"/>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15" name="Rectangle 175"/>
          <p:cNvSpPr>
            <a:spLocks noChangeArrowheads="1"/>
          </p:cNvSpPr>
          <p:nvPr/>
        </p:nvSpPr>
        <p:spPr bwMode="auto">
          <a:xfrm>
            <a:off x="6880225" y="971550"/>
            <a:ext cx="352425" cy="21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880816" name="Freeform 176"/>
          <p:cNvSpPr>
            <a:spLocks/>
          </p:cNvSpPr>
          <p:nvPr/>
        </p:nvSpPr>
        <p:spPr bwMode="auto">
          <a:xfrm>
            <a:off x="7348538" y="6953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17" name="AutoShape 177"/>
          <p:cNvSpPr>
            <a:spLocks noChangeArrowheads="1"/>
          </p:cNvSpPr>
          <p:nvPr/>
        </p:nvSpPr>
        <p:spPr bwMode="auto">
          <a:xfrm>
            <a:off x="6569075" y="568325"/>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18" name="Rectangle 178"/>
          <p:cNvSpPr>
            <a:spLocks noChangeArrowheads="1"/>
          </p:cNvSpPr>
          <p:nvPr/>
        </p:nvSpPr>
        <p:spPr bwMode="auto">
          <a:xfrm>
            <a:off x="6567488" y="725488"/>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19" name="AutoShape 179"/>
          <p:cNvSpPr>
            <a:spLocks noChangeArrowheads="1"/>
          </p:cNvSpPr>
          <p:nvPr/>
        </p:nvSpPr>
        <p:spPr bwMode="auto">
          <a:xfrm>
            <a:off x="6588125" y="593725"/>
            <a:ext cx="692150" cy="244475"/>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20" name="Line 180"/>
          <p:cNvSpPr>
            <a:spLocks noChangeShapeType="1"/>
          </p:cNvSpPr>
          <p:nvPr/>
        </p:nvSpPr>
        <p:spPr bwMode="auto">
          <a:xfrm>
            <a:off x="6618288" y="93027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21" name="Line 181"/>
          <p:cNvSpPr>
            <a:spLocks noChangeShapeType="1"/>
          </p:cNvSpPr>
          <p:nvPr/>
        </p:nvSpPr>
        <p:spPr bwMode="auto">
          <a:xfrm>
            <a:off x="6611938" y="1101725"/>
            <a:ext cx="8636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22" name="Rectangle 182"/>
          <p:cNvSpPr>
            <a:spLocks noChangeArrowheads="1"/>
          </p:cNvSpPr>
          <p:nvPr/>
        </p:nvSpPr>
        <p:spPr bwMode="auto">
          <a:xfrm>
            <a:off x="6697663" y="549275"/>
            <a:ext cx="409575" cy="2254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chemeClr val="bg2"/>
                </a:solidFill>
                <a:latin typeface="Sand" charset="0"/>
                <a:ea typeface="宋体" charset="0"/>
                <a:cs typeface="宋体" charset="0"/>
              </a:rPr>
              <a:t>无</a:t>
            </a:r>
            <a:r>
              <a:rPr lang="zh-CN" altLang="en-US" sz="9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sp>
        <p:nvSpPr>
          <p:cNvPr id="880823" name="Freeform 183"/>
          <p:cNvSpPr>
            <a:spLocks/>
          </p:cNvSpPr>
          <p:nvPr/>
        </p:nvSpPr>
        <p:spPr bwMode="auto">
          <a:xfrm>
            <a:off x="7332663" y="1392238"/>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24" name="Freeform 184"/>
          <p:cNvSpPr>
            <a:spLocks/>
          </p:cNvSpPr>
          <p:nvPr/>
        </p:nvSpPr>
        <p:spPr bwMode="auto">
          <a:xfrm>
            <a:off x="7343775" y="3446463"/>
            <a:ext cx="204788"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25" name="Freeform 185"/>
          <p:cNvSpPr>
            <a:spLocks/>
          </p:cNvSpPr>
          <p:nvPr/>
        </p:nvSpPr>
        <p:spPr bwMode="auto">
          <a:xfrm>
            <a:off x="7343775" y="3433763"/>
            <a:ext cx="204788"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35" name="Text Box 195"/>
          <p:cNvSpPr txBox="1">
            <a:spLocks noChangeArrowheads="1"/>
          </p:cNvSpPr>
          <p:nvPr/>
        </p:nvSpPr>
        <p:spPr bwMode="auto">
          <a:xfrm>
            <a:off x="8658225" y="6405563"/>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A27C"/>
              </a:solidFill>
              <a:latin typeface="Kosher-Normal" charset="0"/>
              <a:ea typeface="宋体" charset="0"/>
              <a:cs typeface="宋体" charset="0"/>
            </a:endParaRPr>
          </a:p>
        </p:txBody>
      </p:sp>
      <p:sp>
        <p:nvSpPr>
          <p:cNvPr id="880836" name="Freeform 196"/>
          <p:cNvSpPr>
            <a:spLocks/>
          </p:cNvSpPr>
          <p:nvPr/>
        </p:nvSpPr>
        <p:spPr bwMode="auto">
          <a:xfrm>
            <a:off x="8726488" y="3306763"/>
            <a:ext cx="204787" cy="65087"/>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37" name="Freeform 197"/>
          <p:cNvSpPr>
            <a:spLocks/>
          </p:cNvSpPr>
          <p:nvPr/>
        </p:nvSpPr>
        <p:spPr bwMode="auto">
          <a:xfrm>
            <a:off x="8726488" y="3294063"/>
            <a:ext cx="204787" cy="77787"/>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38" name="Rectangle 198"/>
          <p:cNvSpPr>
            <a:spLocks noChangeArrowheads="1"/>
          </p:cNvSpPr>
          <p:nvPr/>
        </p:nvSpPr>
        <p:spPr bwMode="auto">
          <a:xfrm>
            <a:off x="557213" y="2457450"/>
            <a:ext cx="3121025" cy="946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zh-CN" altLang="en-US" sz="5400" b="0">
                <a:solidFill>
                  <a:srgbClr val="FAFD00"/>
                </a:solidFill>
                <a:latin typeface="Times" charset="0"/>
                <a:ea typeface="宋体" charset="0"/>
                <a:cs typeface="宋体" charset="0"/>
              </a:rPr>
              <a:t>造 7 默主 </a:t>
            </a:r>
          </a:p>
        </p:txBody>
      </p:sp>
      <p:sp>
        <p:nvSpPr>
          <p:cNvPr id="880839" name="Rectangle 199"/>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altLang="zh-CN" sz="5400" b="0">
                <a:solidFill>
                  <a:srgbClr val="00FF00"/>
                </a:solidFill>
                <a:latin typeface="Times" charset="0"/>
                <a:ea typeface="宋体" charset="0"/>
                <a:cs typeface="宋体" charset="0"/>
              </a:rPr>
              <a:t>7 = 4 + 3 </a:t>
            </a:r>
          </a:p>
        </p:txBody>
      </p:sp>
      <p:sp>
        <p:nvSpPr>
          <p:cNvPr id="880840" name="Line 200"/>
          <p:cNvSpPr>
            <a:spLocks noChangeShapeType="1"/>
          </p:cNvSpPr>
          <p:nvPr/>
        </p:nvSpPr>
        <p:spPr bwMode="auto">
          <a:xfrm>
            <a:off x="1566863" y="2924175"/>
            <a:ext cx="279400" cy="0"/>
          </a:xfrm>
          <a:prstGeom prst="line">
            <a:avLst/>
          </a:prstGeom>
          <a:noFill/>
          <a:ln w="25400">
            <a:solidFill>
              <a:srgbClr val="FAFD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grpSp>
        <p:nvGrpSpPr>
          <p:cNvPr id="145590" name="Group 201"/>
          <p:cNvGrpSpPr>
            <a:grpSpLocks/>
          </p:cNvGrpSpPr>
          <p:nvPr/>
        </p:nvGrpSpPr>
        <p:grpSpPr bwMode="auto">
          <a:xfrm>
            <a:off x="5102225" y="2236788"/>
            <a:ext cx="673100" cy="412750"/>
            <a:chOff x="3198" y="1473"/>
            <a:chExt cx="424" cy="260"/>
          </a:xfrm>
        </p:grpSpPr>
        <p:grpSp>
          <p:nvGrpSpPr>
            <p:cNvPr id="145750" name="Group 202"/>
            <p:cNvGrpSpPr>
              <a:grpSpLocks/>
            </p:cNvGrpSpPr>
            <p:nvPr/>
          </p:nvGrpSpPr>
          <p:grpSpPr bwMode="auto">
            <a:xfrm>
              <a:off x="3243" y="1473"/>
              <a:ext cx="306" cy="260"/>
              <a:chOff x="3243" y="1473"/>
              <a:chExt cx="306" cy="260"/>
            </a:xfrm>
          </p:grpSpPr>
          <p:grpSp>
            <p:nvGrpSpPr>
              <p:cNvPr id="145752" name="Group 203"/>
              <p:cNvGrpSpPr>
                <a:grpSpLocks/>
              </p:cNvGrpSpPr>
              <p:nvPr/>
            </p:nvGrpSpPr>
            <p:grpSpPr bwMode="auto">
              <a:xfrm>
                <a:off x="3311" y="1473"/>
                <a:ext cx="236" cy="260"/>
                <a:chOff x="1557" y="1004"/>
                <a:chExt cx="2105" cy="1951"/>
              </a:xfrm>
            </p:grpSpPr>
            <p:grpSp>
              <p:nvGrpSpPr>
                <p:cNvPr id="145754" name="Group 205"/>
                <p:cNvGrpSpPr>
                  <a:grpSpLocks/>
                </p:cNvGrpSpPr>
                <p:nvPr/>
              </p:nvGrpSpPr>
              <p:grpSpPr bwMode="auto">
                <a:xfrm>
                  <a:off x="1557" y="1209"/>
                  <a:ext cx="2105" cy="1421"/>
                  <a:chOff x="578" y="2316"/>
                  <a:chExt cx="2105" cy="1421"/>
                </a:xfrm>
              </p:grpSpPr>
              <p:sp>
                <p:nvSpPr>
                  <p:cNvPr id="880846" name="Freeform 206"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47" name="Freeform 207"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49" name="Freeform 20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50" name="Freeform 21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51" name="Freeform 211"/>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52" name="Freeform 212"/>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53" name="Freeform 213"/>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54" name="Rectangle 214"/>
              <p:cNvSpPr>
                <a:spLocks noChangeArrowheads="1"/>
              </p:cNvSpPr>
              <p:nvPr/>
            </p:nvSpPr>
            <p:spPr bwMode="auto">
              <a:xfrm>
                <a:off x="3243" y="1479"/>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zh-CN" altLang="en-US" sz="1200" i="1">
                    <a:solidFill>
                      <a:schemeClr val="bg2"/>
                    </a:solidFill>
                    <a:latin typeface="Arial Black" charset="0"/>
                    <a:ea typeface="宋体" charset="0"/>
                    <a:cs typeface="宋体" charset="0"/>
                  </a:rPr>
                  <a:t>亚约</a:t>
                </a:r>
                <a:endParaRPr lang="en-US" altLang="zh-CN" sz="1200" i="1">
                  <a:solidFill>
                    <a:schemeClr val="bg2"/>
                  </a:solidFill>
                  <a:latin typeface="Arial Black" charset="0"/>
                  <a:ea typeface="宋体" charset="0"/>
                  <a:cs typeface="宋体" charset="0"/>
                </a:endParaRPr>
              </a:p>
            </p:txBody>
          </p:sp>
        </p:grpSp>
        <p:sp>
          <p:nvSpPr>
            <p:cNvPr id="880855" name="Text Box 215"/>
            <p:cNvSpPr txBox="1">
              <a:spLocks noChangeArrowheads="1"/>
            </p:cNvSpPr>
            <p:nvPr/>
          </p:nvSpPr>
          <p:spPr bwMode="auto">
            <a:xfrm>
              <a:off x="3198" y="1480"/>
              <a:ext cx="42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txBody>
            <a:bodyPr>
              <a:spAutoFit/>
            </a:bodyPr>
            <a:lstStyle/>
            <a:p>
              <a:pPr algn="ctr">
                <a:spcBef>
                  <a:spcPct val="50000"/>
                </a:spcBef>
                <a:defRPr/>
              </a:pPr>
              <a:endParaRPr lang="en-US" altLang="zh-CN" sz="1200" i="1">
                <a:solidFill>
                  <a:schemeClr val="bg2"/>
                </a:solidFill>
                <a:latin typeface="Arial Black" charset="0"/>
                <a:ea typeface="宋体" charset="0"/>
                <a:cs typeface="宋体" charset="0"/>
              </a:endParaRPr>
            </a:p>
          </p:txBody>
        </p:sp>
      </p:grpSp>
      <p:grpSp>
        <p:nvGrpSpPr>
          <p:cNvPr id="145591" name="Group 216"/>
          <p:cNvGrpSpPr>
            <a:grpSpLocks/>
          </p:cNvGrpSpPr>
          <p:nvPr/>
        </p:nvGrpSpPr>
        <p:grpSpPr bwMode="auto">
          <a:xfrm>
            <a:off x="7410450" y="1341438"/>
            <a:ext cx="685800" cy="503237"/>
            <a:chOff x="4716" y="845"/>
            <a:chExt cx="432" cy="317"/>
          </a:xfrm>
        </p:grpSpPr>
        <p:grpSp>
          <p:nvGrpSpPr>
            <p:cNvPr id="145737" name="Group 217"/>
            <p:cNvGrpSpPr>
              <a:grpSpLocks/>
            </p:cNvGrpSpPr>
            <p:nvPr/>
          </p:nvGrpSpPr>
          <p:grpSpPr bwMode="auto">
            <a:xfrm>
              <a:off x="4836" y="914"/>
              <a:ext cx="227" cy="231"/>
              <a:chOff x="1557" y="1006"/>
              <a:chExt cx="2105" cy="1950"/>
            </a:xfrm>
          </p:grpSpPr>
          <p:grpSp>
            <p:nvGrpSpPr>
              <p:cNvPr id="145742" name="Group 219"/>
              <p:cNvGrpSpPr>
                <a:grpSpLocks/>
              </p:cNvGrpSpPr>
              <p:nvPr/>
            </p:nvGrpSpPr>
            <p:grpSpPr bwMode="auto">
              <a:xfrm>
                <a:off x="1557" y="1209"/>
                <a:ext cx="2105" cy="1421"/>
                <a:chOff x="578" y="2316"/>
                <a:chExt cx="2105" cy="1421"/>
              </a:xfrm>
            </p:grpSpPr>
            <p:sp>
              <p:nvSpPr>
                <p:cNvPr id="880860" name="Freeform 220" descr="Cork"/>
                <p:cNvSpPr>
                  <a:spLocks/>
                </p:cNvSpPr>
                <p:nvPr/>
              </p:nvSpPr>
              <p:spPr bwMode="auto">
                <a:xfrm>
                  <a:off x="634" y="2316"/>
                  <a:ext cx="2049" cy="253"/>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61" name="Freeform 221" descr="Cork"/>
                <p:cNvSpPr>
                  <a:spLocks/>
                </p:cNvSpPr>
                <p:nvPr/>
              </p:nvSpPr>
              <p:spPr bwMode="auto">
                <a:xfrm>
                  <a:off x="578" y="2501"/>
                  <a:ext cx="2077" cy="1232"/>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63" name="Freeform 223"/>
              <p:cNvSpPr>
                <a:spLocks/>
              </p:cNvSpPr>
              <p:nvPr/>
            </p:nvSpPr>
            <p:spPr bwMode="auto">
              <a:xfrm>
                <a:off x="1613" y="2652"/>
                <a:ext cx="93" cy="270"/>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64" name="Freeform 224"/>
              <p:cNvSpPr>
                <a:spLocks/>
              </p:cNvSpPr>
              <p:nvPr/>
            </p:nvSpPr>
            <p:spPr bwMode="auto">
              <a:xfrm>
                <a:off x="1631" y="2644"/>
                <a:ext cx="111" cy="312"/>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65" name="Freeform 225"/>
              <p:cNvSpPr>
                <a:spLocks/>
              </p:cNvSpPr>
              <p:nvPr/>
            </p:nvSpPr>
            <p:spPr bwMode="auto">
              <a:xfrm>
                <a:off x="3004" y="2585"/>
                <a:ext cx="158" cy="329"/>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66" name="Freeform 226"/>
              <p:cNvSpPr>
                <a:spLocks/>
              </p:cNvSpPr>
              <p:nvPr/>
            </p:nvSpPr>
            <p:spPr bwMode="auto">
              <a:xfrm>
                <a:off x="1715" y="1023"/>
                <a:ext cx="102" cy="439"/>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67" name="Freeform 227"/>
              <p:cNvSpPr>
                <a:spLocks/>
              </p:cNvSpPr>
              <p:nvPr/>
            </p:nvSpPr>
            <p:spPr bwMode="auto">
              <a:xfrm>
                <a:off x="3430" y="1006"/>
                <a:ext cx="158" cy="35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45738" name="Group 228"/>
            <p:cNvGrpSpPr>
              <a:grpSpLocks/>
            </p:cNvGrpSpPr>
            <p:nvPr/>
          </p:nvGrpSpPr>
          <p:grpSpPr bwMode="auto">
            <a:xfrm>
              <a:off x="4716" y="845"/>
              <a:ext cx="432" cy="317"/>
              <a:chOff x="4704" y="908"/>
              <a:chExt cx="506" cy="311"/>
            </a:xfrm>
          </p:grpSpPr>
          <p:sp>
            <p:nvSpPr>
              <p:cNvPr id="880869" name="Freeform 229"/>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0870" name="Text Box 230"/>
              <p:cNvSpPr txBox="1">
                <a:spLocks noChangeArrowheads="1"/>
              </p:cNvSpPr>
              <p:nvPr/>
            </p:nvSpPr>
            <p:spPr bwMode="auto">
              <a:xfrm>
                <a:off x="4729" y="953"/>
                <a:ext cx="423" cy="189"/>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zh-CN" altLang="en-US" sz="1400" i="1">
                  <a:ea typeface="宋体" charset="0"/>
                  <a:cs typeface="宋体" charset="0"/>
                </a:endParaRPr>
              </a:p>
            </p:txBody>
          </p:sp>
          <p:sp>
            <p:nvSpPr>
              <p:cNvPr id="880871" name="AutoShape 231"/>
              <p:cNvSpPr>
                <a:spLocks noChangeArrowheads="1"/>
              </p:cNvSpPr>
              <p:nvPr/>
            </p:nvSpPr>
            <p:spPr bwMode="auto">
              <a:xfrm>
                <a:off x="4704" y="908"/>
                <a:ext cx="506" cy="311"/>
              </a:xfrm>
              <a:prstGeom prst="roundRect">
                <a:avLst>
                  <a:gd name="adj" fmla="val 16667"/>
                </a:avLst>
              </a:prstGeom>
              <a:noFill/>
              <a:ln>
                <a:noFill/>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chemeClr val="tx1"/>
                    </a:solidFill>
                    <a:round/>
                    <a:headEnd/>
                    <a:tailEnd/>
                  </a14:hiddenLine>
                </a:ext>
              </a:extLst>
            </p:spPr>
            <p:txBody>
              <a:bodyPr lIns="90487" tIns="44450" rIns="90487" bIns="44450" anchor="ctr">
                <a:spAutoFit/>
              </a:bodyPr>
              <a:lstStyle/>
              <a:p>
                <a:pPr>
                  <a:defRPr/>
                </a:pPr>
                <a:endParaRPr lang="en-US">
                  <a:cs typeface="+mn-cs"/>
                </a:endParaRPr>
              </a:p>
            </p:txBody>
          </p:sp>
        </p:grpSp>
      </p:grpSp>
      <p:grpSp>
        <p:nvGrpSpPr>
          <p:cNvPr id="145592" name="Group 232"/>
          <p:cNvGrpSpPr>
            <a:grpSpLocks/>
          </p:cNvGrpSpPr>
          <p:nvPr/>
        </p:nvGrpSpPr>
        <p:grpSpPr bwMode="auto">
          <a:xfrm>
            <a:off x="5219700" y="5151438"/>
            <a:ext cx="458788" cy="412750"/>
            <a:chOff x="3288" y="3197"/>
            <a:chExt cx="289" cy="260"/>
          </a:xfrm>
        </p:grpSpPr>
        <p:grpSp>
          <p:nvGrpSpPr>
            <p:cNvPr id="145727" name="Group 233"/>
            <p:cNvGrpSpPr>
              <a:grpSpLocks/>
            </p:cNvGrpSpPr>
            <p:nvPr/>
          </p:nvGrpSpPr>
          <p:grpSpPr bwMode="auto">
            <a:xfrm>
              <a:off x="3341" y="3197"/>
              <a:ext cx="236" cy="260"/>
              <a:chOff x="1557" y="1004"/>
              <a:chExt cx="2105" cy="1951"/>
            </a:xfrm>
          </p:grpSpPr>
          <p:grpSp>
            <p:nvGrpSpPr>
              <p:cNvPr id="145729" name="Group 235"/>
              <p:cNvGrpSpPr>
                <a:grpSpLocks/>
              </p:cNvGrpSpPr>
              <p:nvPr/>
            </p:nvGrpSpPr>
            <p:grpSpPr bwMode="auto">
              <a:xfrm>
                <a:off x="1557" y="1209"/>
                <a:ext cx="2105" cy="1421"/>
                <a:chOff x="578" y="2316"/>
                <a:chExt cx="2105" cy="1421"/>
              </a:xfrm>
            </p:grpSpPr>
            <p:sp>
              <p:nvSpPr>
                <p:cNvPr id="880876" name="Freeform 236"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77" name="Freeform 237"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79" name="Freeform 23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80" name="Freeform 24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81" name="Freeform 241"/>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82" name="Freeform 242"/>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83" name="Freeform 243"/>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84" name="Rectangle 244"/>
            <p:cNvSpPr>
              <a:spLocks noChangeArrowheads="1"/>
            </p:cNvSpPr>
            <p:nvPr/>
          </p:nvSpPr>
          <p:spPr bwMode="auto">
            <a:xfrm>
              <a:off x="3288" y="3203"/>
              <a:ext cx="114" cy="19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0487" tIns="44450" rIns="90487" bIns="44450">
              <a:spAutoFit/>
            </a:bodyPr>
            <a:lstStyle/>
            <a:p>
              <a:pPr>
                <a:defRPr/>
              </a:pPr>
              <a:endParaRPr lang="en-US" altLang="zh-CN" sz="1400" i="1">
                <a:solidFill>
                  <a:schemeClr val="tx1"/>
                </a:solidFill>
                <a:latin typeface="Arial Black" charset="0"/>
                <a:ea typeface="宋体" charset="0"/>
                <a:cs typeface="宋体" charset="0"/>
              </a:endParaRPr>
            </a:p>
          </p:txBody>
        </p:sp>
      </p:grpSp>
      <p:grpSp>
        <p:nvGrpSpPr>
          <p:cNvPr id="145593" name="Group 245"/>
          <p:cNvGrpSpPr>
            <a:grpSpLocks/>
          </p:cNvGrpSpPr>
          <p:nvPr/>
        </p:nvGrpSpPr>
        <p:grpSpPr bwMode="auto">
          <a:xfrm>
            <a:off x="7448550" y="2257425"/>
            <a:ext cx="673100" cy="412750"/>
            <a:chOff x="4740" y="1422"/>
            <a:chExt cx="424" cy="260"/>
          </a:xfrm>
        </p:grpSpPr>
        <p:grpSp>
          <p:nvGrpSpPr>
            <p:cNvPr id="145715" name="Group 246"/>
            <p:cNvGrpSpPr>
              <a:grpSpLocks/>
            </p:cNvGrpSpPr>
            <p:nvPr/>
          </p:nvGrpSpPr>
          <p:grpSpPr bwMode="auto">
            <a:xfrm>
              <a:off x="4824" y="1422"/>
              <a:ext cx="247" cy="260"/>
              <a:chOff x="1609" y="1231"/>
              <a:chExt cx="247" cy="260"/>
            </a:xfrm>
          </p:grpSpPr>
          <p:grpSp>
            <p:nvGrpSpPr>
              <p:cNvPr id="145717" name="Group 247"/>
              <p:cNvGrpSpPr>
                <a:grpSpLocks/>
              </p:cNvGrpSpPr>
              <p:nvPr/>
            </p:nvGrpSpPr>
            <p:grpSpPr bwMode="auto">
              <a:xfrm>
                <a:off x="1620" y="1231"/>
                <a:ext cx="236" cy="260"/>
                <a:chOff x="1557" y="1004"/>
                <a:chExt cx="2105" cy="1951"/>
              </a:xfrm>
            </p:grpSpPr>
            <p:grpSp>
              <p:nvGrpSpPr>
                <p:cNvPr id="145719" name="Group 249"/>
                <p:cNvGrpSpPr>
                  <a:grpSpLocks/>
                </p:cNvGrpSpPr>
                <p:nvPr/>
              </p:nvGrpSpPr>
              <p:grpSpPr bwMode="auto">
                <a:xfrm>
                  <a:off x="1557" y="1209"/>
                  <a:ext cx="2105" cy="1421"/>
                  <a:chOff x="578" y="2316"/>
                  <a:chExt cx="2105" cy="1421"/>
                </a:xfrm>
              </p:grpSpPr>
              <p:sp>
                <p:nvSpPr>
                  <p:cNvPr id="880890" name="Freeform 250" descr="Cork"/>
                  <p:cNvSpPr>
                    <a:spLocks/>
                  </p:cNvSpPr>
                  <p:nvPr/>
                </p:nvSpPr>
                <p:spPr bwMode="auto">
                  <a:xfrm>
                    <a:off x="632" y="2314"/>
                    <a:ext cx="2051"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91" name="Freeform 251" descr="Cork"/>
                  <p:cNvSpPr>
                    <a:spLocks/>
                  </p:cNvSpPr>
                  <p:nvPr/>
                </p:nvSpPr>
                <p:spPr bwMode="auto">
                  <a:xfrm>
                    <a:off x="578" y="2501"/>
                    <a:ext cx="2078"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93" name="Freeform 25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94" name="Freeform 25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95" name="Freeform 255"/>
                <p:cNvSpPr>
                  <a:spLocks/>
                </p:cNvSpPr>
                <p:nvPr/>
              </p:nvSpPr>
              <p:spPr bwMode="auto">
                <a:xfrm>
                  <a:off x="3011"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96" name="Freeform 256"/>
                <p:cNvSpPr>
                  <a:spLocks/>
                </p:cNvSpPr>
                <p:nvPr/>
              </p:nvSpPr>
              <p:spPr bwMode="auto">
                <a:xfrm>
                  <a:off x="1718"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897" name="Freeform 257"/>
                <p:cNvSpPr>
                  <a:spLocks/>
                </p:cNvSpPr>
                <p:nvPr/>
              </p:nvSpPr>
              <p:spPr bwMode="auto">
                <a:xfrm>
                  <a:off x="3430" y="1004"/>
                  <a:ext cx="161"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80898" name="Rectangle 258"/>
              <p:cNvSpPr>
                <a:spLocks noChangeArrowheads="1"/>
              </p:cNvSpPr>
              <p:nvPr/>
            </p:nvSpPr>
            <p:spPr bwMode="auto">
              <a:xfrm>
                <a:off x="1609" y="1237"/>
                <a:ext cx="11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endParaRPr lang="en-US" altLang="zh-CN" sz="1600" b="0" i="1">
                  <a:solidFill>
                    <a:schemeClr val="bg2"/>
                  </a:solidFill>
                  <a:latin typeface="Helvetica" charset="0"/>
                  <a:ea typeface="宋体" charset="0"/>
                  <a:cs typeface="宋体" charset="0"/>
                </a:endParaRPr>
              </a:p>
            </p:txBody>
          </p:sp>
        </p:grpSp>
        <p:sp>
          <p:nvSpPr>
            <p:cNvPr id="880899" name="Text Box 259"/>
            <p:cNvSpPr txBox="1">
              <a:spLocks noChangeArrowheads="1"/>
            </p:cNvSpPr>
            <p:nvPr/>
          </p:nvSpPr>
          <p:spPr bwMode="auto">
            <a:xfrm>
              <a:off x="4740" y="1434"/>
              <a:ext cx="424" cy="192"/>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endParaRPr lang="en-US" altLang="zh-CN" sz="1400" i="1">
                <a:solidFill>
                  <a:schemeClr val="tx1"/>
                </a:solidFill>
                <a:latin typeface="Arial Black" charset="0"/>
                <a:ea typeface="宋体" charset="0"/>
                <a:cs typeface="宋体" charset="0"/>
              </a:endParaRPr>
            </a:p>
          </p:txBody>
        </p:sp>
      </p:grpSp>
      <p:sp>
        <p:nvSpPr>
          <p:cNvPr id="880900" name="Rectangle 260"/>
          <p:cNvSpPr>
            <a:spLocks noChangeArrowheads="1"/>
          </p:cNvSpPr>
          <p:nvPr/>
        </p:nvSpPr>
        <p:spPr bwMode="auto">
          <a:xfrm>
            <a:off x="5221288" y="5180013"/>
            <a:ext cx="485775" cy="271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en-US" altLang="zh-CN" sz="1200" i="1">
                <a:solidFill>
                  <a:schemeClr val="bg2"/>
                </a:solidFill>
                <a:latin typeface="Kosher-Normal" charset="0"/>
                <a:ea typeface="宋体" charset="0"/>
                <a:cs typeface="宋体" charset="0"/>
              </a:rPr>
              <a:t>地</a:t>
            </a:r>
            <a:r>
              <a:rPr lang="zh-CN" altLang="en-US" sz="1200" i="1">
                <a:solidFill>
                  <a:schemeClr val="bg2"/>
                </a:solidFill>
                <a:latin typeface="Kosher-Normal" charset="0"/>
                <a:ea typeface="宋体" charset="0"/>
                <a:cs typeface="宋体" charset="0"/>
              </a:rPr>
              <a:t>约</a:t>
            </a:r>
            <a:endParaRPr lang="zh-CN" altLang="en-US" sz="1200" i="1">
              <a:solidFill>
                <a:schemeClr val="bg2"/>
              </a:solidFill>
              <a:latin typeface="Helvetica" charset="0"/>
              <a:ea typeface="宋体" charset="0"/>
              <a:cs typeface="宋体" charset="0"/>
            </a:endParaRPr>
          </a:p>
        </p:txBody>
      </p:sp>
      <p:sp>
        <p:nvSpPr>
          <p:cNvPr id="880901" name="Rectangle 261"/>
          <p:cNvSpPr>
            <a:spLocks noChangeArrowheads="1"/>
          </p:cNvSpPr>
          <p:nvPr/>
        </p:nvSpPr>
        <p:spPr bwMode="auto">
          <a:xfrm>
            <a:off x="4422775" y="3641725"/>
            <a:ext cx="5048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   </a:t>
            </a:r>
            <a:r>
              <a:rPr lang="en-US" altLang="zh-CN" sz="900">
                <a:solidFill>
                  <a:srgbClr val="000000"/>
                </a:solidFill>
                <a:latin typeface="Helvetica" charset="0"/>
                <a:ea typeface="宋体" charset="0"/>
                <a:cs typeface="宋体" charset="0"/>
              </a:rPr>
              <a:t>为</a:t>
            </a:r>
            <a:r>
              <a:rPr lang="zh-CN" altLang="en-US" sz="900">
                <a:solidFill>
                  <a:srgbClr val="000000"/>
                </a:solidFill>
                <a:latin typeface="Helvetica" charset="0"/>
                <a:ea typeface="宋体" charset="0"/>
                <a:cs typeface="宋体" charset="0"/>
              </a:rPr>
              <a:t>奴</a:t>
            </a:r>
          </a:p>
        </p:txBody>
      </p:sp>
      <p:sp>
        <p:nvSpPr>
          <p:cNvPr id="880902" name="Rectangle 262"/>
          <p:cNvSpPr>
            <a:spLocks noChangeArrowheads="1"/>
          </p:cNvSpPr>
          <p:nvPr/>
        </p:nvSpPr>
        <p:spPr bwMode="auto">
          <a:xfrm>
            <a:off x="4543425" y="3830638"/>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430</a:t>
            </a:r>
          </a:p>
        </p:txBody>
      </p:sp>
      <p:sp>
        <p:nvSpPr>
          <p:cNvPr id="880903" name="Rectangle 263"/>
          <p:cNvSpPr>
            <a:spLocks noChangeArrowheads="1"/>
          </p:cNvSpPr>
          <p:nvPr/>
        </p:nvSpPr>
        <p:spPr bwMode="auto">
          <a:xfrm>
            <a:off x="4471988" y="439896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出</a:t>
            </a:r>
            <a:r>
              <a:rPr lang="zh-CN" altLang="en-US" sz="900">
                <a:solidFill>
                  <a:srgbClr val="000000"/>
                </a:solidFill>
                <a:latin typeface="Helvetica" charset="0"/>
                <a:ea typeface="宋体" charset="0"/>
                <a:cs typeface="宋体" charset="0"/>
              </a:rPr>
              <a:t>埃及</a:t>
            </a:r>
          </a:p>
        </p:txBody>
      </p:sp>
      <p:sp>
        <p:nvSpPr>
          <p:cNvPr id="880904" name="Rectangle 264"/>
          <p:cNvSpPr>
            <a:spLocks noChangeArrowheads="1"/>
          </p:cNvSpPr>
          <p:nvPr/>
        </p:nvSpPr>
        <p:spPr bwMode="auto">
          <a:xfrm>
            <a:off x="4483100" y="4570413"/>
            <a:ext cx="5238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西</a:t>
            </a:r>
            <a:r>
              <a:rPr lang="zh-CN" altLang="en-US" sz="900">
                <a:solidFill>
                  <a:srgbClr val="000000"/>
                </a:solidFill>
                <a:latin typeface="Helvetica" charset="0"/>
                <a:ea typeface="宋体" charset="0"/>
                <a:cs typeface="宋体" charset="0"/>
              </a:rPr>
              <a:t>奈山</a:t>
            </a:r>
          </a:p>
        </p:txBody>
      </p:sp>
      <p:sp>
        <p:nvSpPr>
          <p:cNvPr id="880905" name="Rectangle 265"/>
          <p:cNvSpPr>
            <a:spLocks noChangeArrowheads="1"/>
          </p:cNvSpPr>
          <p:nvPr/>
        </p:nvSpPr>
        <p:spPr bwMode="auto">
          <a:xfrm>
            <a:off x="4327525" y="4926013"/>
            <a:ext cx="8667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加</a:t>
            </a:r>
            <a:r>
              <a:rPr lang="zh-CN" altLang="en-US" sz="900">
                <a:solidFill>
                  <a:srgbClr val="000000"/>
                </a:solidFill>
                <a:latin typeface="Helvetica" charset="0"/>
                <a:ea typeface="宋体" charset="0"/>
                <a:cs typeface="宋体" charset="0"/>
              </a:rPr>
              <a:t>低斯巴尼亚</a:t>
            </a:r>
          </a:p>
        </p:txBody>
      </p:sp>
      <p:sp>
        <p:nvSpPr>
          <p:cNvPr id="880906" name="Rectangle 266"/>
          <p:cNvSpPr>
            <a:spLocks noChangeArrowheads="1"/>
          </p:cNvSpPr>
          <p:nvPr/>
        </p:nvSpPr>
        <p:spPr bwMode="auto">
          <a:xfrm>
            <a:off x="4371975" y="5294313"/>
            <a:ext cx="6699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a:t>
            </a:r>
            <a:r>
              <a:rPr lang="en-US" altLang="zh-CN" sz="900">
                <a:solidFill>
                  <a:srgbClr val="000000"/>
                </a:solidFill>
                <a:latin typeface="宋体" charset="0"/>
                <a:ea typeface="宋体" charset="0"/>
                <a:cs typeface="宋体" charset="0"/>
              </a:rPr>
              <a:t> 5</a:t>
            </a:r>
            <a:r>
              <a:rPr lang="zh-CN" altLang="en-US" sz="900">
                <a:solidFill>
                  <a:srgbClr val="000000"/>
                </a:solidFill>
                <a:latin typeface="宋体" charset="0"/>
                <a:ea typeface="宋体" charset="0"/>
                <a:cs typeface="宋体" charset="0"/>
              </a:rPr>
              <a:t>篇讲章</a:t>
            </a:r>
            <a:endParaRPr lang="en-US" altLang="zh-CN" sz="900">
              <a:solidFill>
                <a:srgbClr val="000000"/>
              </a:solidFill>
              <a:latin typeface="宋体" charset="0"/>
              <a:ea typeface="宋体" charset="0"/>
              <a:cs typeface="宋体" charset="0"/>
            </a:endParaRPr>
          </a:p>
        </p:txBody>
      </p:sp>
      <p:sp>
        <p:nvSpPr>
          <p:cNvPr id="880907" name="Rectangle 267"/>
          <p:cNvSpPr>
            <a:spLocks noChangeArrowheads="1"/>
          </p:cNvSpPr>
          <p:nvPr/>
        </p:nvSpPr>
        <p:spPr bwMode="auto">
          <a:xfrm>
            <a:off x="4414838" y="4754563"/>
            <a:ext cx="7524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德</a:t>
            </a:r>
            <a:r>
              <a:rPr lang="zh-CN" altLang="en-US" sz="900">
                <a:solidFill>
                  <a:srgbClr val="000000"/>
                </a:solidFill>
                <a:latin typeface="Helvetica" charset="0"/>
                <a:ea typeface="宋体" charset="0"/>
                <a:cs typeface="宋体" charset="0"/>
              </a:rPr>
              <a:t>－民－礼</a:t>
            </a:r>
          </a:p>
        </p:txBody>
      </p:sp>
      <p:sp>
        <p:nvSpPr>
          <p:cNvPr id="880908" name="Rectangle 268"/>
          <p:cNvSpPr>
            <a:spLocks noChangeArrowheads="1"/>
          </p:cNvSpPr>
          <p:nvPr/>
        </p:nvSpPr>
        <p:spPr bwMode="auto">
          <a:xfrm>
            <a:off x="4619625" y="5110163"/>
            <a:ext cx="2952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40</a:t>
            </a:r>
          </a:p>
        </p:txBody>
      </p:sp>
      <p:sp>
        <p:nvSpPr>
          <p:cNvPr id="880909" name="Rectangle 269"/>
          <p:cNvSpPr>
            <a:spLocks noChangeArrowheads="1"/>
          </p:cNvSpPr>
          <p:nvPr/>
        </p:nvSpPr>
        <p:spPr bwMode="auto">
          <a:xfrm>
            <a:off x="4900613" y="20066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2000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80910" name="Rectangle 270"/>
          <p:cNvSpPr>
            <a:spLocks noChangeArrowheads="1"/>
          </p:cNvSpPr>
          <p:nvPr/>
        </p:nvSpPr>
        <p:spPr bwMode="auto">
          <a:xfrm>
            <a:off x="4913313" y="4241800"/>
            <a:ext cx="1028700" cy="2413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defRPr/>
            </a:pPr>
            <a:r>
              <a:rPr lang="en-US" altLang="zh-CN" sz="1000">
                <a:solidFill>
                  <a:srgbClr val="FFFF00"/>
                </a:solidFill>
                <a:latin typeface="Times" charset="0"/>
                <a:ea typeface="宋体" charset="0"/>
                <a:cs typeface="宋体" charset="0"/>
              </a:rPr>
              <a:t>(</a:t>
            </a:r>
            <a:r>
              <a:rPr lang="zh-CN" altLang="en-US" sz="1000">
                <a:solidFill>
                  <a:srgbClr val="FFFF00"/>
                </a:solidFill>
                <a:latin typeface="Times" charset="0"/>
                <a:ea typeface="宋体" charset="0"/>
                <a:cs typeface="宋体" charset="0"/>
              </a:rPr>
              <a:t>约主前</a:t>
            </a:r>
            <a:r>
              <a:rPr lang="en-US" altLang="zh-CN" sz="1000">
                <a:solidFill>
                  <a:srgbClr val="FFFF00"/>
                </a:solidFill>
                <a:latin typeface="Times" charset="0"/>
                <a:ea typeface="宋体" charset="0"/>
                <a:cs typeface="宋体" charset="0"/>
              </a:rPr>
              <a:t>1500</a:t>
            </a:r>
            <a:r>
              <a:rPr lang="zh-CN" altLang="en-US" sz="1000">
                <a:solidFill>
                  <a:srgbClr val="FFFF00"/>
                </a:solidFill>
                <a:latin typeface="Times" charset="0"/>
                <a:ea typeface="宋体" charset="0"/>
                <a:cs typeface="宋体" charset="0"/>
              </a:rPr>
              <a:t>年</a:t>
            </a:r>
            <a:r>
              <a:rPr lang="en-US" altLang="zh-CN" sz="1000">
                <a:solidFill>
                  <a:srgbClr val="FFFF00"/>
                </a:solidFill>
                <a:latin typeface="Times" charset="0"/>
                <a:ea typeface="宋体" charset="0"/>
                <a:cs typeface="宋体" charset="0"/>
              </a:rPr>
              <a:t>)</a:t>
            </a:r>
          </a:p>
        </p:txBody>
      </p:sp>
      <p:sp>
        <p:nvSpPr>
          <p:cNvPr id="880911" name="Rectangle 271"/>
          <p:cNvSpPr>
            <a:spLocks noChangeArrowheads="1"/>
          </p:cNvSpPr>
          <p:nvPr/>
        </p:nvSpPr>
        <p:spPr bwMode="auto">
          <a:xfrm>
            <a:off x="4368800" y="5837238"/>
            <a:ext cx="784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latin typeface="Helvetica" charset="0"/>
                <a:ea typeface="宋体" charset="0"/>
                <a:cs typeface="宋体" charset="0"/>
              </a:rPr>
              <a:t>耶利哥</a:t>
            </a:r>
            <a:r>
              <a:rPr lang="en-US" altLang="zh-CN" sz="900">
                <a:solidFill>
                  <a:srgbClr val="000000"/>
                </a:solidFill>
                <a:latin typeface="Helvetica" charset="0"/>
                <a:ea typeface="宋体" charset="0"/>
                <a:cs typeface="宋体" charset="0"/>
              </a:rPr>
              <a:t>/</a:t>
            </a:r>
            <a:r>
              <a:rPr lang="zh-CN" altLang="en-US" sz="900">
                <a:solidFill>
                  <a:srgbClr val="000000"/>
                </a:solidFill>
                <a:latin typeface="Helvetica" charset="0"/>
                <a:ea typeface="宋体" charset="0"/>
                <a:cs typeface="宋体" charset="0"/>
              </a:rPr>
              <a:t>艾城</a:t>
            </a:r>
          </a:p>
        </p:txBody>
      </p:sp>
      <p:sp>
        <p:nvSpPr>
          <p:cNvPr id="880912" name="Rectangle 272"/>
          <p:cNvSpPr>
            <a:spLocks noChangeArrowheads="1"/>
          </p:cNvSpPr>
          <p:nvPr/>
        </p:nvSpPr>
        <p:spPr bwMode="auto">
          <a:xfrm>
            <a:off x="4298950" y="6027738"/>
            <a:ext cx="7651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Helvetica" charset="0"/>
                <a:ea typeface="宋体" charset="0"/>
                <a:cs typeface="宋体" charset="0"/>
              </a:rPr>
              <a:t>    分</a:t>
            </a:r>
            <a:r>
              <a:rPr lang="zh-CN" altLang="en-US" sz="900">
                <a:solidFill>
                  <a:srgbClr val="000000"/>
                </a:solidFill>
                <a:latin typeface="Helvetica" charset="0"/>
                <a:ea typeface="宋体" charset="0"/>
                <a:cs typeface="宋体" charset="0"/>
              </a:rPr>
              <a:t>配土地</a:t>
            </a:r>
          </a:p>
        </p:txBody>
      </p:sp>
      <p:sp>
        <p:nvSpPr>
          <p:cNvPr id="880913" name="Rectangle 273"/>
          <p:cNvSpPr>
            <a:spLocks noChangeArrowheads="1"/>
          </p:cNvSpPr>
          <p:nvPr/>
        </p:nvSpPr>
        <p:spPr bwMode="auto">
          <a:xfrm>
            <a:off x="8091488" y="65532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69</a:t>
            </a:r>
          </a:p>
        </p:txBody>
      </p:sp>
      <p:sp>
        <p:nvSpPr>
          <p:cNvPr id="880914" name="Rectangle 274"/>
          <p:cNvSpPr>
            <a:spLocks noChangeArrowheads="1"/>
          </p:cNvSpPr>
          <p:nvPr/>
        </p:nvSpPr>
        <p:spPr bwMode="auto">
          <a:xfrm>
            <a:off x="6796088" y="738188"/>
            <a:ext cx="444500"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900">
                <a:solidFill>
                  <a:schemeClr val="bg2"/>
                </a:solidFill>
                <a:ea typeface="宋体" charset="0"/>
                <a:cs typeface="宋体" charset="0"/>
              </a:rPr>
              <a:t>士师</a:t>
            </a:r>
            <a:r>
              <a:rPr lang="zh-CN" altLang="en-US" sz="1000">
                <a:solidFill>
                  <a:schemeClr val="bg2"/>
                </a:solidFill>
                <a:latin typeface="Helvetica" charset="0"/>
                <a:ea typeface="宋体" charset="0"/>
                <a:cs typeface="宋体" charset="0"/>
              </a:rPr>
              <a:t> </a:t>
            </a:r>
          </a:p>
        </p:txBody>
      </p:sp>
      <p:sp>
        <p:nvSpPr>
          <p:cNvPr id="880915" name="Rectangle 275"/>
          <p:cNvSpPr>
            <a:spLocks noChangeArrowheads="1"/>
          </p:cNvSpPr>
          <p:nvPr/>
        </p:nvSpPr>
        <p:spPr bwMode="auto">
          <a:xfrm>
            <a:off x="6797675" y="920750"/>
            <a:ext cx="3524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900">
                <a:solidFill>
                  <a:srgbClr val="000000"/>
                </a:solidFill>
                <a:latin typeface="宋体" charset="0"/>
                <a:ea typeface="宋体" charset="0"/>
                <a:cs typeface="宋体" charset="0"/>
              </a:rPr>
              <a:t>350</a:t>
            </a:r>
          </a:p>
        </p:txBody>
      </p:sp>
      <p:grpSp>
        <p:nvGrpSpPr>
          <p:cNvPr id="145610" name="Group 277"/>
          <p:cNvGrpSpPr>
            <a:grpSpLocks/>
          </p:cNvGrpSpPr>
          <p:nvPr/>
        </p:nvGrpSpPr>
        <p:grpSpPr bwMode="auto">
          <a:xfrm>
            <a:off x="6505575" y="1270000"/>
            <a:ext cx="1200150" cy="1855788"/>
            <a:chOff x="4098" y="800"/>
            <a:chExt cx="756" cy="1169"/>
          </a:xfrm>
        </p:grpSpPr>
        <p:grpSp>
          <p:nvGrpSpPr>
            <p:cNvPr id="145687" name="Group 278"/>
            <p:cNvGrpSpPr>
              <a:grpSpLocks/>
            </p:cNvGrpSpPr>
            <p:nvPr/>
          </p:nvGrpSpPr>
          <p:grpSpPr bwMode="auto">
            <a:xfrm>
              <a:off x="4098" y="800"/>
              <a:ext cx="756" cy="1169"/>
              <a:chOff x="4098" y="800"/>
              <a:chExt cx="756" cy="1169"/>
            </a:xfrm>
          </p:grpSpPr>
          <p:sp>
            <p:nvSpPr>
              <p:cNvPr id="880919" name="AutoShape 279"/>
              <p:cNvSpPr>
                <a:spLocks noChangeArrowheads="1"/>
              </p:cNvSpPr>
              <p:nvPr/>
            </p:nvSpPr>
            <p:spPr bwMode="auto">
              <a:xfrm>
                <a:off x="4150" y="815"/>
                <a:ext cx="469" cy="178"/>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0" name="Rectangle 280"/>
              <p:cNvSpPr>
                <a:spLocks noChangeArrowheads="1"/>
              </p:cNvSpPr>
              <p:nvPr/>
            </p:nvSpPr>
            <p:spPr bwMode="auto">
              <a:xfrm>
                <a:off x="4148" y="916"/>
                <a:ext cx="612" cy="105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1" name="Line 281"/>
              <p:cNvSpPr>
                <a:spLocks noChangeShapeType="1"/>
              </p:cNvSpPr>
              <p:nvPr/>
            </p:nvSpPr>
            <p:spPr bwMode="auto">
              <a:xfrm>
                <a:off x="4188" y="101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2" name="Rectangle 282"/>
              <p:cNvSpPr>
                <a:spLocks noChangeArrowheads="1"/>
              </p:cNvSpPr>
              <p:nvPr/>
            </p:nvSpPr>
            <p:spPr bwMode="auto">
              <a:xfrm>
                <a:off x="4382" y="883"/>
                <a:ext cx="224"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3" name="Rectangle 283"/>
              <p:cNvSpPr>
                <a:spLocks noChangeArrowheads="1"/>
              </p:cNvSpPr>
              <p:nvPr/>
            </p:nvSpPr>
            <p:spPr bwMode="auto">
              <a:xfrm>
                <a:off x="4162" y="869"/>
                <a:ext cx="232" cy="8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4" name="Line 284"/>
              <p:cNvSpPr>
                <a:spLocks noChangeShapeType="1"/>
              </p:cNvSpPr>
              <p:nvPr/>
            </p:nvSpPr>
            <p:spPr bwMode="auto">
              <a:xfrm>
                <a:off x="4188" y="1131"/>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5" name="Line 285"/>
              <p:cNvSpPr>
                <a:spLocks noChangeShapeType="1"/>
              </p:cNvSpPr>
              <p:nvPr/>
            </p:nvSpPr>
            <p:spPr bwMode="auto">
              <a:xfrm>
                <a:off x="4188" y="1243"/>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6" name="Line 286"/>
              <p:cNvSpPr>
                <a:spLocks noChangeShapeType="1"/>
              </p:cNvSpPr>
              <p:nvPr/>
            </p:nvSpPr>
            <p:spPr bwMode="auto">
              <a:xfrm>
                <a:off x="4188" y="135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7" name="Line 287"/>
              <p:cNvSpPr>
                <a:spLocks noChangeShapeType="1"/>
              </p:cNvSpPr>
              <p:nvPr/>
            </p:nvSpPr>
            <p:spPr bwMode="auto">
              <a:xfrm>
                <a:off x="4189" y="1683"/>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8" name="Line 288"/>
              <p:cNvSpPr>
                <a:spLocks noChangeShapeType="1"/>
              </p:cNvSpPr>
              <p:nvPr/>
            </p:nvSpPr>
            <p:spPr bwMode="auto">
              <a:xfrm>
                <a:off x="4188" y="1459"/>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29" name="Line 289"/>
              <p:cNvSpPr>
                <a:spLocks noChangeShapeType="1"/>
              </p:cNvSpPr>
              <p:nvPr/>
            </p:nvSpPr>
            <p:spPr bwMode="auto">
              <a:xfrm>
                <a:off x="4188" y="1795"/>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30" name="Line 290"/>
              <p:cNvSpPr>
                <a:spLocks noChangeShapeType="1"/>
              </p:cNvSpPr>
              <p:nvPr/>
            </p:nvSpPr>
            <p:spPr bwMode="auto">
              <a:xfrm>
                <a:off x="4188" y="1907"/>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31" name="Line 291"/>
              <p:cNvSpPr>
                <a:spLocks noChangeShapeType="1"/>
              </p:cNvSpPr>
              <p:nvPr/>
            </p:nvSpPr>
            <p:spPr bwMode="auto">
              <a:xfrm>
                <a:off x="4188" y="1571"/>
                <a:ext cx="517"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32" name="Line 292"/>
              <p:cNvSpPr>
                <a:spLocks noChangeShapeType="1"/>
              </p:cNvSpPr>
              <p:nvPr/>
            </p:nvSpPr>
            <p:spPr bwMode="auto">
              <a:xfrm>
                <a:off x="4453" y="1183"/>
                <a:ext cx="0" cy="744"/>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33" name="Line 293"/>
              <p:cNvSpPr>
                <a:spLocks noChangeShapeType="1"/>
              </p:cNvSpPr>
              <p:nvPr/>
            </p:nvSpPr>
            <p:spPr bwMode="auto">
              <a:xfrm>
                <a:off x="4445" y="1139"/>
                <a:ext cx="12" cy="328"/>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0934" name="Rectangle 294"/>
              <p:cNvSpPr>
                <a:spLocks noChangeArrowheads="1"/>
              </p:cNvSpPr>
              <p:nvPr/>
            </p:nvSpPr>
            <p:spPr bwMode="auto">
              <a:xfrm>
                <a:off x="4170" y="800"/>
                <a:ext cx="527" cy="14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zh-CN" altLang="en-US" sz="900">
                    <a:solidFill>
                      <a:schemeClr val="bg2"/>
                    </a:solidFill>
                    <a:latin typeface="Times" charset="0"/>
                    <a:ea typeface="宋体" charset="0"/>
                    <a:cs typeface="宋体" charset="0"/>
                  </a:rPr>
                  <a:t>   王朝</a:t>
                </a:r>
                <a:endParaRPr lang="zh-CN" altLang="en-US" sz="900" b="0">
                  <a:ea typeface="宋体" charset="0"/>
                  <a:cs typeface="宋体" charset="0"/>
                </a:endParaRPr>
              </a:p>
            </p:txBody>
          </p:sp>
          <p:sp>
            <p:nvSpPr>
              <p:cNvPr id="880935" name="Rectangle 295"/>
              <p:cNvSpPr>
                <a:spLocks noChangeArrowheads="1"/>
              </p:cNvSpPr>
              <p:nvPr/>
            </p:nvSpPr>
            <p:spPr bwMode="auto">
              <a:xfrm>
                <a:off x="4229" y="870"/>
                <a:ext cx="11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900" b="0">
                  <a:ea typeface="宋体" charset="0"/>
                  <a:cs typeface="宋体" charset="0"/>
                </a:endParaRPr>
              </a:p>
            </p:txBody>
          </p:sp>
          <p:sp>
            <p:nvSpPr>
              <p:cNvPr id="880936" name="Rectangle 296"/>
              <p:cNvSpPr>
                <a:spLocks noChangeArrowheads="1"/>
              </p:cNvSpPr>
              <p:nvPr/>
            </p:nvSpPr>
            <p:spPr bwMode="auto">
              <a:xfrm>
                <a:off x="4098" y="1008"/>
                <a:ext cx="75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900" b="0">
                  <a:ea typeface="宋体" charset="0"/>
                  <a:cs typeface="宋体" charset="0"/>
                </a:endParaRPr>
              </a:p>
            </p:txBody>
          </p:sp>
          <p:sp>
            <p:nvSpPr>
              <p:cNvPr id="880937" name="Rectangle 297"/>
              <p:cNvSpPr>
                <a:spLocks noChangeArrowheads="1"/>
              </p:cNvSpPr>
              <p:nvPr/>
            </p:nvSpPr>
            <p:spPr bwMode="auto">
              <a:xfrm>
                <a:off x="4189" y="1116"/>
                <a:ext cx="11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900" b="0">
                  <a:ea typeface="宋体" charset="0"/>
                  <a:cs typeface="宋体" charset="0"/>
                </a:endParaRPr>
              </a:p>
            </p:txBody>
          </p:sp>
          <p:sp>
            <p:nvSpPr>
              <p:cNvPr id="880938" name="Rectangle 298"/>
              <p:cNvSpPr>
                <a:spLocks noChangeArrowheads="1"/>
              </p:cNvSpPr>
              <p:nvPr/>
            </p:nvSpPr>
            <p:spPr bwMode="auto">
              <a:xfrm>
                <a:off x="4127" y="1225"/>
                <a:ext cx="654"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900" b="0">
                  <a:ea typeface="宋体" charset="0"/>
                  <a:cs typeface="宋体" charset="0"/>
                </a:endParaRPr>
              </a:p>
            </p:txBody>
          </p:sp>
          <p:sp>
            <p:nvSpPr>
              <p:cNvPr id="880939" name="Text Box 299"/>
              <p:cNvSpPr txBox="1">
                <a:spLocks noChangeArrowheads="1"/>
              </p:cNvSpPr>
              <p:nvPr/>
            </p:nvSpPr>
            <p:spPr bwMode="auto">
              <a:xfrm>
                <a:off x="4189" y="1343"/>
                <a:ext cx="53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80940" name="Text Box 300"/>
              <p:cNvSpPr txBox="1">
                <a:spLocks noChangeArrowheads="1"/>
              </p:cNvSpPr>
              <p:nvPr/>
            </p:nvSpPr>
            <p:spPr bwMode="auto">
              <a:xfrm>
                <a:off x="4185" y="1784"/>
                <a:ext cx="394"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80941" name="Text Box 301"/>
              <p:cNvSpPr txBox="1">
                <a:spLocks noChangeArrowheads="1"/>
              </p:cNvSpPr>
              <p:nvPr/>
            </p:nvSpPr>
            <p:spPr bwMode="auto">
              <a:xfrm>
                <a:off x="4281" y="1437"/>
                <a:ext cx="40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80942" name="Text Box 302"/>
              <p:cNvSpPr txBox="1">
                <a:spLocks noChangeArrowheads="1"/>
              </p:cNvSpPr>
              <p:nvPr/>
            </p:nvSpPr>
            <p:spPr bwMode="auto">
              <a:xfrm>
                <a:off x="4171" y="1549"/>
                <a:ext cx="593"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80943" name="Text Box 303"/>
              <p:cNvSpPr txBox="1">
                <a:spLocks noChangeArrowheads="1"/>
              </p:cNvSpPr>
              <p:nvPr/>
            </p:nvSpPr>
            <p:spPr bwMode="auto">
              <a:xfrm>
                <a:off x="4193" y="1669"/>
                <a:ext cx="527"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sp>
            <p:nvSpPr>
              <p:cNvPr id="880944" name="Text Box 304"/>
              <p:cNvSpPr txBox="1">
                <a:spLocks noChangeArrowheads="1"/>
              </p:cNvSpPr>
              <p:nvPr/>
            </p:nvSpPr>
            <p:spPr bwMode="auto">
              <a:xfrm>
                <a:off x="4393" y="1782"/>
                <a:ext cx="376" cy="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zh-CN" altLang="en-US" sz="900" b="0">
                  <a:ea typeface="宋体" charset="0"/>
                  <a:cs typeface="宋体" charset="0"/>
                </a:endParaRPr>
              </a:p>
            </p:txBody>
          </p:sp>
        </p:grpSp>
        <p:sp>
          <p:nvSpPr>
            <p:cNvPr id="880945" name="Rectangle 305"/>
            <p:cNvSpPr>
              <a:spLocks noChangeArrowheads="1"/>
            </p:cNvSpPr>
            <p:nvPr/>
          </p:nvSpPr>
          <p:spPr bwMode="auto">
            <a:xfrm>
              <a:off x="4202" y="906"/>
              <a:ext cx="4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chemeClr val="bg2"/>
                  </a:solidFill>
                  <a:ea typeface="宋体" charset="0"/>
                  <a:cs typeface="宋体" charset="0"/>
                </a:rPr>
                <a:t>扫</a:t>
              </a:r>
              <a:r>
                <a:rPr lang="en-US" altLang="zh-CN" sz="900">
                  <a:solidFill>
                    <a:schemeClr val="bg2"/>
                  </a:solidFill>
                  <a:ea typeface="宋体" charset="0"/>
                  <a:cs typeface="宋体" charset="0"/>
                </a:rPr>
                <a:t>—</a:t>
              </a:r>
              <a:r>
                <a:rPr lang="zh-CN" altLang="en-US" sz="900">
                  <a:solidFill>
                    <a:schemeClr val="bg2"/>
                  </a:solidFill>
                  <a:ea typeface="宋体" charset="0"/>
                  <a:cs typeface="宋体" charset="0"/>
                </a:rPr>
                <a:t>卫</a:t>
              </a:r>
              <a:r>
                <a:rPr lang="en-US" altLang="zh-CN" sz="900">
                  <a:solidFill>
                    <a:schemeClr val="bg2"/>
                  </a:solidFill>
                  <a:ea typeface="宋体" charset="0"/>
                  <a:cs typeface="宋体" charset="0"/>
                </a:rPr>
                <a:t>—</a:t>
              </a:r>
              <a:r>
                <a:rPr lang="zh-CN" altLang="en-US" sz="900">
                  <a:solidFill>
                    <a:schemeClr val="bg2"/>
                  </a:solidFill>
                  <a:ea typeface="宋体" charset="0"/>
                  <a:cs typeface="宋体" charset="0"/>
                </a:rPr>
                <a:t>罗</a:t>
              </a:r>
              <a:endParaRPr lang="zh-CN" altLang="en-US" sz="900" b="0">
                <a:ea typeface="宋体" charset="0"/>
                <a:cs typeface="宋体" charset="0"/>
              </a:endParaRPr>
            </a:p>
          </p:txBody>
        </p:sp>
      </p:grpSp>
      <p:sp>
        <p:nvSpPr>
          <p:cNvPr id="880946" name="Rectangle 306"/>
          <p:cNvSpPr>
            <a:spLocks noChangeArrowheads="1"/>
          </p:cNvSpPr>
          <p:nvPr/>
        </p:nvSpPr>
        <p:spPr bwMode="auto">
          <a:xfrm>
            <a:off x="6529388" y="1622425"/>
            <a:ext cx="9810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900">
                <a:solidFill>
                  <a:srgbClr val="000000"/>
                </a:solidFill>
                <a:effectLst>
                  <a:outerShdw blurRad="38100" dist="38100" dir="2700000" algn="tl">
                    <a:srgbClr val="FFFFFF"/>
                  </a:outerShdw>
                </a:effectLst>
                <a:latin typeface="宋体" charset="0"/>
                <a:ea typeface="宋体" charset="0"/>
                <a:cs typeface="宋体" charset="0"/>
              </a:rPr>
              <a:t> </a:t>
            </a:r>
            <a:r>
              <a:rPr lang="en-US" altLang="zh-CN" sz="900">
                <a:solidFill>
                  <a:srgbClr val="000000"/>
                </a:solidFill>
                <a:effectLst>
                  <a:outerShdw blurRad="38100" dist="38100" dir="2700000" algn="tl">
                    <a:srgbClr val="FFFFFF"/>
                  </a:outerShdw>
                </a:effectLst>
                <a:latin typeface="宋体" charset="0"/>
                <a:ea typeface="宋体" charset="0"/>
                <a:cs typeface="宋体" charset="0"/>
              </a:rPr>
              <a:t>••• </a:t>
            </a:r>
            <a:r>
              <a:rPr lang="zh-CN" altLang="en-US" sz="900">
                <a:solidFill>
                  <a:srgbClr val="000000"/>
                </a:solidFill>
                <a:effectLst>
                  <a:outerShdw blurRad="38100" dist="38100" dir="2700000" algn="tl">
                    <a:srgbClr val="FFFFFF"/>
                  </a:outerShdw>
                </a:effectLst>
                <a:latin typeface="宋体" charset="0"/>
                <a:ea typeface="宋体" charset="0"/>
                <a:cs typeface="宋体" charset="0"/>
              </a:rPr>
              <a:t>分裂 </a:t>
            </a:r>
            <a:r>
              <a:rPr lang="en-US" altLang="zh-CN" sz="900">
                <a:solidFill>
                  <a:srgbClr val="000000"/>
                </a:solidFill>
                <a:effectLst>
                  <a:outerShdw blurRad="38100" dist="38100" dir="2700000" algn="tl">
                    <a:srgbClr val="FFFFFF"/>
                  </a:outerShdw>
                </a:effectLst>
                <a:latin typeface="宋体" charset="0"/>
                <a:ea typeface="宋体" charset="0"/>
                <a:cs typeface="宋体" charset="0"/>
              </a:rPr>
              <a:t>••• </a:t>
            </a:r>
          </a:p>
        </p:txBody>
      </p:sp>
      <p:sp>
        <p:nvSpPr>
          <p:cNvPr id="880947" name="Rectangle 307"/>
          <p:cNvSpPr>
            <a:spLocks noChangeArrowheads="1"/>
          </p:cNvSpPr>
          <p:nvPr/>
        </p:nvSpPr>
        <p:spPr bwMode="auto">
          <a:xfrm>
            <a:off x="6694488" y="1782763"/>
            <a:ext cx="6953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ja-JP" altLang="en-US" sz="900">
                <a:solidFill>
                  <a:schemeClr val="bg2"/>
                </a:solidFill>
                <a:latin typeface="宋体" charset="0"/>
                <a:ea typeface="宋体" charset="0"/>
                <a:cs typeface="宋体" charset="0"/>
              </a:rPr>
              <a:t>北</a:t>
            </a:r>
            <a:r>
              <a:rPr lang="zh-CN" altLang="en-US" sz="900">
                <a:solidFill>
                  <a:schemeClr val="bg2"/>
                </a:solidFill>
                <a:latin typeface="宋体" charset="0"/>
                <a:ea typeface="宋体" charset="0"/>
                <a:cs typeface="宋体" charset="0"/>
              </a:rPr>
              <a:t>     </a:t>
            </a:r>
            <a:r>
              <a:rPr lang="ja-JP" altLang="en-US" sz="900">
                <a:solidFill>
                  <a:schemeClr val="bg2"/>
                </a:solidFill>
                <a:latin typeface="宋体" charset="0"/>
                <a:ea typeface="宋体" charset="0"/>
                <a:cs typeface="宋体" charset="0"/>
              </a:rPr>
              <a:t>南</a:t>
            </a:r>
            <a:endParaRPr lang="zh-CN" altLang="en-US" sz="900">
              <a:solidFill>
                <a:srgbClr val="000000"/>
              </a:solidFill>
              <a:latin typeface="宋体" charset="0"/>
              <a:ea typeface="宋体" charset="0"/>
              <a:cs typeface="宋体" charset="0"/>
            </a:endParaRPr>
          </a:p>
        </p:txBody>
      </p:sp>
      <p:sp>
        <p:nvSpPr>
          <p:cNvPr id="880948" name="Rectangle 308"/>
          <p:cNvSpPr>
            <a:spLocks noChangeArrowheads="1"/>
          </p:cNvSpPr>
          <p:nvPr/>
        </p:nvSpPr>
        <p:spPr bwMode="auto">
          <a:xfrm>
            <a:off x="6586538" y="1960563"/>
            <a:ext cx="103822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ja-JP" altLang="en-US" sz="900">
                <a:solidFill>
                  <a:schemeClr val="bg2"/>
                </a:solidFill>
                <a:latin typeface="宋体" charset="0"/>
                <a:ea typeface="宋体" charset="0"/>
                <a:cs typeface="宋体" charset="0"/>
              </a:rPr>
              <a:t>以色列</a:t>
            </a:r>
            <a:r>
              <a:rPr lang="zh-CN" altLang="en-US" sz="900">
                <a:solidFill>
                  <a:schemeClr val="bg2"/>
                </a:solidFill>
                <a:latin typeface="宋体" charset="0"/>
                <a:ea typeface="宋体" charset="0"/>
                <a:cs typeface="宋体" charset="0"/>
              </a:rPr>
              <a:t>  </a:t>
            </a:r>
            <a:r>
              <a:rPr lang="ja-JP" altLang="en-US" sz="900">
                <a:solidFill>
                  <a:schemeClr val="bg2"/>
                </a:solidFill>
                <a:latin typeface="宋体" charset="0"/>
                <a:ea typeface="宋体" charset="0"/>
                <a:cs typeface="宋体" charset="0"/>
              </a:rPr>
              <a:t>犹大</a:t>
            </a:r>
            <a:endParaRPr lang="zh-CN" altLang="en-US" sz="900">
              <a:solidFill>
                <a:schemeClr val="bg2"/>
              </a:solidFill>
              <a:latin typeface="宋体" charset="0"/>
              <a:ea typeface="宋体" charset="0"/>
              <a:cs typeface="宋体" charset="0"/>
            </a:endParaRPr>
          </a:p>
        </p:txBody>
      </p:sp>
      <p:sp>
        <p:nvSpPr>
          <p:cNvPr id="880949" name="Text Box 309"/>
          <p:cNvSpPr txBox="1">
            <a:spLocks noChangeArrowheads="1"/>
          </p:cNvSpPr>
          <p:nvPr/>
        </p:nvSpPr>
        <p:spPr bwMode="auto">
          <a:xfrm>
            <a:off x="6667500" y="2147888"/>
            <a:ext cx="8509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10      2</a:t>
            </a:r>
          </a:p>
        </p:txBody>
      </p:sp>
      <p:sp>
        <p:nvSpPr>
          <p:cNvPr id="880950" name="Rectangle 310"/>
          <p:cNvSpPr>
            <a:spLocks noChangeArrowheads="1"/>
          </p:cNvSpPr>
          <p:nvPr/>
        </p:nvSpPr>
        <p:spPr bwMode="auto">
          <a:xfrm>
            <a:off x="6540500" y="2319338"/>
            <a:ext cx="1069975" cy="22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r>
              <a:rPr lang="zh-CN" altLang="en-US" sz="900">
                <a:solidFill>
                  <a:srgbClr val="000000"/>
                </a:solidFill>
                <a:effectLst>
                  <a:outerShdw blurRad="38100" dist="38100" dir="2700000" algn="tl">
                    <a:srgbClr val="FFFFFF"/>
                  </a:outerShdw>
                </a:effectLst>
                <a:latin typeface="宋体" charset="0"/>
                <a:ea typeface="宋体" charset="0"/>
                <a:cs typeface="宋体" charset="0"/>
              </a:rPr>
              <a:t>先知</a:t>
            </a:r>
            <a:endParaRPr lang="en-US" altLang="zh-CN" sz="900">
              <a:solidFill>
                <a:srgbClr val="000000"/>
              </a:solidFill>
              <a:effectLst>
                <a:outerShdw blurRad="38100" dist="38100" dir="2700000" algn="tl">
                  <a:srgbClr val="FFFFFF"/>
                </a:outerShdw>
              </a:effectLst>
              <a:latin typeface="宋体" charset="0"/>
              <a:ea typeface="宋体" charset="0"/>
              <a:cs typeface="宋体" charset="0"/>
            </a:endParaRPr>
          </a:p>
        </p:txBody>
      </p:sp>
      <p:sp>
        <p:nvSpPr>
          <p:cNvPr id="880951" name="Text Box 311"/>
          <p:cNvSpPr txBox="1">
            <a:spLocks noChangeArrowheads="1"/>
          </p:cNvSpPr>
          <p:nvPr/>
        </p:nvSpPr>
        <p:spPr bwMode="auto">
          <a:xfrm>
            <a:off x="6623050" y="2492375"/>
            <a:ext cx="9286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20</a:t>
            </a:r>
            <a:r>
              <a:rPr lang="ja-JP" altLang="en-US" sz="900">
                <a:solidFill>
                  <a:schemeClr val="bg2"/>
                </a:solidFill>
                <a:latin typeface="宋体" charset="0"/>
                <a:ea typeface="宋体" charset="0"/>
                <a:cs typeface="宋体" charset="0"/>
              </a:rPr>
              <a:t>耶</a:t>
            </a:r>
            <a:r>
              <a:rPr lang="zh-CN" altLang="en-US" sz="900">
                <a:solidFill>
                  <a:schemeClr val="bg2"/>
                </a:solidFill>
                <a:latin typeface="宋体" charset="0"/>
                <a:ea typeface="宋体" charset="0"/>
                <a:cs typeface="宋体" charset="0"/>
              </a:rPr>
              <a:t>   </a:t>
            </a:r>
            <a:r>
              <a:rPr lang="en-US" altLang="zh-CN" sz="900">
                <a:solidFill>
                  <a:schemeClr val="bg2"/>
                </a:solidFill>
                <a:latin typeface="宋体" charset="0"/>
                <a:ea typeface="宋体" charset="0"/>
                <a:cs typeface="宋体" charset="0"/>
              </a:rPr>
              <a:t>20</a:t>
            </a:r>
            <a:r>
              <a:rPr lang="ja-JP" altLang="en-US" sz="900">
                <a:solidFill>
                  <a:schemeClr val="bg2"/>
                </a:solidFill>
                <a:latin typeface="宋体" charset="0"/>
                <a:ea typeface="宋体" charset="0"/>
                <a:cs typeface="宋体" charset="0"/>
              </a:rPr>
              <a:t>罗</a:t>
            </a:r>
            <a:endParaRPr lang="zh-CN" altLang="en-US" sz="900" b="0">
              <a:latin typeface="宋体" charset="0"/>
              <a:ea typeface="宋体" charset="0"/>
              <a:cs typeface="宋体" charset="0"/>
            </a:endParaRPr>
          </a:p>
        </p:txBody>
      </p:sp>
      <p:sp>
        <p:nvSpPr>
          <p:cNvPr id="880952" name="Text Box 312"/>
          <p:cNvSpPr txBox="1">
            <a:spLocks noChangeArrowheads="1"/>
          </p:cNvSpPr>
          <p:nvPr/>
        </p:nvSpPr>
        <p:spPr bwMode="auto">
          <a:xfrm>
            <a:off x="6650038" y="2679700"/>
            <a:ext cx="40322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200</a:t>
            </a:r>
            <a:endParaRPr lang="zh-CN" altLang="en-US" sz="900">
              <a:solidFill>
                <a:schemeClr val="bg2"/>
              </a:solidFill>
              <a:latin typeface="宋体" charset="0"/>
              <a:ea typeface="宋体" charset="0"/>
              <a:cs typeface="宋体" charset="0"/>
            </a:endParaRPr>
          </a:p>
        </p:txBody>
      </p:sp>
      <p:sp>
        <p:nvSpPr>
          <p:cNvPr id="880953" name="Text Box 313"/>
          <p:cNvSpPr txBox="1">
            <a:spLocks noChangeArrowheads="1"/>
          </p:cNvSpPr>
          <p:nvPr/>
        </p:nvSpPr>
        <p:spPr bwMode="auto">
          <a:xfrm>
            <a:off x="6632575" y="2849563"/>
            <a:ext cx="608013"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900">
                <a:solidFill>
                  <a:schemeClr val="bg2"/>
                </a:solidFill>
                <a:latin typeface="宋体" charset="0"/>
                <a:ea typeface="宋体" charset="0"/>
                <a:cs typeface="宋体" charset="0"/>
              </a:rPr>
              <a:t>亚述</a:t>
            </a:r>
            <a:endParaRPr lang="zh-CN" altLang="en-US" sz="900" b="0">
              <a:ea typeface="宋体" charset="0"/>
              <a:cs typeface="宋体" charset="0"/>
            </a:endParaRPr>
          </a:p>
        </p:txBody>
      </p:sp>
      <p:sp>
        <p:nvSpPr>
          <p:cNvPr id="880954" name="Text Box 314"/>
          <p:cNvSpPr txBox="1">
            <a:spLocks noChangeArrowheads="1"/>
          </p:cNvSpPr>
          <p:nvPr/>
        </p:nvSpPr>
        <p:spPr bwMode="auto">
          <a:xfrm rot="10800000" flipV="1">
            <a:off x="7073900" y="2670175"/>
            <a:ext cx="5365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900">
                <a:solidFill>
                  <a:schemeClr val="bg2"/>
                </a:solidFill>
                <a:latin typeface="宋体" charset="0"/>
                <a:ea typeface="宋体" charset="0"/>
                <a:cs typeface="宋体" charset="0"/>
              </a:rPr>
              <a:t>350</a:t>
            </a:r>
          </a:p>
        </p:txBody>
      </p:sp>
      <p:sp>
        <p:nvSpPr>
          <p:cNvPr id="880955" name="Text Box 315"/>
          <p:cNvSpPr txBox="1">
            <a:spLocks noChangeArrowheads="1"/>
          </p:cNvSpPr>
          <p:nvPr/>
        </p:nvSpPr>
        <p:spPr bwMode="auto">
          <a:xfrm>
            <a:off x="6970713" y="2868613"/>
            <a:ext cx="682625" cy="214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ja-JP" altLang="en-US" sz="900">
                <a:solidFill>
                  <a:schemeClr val="bg2"/>
                </a:solidFill>
                <a:latin typeface="Times New Roman" charset="0"/>
                <a:ea typeface="宋体" charset="0"/>
                <a:cs typeface="宋体" charset="0"/>
              </a:rPr>
              <a:t>巴比伦</a:t>
            </a:r>
            <a:endParaRPr lang="zh-CN" altLang="en-US" sz="900">
              <a:solidFill>
                <a:schemeClr val="bg2"/>
              </a:solidFill>
              <a:latin typeface="Times New Roman" charset="0"/>
              <a:ea typeface="宋体" charset="0"/>
              <a:cs typeface="宋体" charset="0"/>
            </a:endParaRPr>
          </a:p>
        </p:txBody>
      </p:sp>
      <p:sp>
        <p:nvSpPr>
          <p:cNvPr id="880956" name="Rectangle 316"/>
          <p:cNvSpPr>
            <a:spLocks noChangeArrowheads="1"/>
          </p:cNvSpPr>
          <p:nvPr/>
        </p:nvSpPr>
        <p:spPr bwMode="auto">
          <a:xfrm>
            <a:off x="7485063" y="1470025"/>
            <a:ext cx="4889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a:solidFill>
                  <a:schemeClr val="bg2"/>
                </a:solidFill>
                <a:latin typeface="Kosher-Normal" charset="0"/>
                <a:ea typeface="宋体" charset="0"/>
                <a:cs typeface="宋体" charset="0"/>
              </a:rPr>
              <a:t>卫约</a:t>
            </a:r>
          </a:p>
        </p:txBody>
      </p:sp>
      <p:sp>
        <p:nvSpPr>
          <p:cNvPr id="880957" name="Rectangle 317"/>
          <p:cNvSpPr>
            <a:spLocks noChangeArrowheads="1"/>
          </p:cNvSpPr>
          <p:nvPr/>
        </p:nvSpPr>
        <p:spPr bwMode="auto">
          <a:xfrm>
            <a:off x="7496175" y="2300288"/>
            <a:ext cx="488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a:solidFill>
                  <a:schemeClr val="bg2"/>
                </a:solidFill>
                <a:latin typeface="Kosher-Normal" charset="0"/>
                <a:ea typeface="宋体" charset="0"/>
                <a:cs typeface="宋体" charset="0"/>
              </a:rPr>
              <a:t>新约</a:t>
            </a:r>
          </a:p>
        </p:txBody>
      </p:sp>
      <p:sp>
        <p:nvSpPr>
          <p:cNvPr id="881009" name="Text Box 369"/>
          <p:cNvSpPr txBox="1">
            <a:spLocks noChangeArrowheads="1"/>
          </p:cNvSpPr>
          <p:nvPr/>
        </p:nvSpPr>
        <p:spPr bwMode="auto">
          <a:xfrm>
            <a:off x="1758950" y="0"/>
            <a:ext cx="2573338"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zh-CN" altLang="en-US" sz="1400">
                <a:solidFill>
                  <a:schemeClr val="tx1"/>
                </a:solidFill>
                <a:latin typeface="宋体" charset="0"/>
                <a:ea typeface="宋体" charset="0"/>
                <a:cs typeface="宋体" charset="0"/>
              </a:rPr>
              <a:t>创世记</a:t>
            </a:r>
            <a:r>
              <a:rPr lang="en-US" altLang="zh-CN" sz="1400">
                <a:solidFill>
                  <a:schemeClr val="tx1"/>
                </a:solidFill>
                <a:latin typeface="宋体" charset="0"/>
                <a:ea typeface="宋体" charset="0"/>
                <a:cs typeface="宋体" charset="0"/>
              </a:rPr>
              <a:t> - </a:t>
            </a:r>
            <a:r>
              <a:rPr lang="ja-JP" altLang="en-US" sz="1400">
                <a:solidFill>
                  <a:schemeClr val="tx1"/>
                </a:solidFill>
                <a:latin typeface="宋体" charset="0"/>
                <a:ea typeface="宋体" charset="0"/>
                <a:cs typeface="宋体" charset="0"/>
              </a:rPr>
              <a:t>以斯帖记</a:t>
            </a:r>
            <a:endParaRPr lang="zh-CN" altLang="en-US" sz="1400">
              <a:solidFill>
                <a:schemeClr val="tx1"/>
              </a:solidFill>
              <a:latin typeface="宋体" charset="0"/>
              <a:ea typeface="宋体" charset="0"/>
              <a:cs typeface="宋体" charset="0"/>
            </a:endParaRPr>
          </a:p>
        </p:txBody>
      </p:sp>
      <p:grpSp>
        <p:nvGrpSpPr>
          <p:cNvPr id="145624" name="Group 370"/>
          <p:cNvGrpSpPr>
            <a:grpSpLocks/>
          </p:cNvGrpSpPr>
          <p:nvPr/>
        </p:nvGrpSpPr>
        <p:grpSpPr bwMode="auto">
          <a:xfrm>
            <a:off x="6481763" y="3225800"/>
            <a:ext cx="1404937" cy="1116013"/>
            <a:chOff x="4965" y="1942"/>
            <a:chExt cx="885" cy="703"/>
          </a:xfrm>
        </p:grpSpPr>
        <p:grpSp>
          <p:nvGrpSpPr>
            <p:cNvPr id="145664" name="Group 371"/>
            <p:cNvGrpSpPr>
              <a:grpSpLocks/>
            </p:cNvGrpSpPr>
            <p:nvPr/>
          </p:nvGrpSpPr>
          <p:grpSpPr bwMode="auto">
            <a:xfrm>
              <a:off x="5021" y="1942"/>
              <a:ext cx="829" cy="703"/>
              <a:chOff x="5021" y="1942"/>
              <a:chExt cx="829" cy="703"/>
            </a:xfrm>
          </p:grpSpPr>
          <p:grpSp>
            <p:nvGrpSpPr>
              <p:cNvPr id="145666" name="Group 372"/>
              <p:cNvGrpSpPr>
                <a:grpSpLocks/>
              </p:cNvGrpSpPr>
              <p:nvPr/>
            </p:nvGrpSpPr>
            <p:grpSpPr bwMode="auto">
              <a:xfrm>
                <a:off x="5021" y="1942"/>
                <a:ext cx="659" cy="703"/>
                <a:chOff x="5021" y="1942"/>
                <a:chExt cx="659" cy="703"/>
              </a:xfrm>
            </p:grpSpPr>
            <p:grpSp>
              <p:nvGrpSpPr>
                <p:cNvPr id="145668" name="Group 373"/>
                <p:cNvGrpSpPr>
                  <a:grpSpLocks/>
                </p:cNvGrpSpPr>
                <p:nvPr/>
              </p:nvGrpSpPr>
              <p:grpSpPr bwMode="auto">
                <a:xfrm>
                  <a:off x="5021" y="1942"/>
                  <a:ext cx="659" cy="703"/>
                  <a:chOff x="5021" y="1942"/>
                  <a:chExt cx="659" cy="703"/>
                </a:xfrm>
              </p:grpSpPr>
              <p:sp>
                <p:nvSpPr>
                  <p:cNvPr id="881014" name="Freeform 374"/>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1015" name="Freeform 375"/>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1016" name="AutoShape 376"/>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17" name="Rectangle 377"/>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18" name="Line 378"/>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19" name="Line 379"/>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20" name="Line 380"/>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21" name="Line 381"/>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22" name="Rectangle 382"/>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81023" name="Rectangle 383"/>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81024" name="Rectangle 384"/>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81025" name="Rectangle 385"/>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26" name="Rectangle 386"/>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27" name="Rectangle 387"/>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81028" name="Text Box 388"/>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81029" name="Rectangle 389"/>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81030" name="Text Box 390"/>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81031" name="Text Box 391"/>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81032" name="Text Box 392"/>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81033" name="Text Box 393"/>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881034" name="Rectangle 394"/>
          <p:cNvSpPr>
            <a:spLocks noChangeArrowheads="1"/>
          </p:cNvSpPr>
          <p:nvPr/>
        </p:nvSpPr>
        <p:spPr bwMode="auto">
          <a:xfrm>
            <a:off x="4032250" y="48260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81035" name="Rectangle 395"/>
          <p:cNvSpPr>
            <a:spLocks noChangeArrowheads="1"/>
          </p:cNvSpPr>
          <p:nvPr/>
        </p:nvSpPr>
        <p:spPr bwMode="auto">
          <a:xfrm>
            <a:off x="4038600" y="19510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sp>
        <p:nvSpPr>
          <p:cNvPr id="881036" name="Rectangle 396"/>
          <p:cNvSpPr>
            <a:spLocks noChangeArrowheads="1"/>
          </p:cNvSpPr>
          <p:nvPr/>
        </p:nvSpPr>
        <p:spPr bwMode="auto">
          <a:xfrm>
            <a:off x="6503988" y="460375"/>
            <a:ext cx="1625600" cy="388143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a:extLst>
            <a:ext uri="{909E8E84-426E-40dd-AFC4-6F175D3DCCD1}">
              <a14:hiddenFill xmlns="" xmlns:a14="http://schemas.microsoft.com/office/drawing/2010/main">
                <a:solidFill>
                  <a:srgbClr val="FCEB6E"/>
                </a:solidFill>
              </a14:hiddenFill>
            </a:ext>
          </a:extLst>
        </p:spPr>
        <p:txBody>
          <a:bodyPr wrap="none" anchor="ctr"/>
          <a:lstStyle/>
          <a:p>
            <a:pPr>
              <a:defRPr/>
            </a:pPr>
            <a:endParaRPr lang="en-US">
              <a:cs typeface="+mn-cs"/>
            </a:endParaRPr>
          </a:p>
        </p:txBody>
      </p:sp>
      <p:grpSp>
        <p:nvGrpSpPr>
          <p:cNvPr id="145628" name="Group 398"/>
          <p:cNvGrpSpPr>
            <a:grpSpLocks/>
          </p:cNvGrpSpPr>
          <p:nvPr/>
        </p:nvGrpSpPr>
        <p:grpSpPr bwMode="auto">
          <a:xfrm>
            <a:off x="7881938" y="3082925"/>
            <a:ext cx="1404937" cy="1116013"/>
            <a:chOff x="4965" y="1942"/>
            <a:chExt cx="885" cy="703"/>
          </a:xfrm>
        </p:grpSpPr>
        <p:grpSp>
          <p:nvGrpSpPr>
            <p:cNvPr id="145641" name="Group 399"/>
            <p:cNvGrpSpPr>
              <a:grpSpLocks/>
            </p:cNvGrpSpPr>
            <p:nvPr/>
          </p:nvGrpSpPr>
          <p:grpSpPr bwMode="auto">
            <a:xfrm>
              <a:off x="5021" y="1942"/>
              <a:ext cx="829" cy="703"/>
              <a:chOff x="5021" y="1942"/>
              <a:chExt cx="829" cy="703"/>
            </a:xfrm>
          </p:grpSpPr>
          <p:grpSp>
            <p:nvGrpSpPr>
              <p:cNvPr id="145643" name="Group 400"/>
              <p:cNvGrpSpPr>
                <a:grpSpLocks/>
              </p:cNvGrpSpPr>
              <p:nvPr/>
            </p:nvGrpSpPr>
            <p:grpSpPr bwMode="auto">
              <a:xfrm>
                <a:off x="5021" y="1942"/>
                <a:ext cx="659" cy="703"/>
                <a:chOff x="5021" y="1942"/>
                <a:chExt cx="659" cy="703"/>
              </a:xfrm>
            </p:grpSpPr>
            <p:grpSp>
              <p:nvGrpSpPr>
                <p:cNvPr id="145645" name="Group 401"/>
                <p:cNvGrpSpPr>
                  <a:grpSpLocks/>
                </p:cNvGrpSpPr>
                <p:nvPr/>
              </p:nvGrpSpPr>
              <p:grpSpPr bwMode="auto">
                <a:xfrm>
                  <a:off x="5021" y="1942"/>
                  <a:ext cx="659" cy="703"/>
                  <a:chOff x="5021" y="1942"/>
                  <a:chExt cx="659" cy="703"/>
                </a:xfrm>
              </p:grpSpPr>
              <p:sp>
                <p:nvSpPr>
                  <p:cNvPr id="881042" name="Freeform 402"/>
                  <p:cNvSpPr>
                    <a:spLocks/>
                  </p:cNvSpPr>
                  <p:nvPr/>
                </p:nvSpPr>
                <p:spPr bwMode="auto">
                  <a:xfrm>
                    <a:off x="5497" y="2083"/>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1043" name="Freeform 403"/>
                  <p:cNvSpPr>
                    <a:spLocks/>
                  </p:cNvSpPr>
                  <p:nvPr/>
                </p:nvSpPr>
                <p:spPr bwMode="auto">
                  <a:xfrm>
                    <a:off x="5497" y="2075"/>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81044" name="AutoShape 404"/>
                  <p:cNvSpPr>
                    <a:spLocks noChangeArrowheads="1"/>
                  </p:cNvSpPr>
                  <p:nvPr/>
                </p:nvSpPr>
                <p:spPr bwMode="auto">
                  <a:xfrm>
                    <a:off x="5034" y="1961"/>
                    <a:ext cx="468" cy="265"/>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45" name="Rectangle 405"/>
                  <p:cNvSpPr>
                    <a:spLocks noChangeArrowheads="1"/>
                  </p:cNvSpPr>
                  <p:nvPr/>
                </p:nvSpPr>
                <p:spPr bwMode="auto">
                  <a:xfrm>
                    <a:off x="5037" y="2074"/>
                    <a:ext cx="611" cy="57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46" name="Line 406"/>
                  <p:cNvSpPr>
                    <a:spLocks noChangeShapeType="1"/>
                  </p:cNvSpPr>
                  <p:nvPr/>
                </p:nvSpPr>
                <p:spPr bwMode="auto">
                  <a:xfrm>
                    <a:off x="5069" y="223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47" name="Line 407"/>
                  <p:cNvSpPr>
                    <a:spLocks noChangeShapeType="1"/>
                  </p:cNvSpPr>
                  <p:nvPr/>
                </p:nvSpPr>
                <p:spPr bwMode="auto">
                  <a:xfrm>
                    <a:off x="5069" y="2343"/>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48" name="Line 408"/>
                  <p:cNvSpPr>
                    <a:spLocks noChangeShapeType="1"/>
                  </p:cNvSpPr>
                  <p:nvPr/>
                </p:nvSpPr>
                <p:spPr bwMode="auto">
                  <a:xfrm>
                    <a:off x="5069" y="2591"/>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49" name="Line 409"/>
                  <p:cNvSpPr>
                    <a:spLocks noChangeShapeType="1"/>
                  </p:cNvSpPr>
                  <p:nvPr/>
                </p:nvSpPr>
                <p:spPr bwMode="auto">
                  <a:xfrm>
                    <a:off x="5069" y="2467"/>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50" name="Rectangle 410"/>
                  <p:cNvSpPr>
                    <a:spLocks noChangeArrowheads="1"/>
                  </p:cNvSpPr>
                  <p:nvPr/>
                </p:nvSpPr>
                <p:spPr bwMode="auto">
                  <a:xfrm>
                    <a:off x="5168" y="2104"/>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charset="0"/>
                      <a:ea typeface="宋体" charset="0"/>
                      <a:cs typeface="宋体" charset="0"/>
                    </a:endParaRPr>
                  </a:p>
                </p:txBody>
              </p:sp>
              <p:sp>
                <p:nvSpPr>
                  <p:cNvPr id="881051" name="Rectangle 411"/>
                  <p:cNvSpPr>
                    <a:spLocks noChangeArrowheads="1"/>
                  </p:cNvSpPr>
                  <p:nvPr/>
                </p:nvSpPr>
                <p:spPr bwMode="auto">
                  <a:xfrm>
                    <a:off x="5086" y="2208"/>
                    <a:ext cx="114"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endParaRPr lang="zh-CN" altLang="en-US" sz="1200">
                      <a:solidFill>
                        <a:schemeClr val="bg2"/>
                      </a:solidFill>
                      <a:latin typeface="Times New Roman" charset="0"/>
                      <a:ea typeface="宋体" charset="0"/>
                      <a:cs typeface="宋体" charset="0"/>
                    </a:endParaRPr>
                  </a:p>
                </p:txBody>
              </p:sp>
              <p:sp>
                <p:nvSpPr>
                  <p:cNvPr id="881052" name="Rectangle 412"/>
                  <p:cNvSpPr>
                    <a:spLocks noChangeArrowheads="1"/>
                  </p:cNvSpPr>
                  <p:nvPr/>
                </p:nvSpPr>
                <p:spPr bwMode="auto">
                  <a:xfrm>
                    <a:off x="5119" y="2479"/>
                    <a:ext cx="52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endParaRPr lang="zh-CN" altLang="en-US" sz="1000">
                      <a:solidFill>
                        <a:srgbClr val="000000"/>
                      </a:solidFill>
                      <a:latin typeface="Helvetica" charset="0"/>
                      <a:ea typeface="宋体" charset="0"/>
                      <a:cs typeface="宋体" charset="0"/>
                    </a:endParaRPr>
                  </a:p>
                </p:txBody>
              </p:sp>
              <p:sp>
                <p:nvSpPr>
                  <p:cNvPr id="881053" name="Rectangle 413"/>
                  <p:cNvSpPr>
                    <a:spLocks noChangeArrowheads="1"/>
                  </p:cNvSpPr>
                  <p:nvPr/>
                </p:nvSpPr>
                <p:spPr bwMode="auto">
                  <a:xfrm>
                    <a:off x="5115" y="2060"/>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54" name="Rectangle 414"/>
                  <p:cNvSpPr>
                    <a:spLocks noChangeArrowheads="1"/>
                  </p:cNvSpPr>
                  <p:nvPr/>
                </p:nvSpPr>
                <p:spPr bwMode="auto">
                  <a:xfrm>
                    <a:off x="5048" y="2047"/>
                    <a:ext cx="373" cy="70"/>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81055" name="Rectangle 415"/>
                  <p:cNvSpPr>
                    <a:spLocks noChangeArrowheads="1"/>
                  </p:cNvSpPr>
                  <p:nvPr/>
                </p:nvSpPr>
                <p:spPr bwMode="auto">
                  <a:xfrm>
                    <a:off x="5021" y="2343"/>
                    <a:ext cx="659"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defRPr/>
                    </a:pPr>
                    <a:endParaRPr lang="zh-CN" altLang="en-US" sz="1000">
                      <a:solidFill>
                        <a:schemeClr val="bg2"/>
                      </a:solidFill>
                      <a:latin typeface="Times" charset="0"/>
                      <a:ea typeface="宋体" charset="0"/>
                      <a:cs typeface="宋体" charset="0"/>
                    </a:endParaRPr>
                  </a:p>
                </p:txBody>
              </p:sp>
              <p:sp>
                <p:nvSpPr>
                  <p:cNvPr id="881056" name="Text Box 416"/>
                  <p:cNvSpPr txBox="1">
                    <a:spLocks noChangeArrowheads="1"/>
                  </p:cNvSpPr>
                  <p:nvPr/>
                </p:nvSpPr>
                <p:spPr bwMode="auto">
                  <a:xfrm>
                    <a:off x="5038" y="2449"/>
                    <a:ext cx="60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zh-CN" altLang="en-US" sz="1200">
                      <a:solidFill>
                        <a:schemeClr val="bg2"/>
                      </a:solidFill>
                      <a:latin typeface="Times New Roman" charset="0"/>
                      <a:ea typeface="宋体" charset="0"/>
                      <a:cs typeface="宋体" charset="0"/>
                    </a:endParaRPr>
                  </a:p>
                </p:txBody>
              </p:sp>
              <p:sp>
                <p:nvSpPr>
                  <p:cNvPr id="881057" name="Rectangle 417"/>
                  <p:cNvSpPr>
                    <a:spLocks noChangeArrowheads="1"/>
                  </p:cNvSpPr>
                  <p:nvPr/>
                </p:nvSpPr>
                <p:spPr bwMode="auto">
                  <a:xfrm>
                    <a:off x="5112" y="1942"/>
                    <a:ext cx="274" cy="152"/>
                  </a:xfrm>
                  <a:prstGeom prst="rect">
                    <a:avLst/>
                  </a:prstGeom>
                  <a:noFill/>
                  <a:ln>
                    <a:noFill/>
                  </a:ln>
                  <a:effectLst/>
                  <a:extLst>
                    <a:ext uri="{909E8E84-426E-40dd-AFC4-6F175D3DCCD1}">
                      <a14:hiddenFill xmlns="" xmlns:a14="http://schemas.microsoft.com/office/drawing/2010/main">
                        <a:solidFill>
                          <a:srgbClr val="E7EC26"/>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宋体" charset="0"/>
                        <a:ea typeface="宋体" charset="0"/>
                        <a:cs typeface="宋体" charset="0"/>
                      </a:rPr>
                      <a:t>被</a:t>
                    </a:r>
                    <a:r>
                      <a:rPr lang="zh-CN" altLang="en-US" sz="1000">
                        <a:solidFill>
                          <a:schemeClr val="bg2"/>
                        </a:solidFill>
                        <a:latin typeface="宋体" charset="0"/>
                        <a:ea typeface="宋体" charset="0"/>
                        <a:cs typeface="宋体" charset="0"/>
                      </a:rPr>
                      <a:t>掳</a:t>
                    </a:r>
                  </a:p>
                </p:txBody>
              </p:sp>
            </p:grpSp>
            <p:sp>
              <p:nvSpPr>
                <p:cNvPr id="881058" name="Text Box 418"/>
                <p:cNvSpPr txBox="1">
                  <a:spLocks noChangeArrowheads="1"/>
                </p:cNvSpPr>
                <p:nvPr/>
              </p:nvSpPr>
              <p:spPr bwMode="auto">
                <a:xfrm>
                  <a:off x="5140" y="2107"/>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 70</a:t>
                  </a:r>
                  <a:r>
                    <a:rPr lang="ja-JP" altLang="en-US" sz="1000">
                      <a:solidFill>
                        <a:schemeClr val="bg2"/>
                      </a:solidFill>
                      <a:latin typeface="宋体" charset="0"/>
                      <a:ea typeface="宋体" charset="0"/>
                      <a:cs typeface="宋体" charset="0"/>
                    </a:rPr>
                    <a:t>年</a:t>
                  </a:r>
                  <a:endParaRPr lang="zh-CN" altLang="en-US" sz="1000">
                    <a:solidFill>
                      <a:schemeClr val="bg2"/>
                    </a:solidFill>
                    <a:latin typeface="宋体" charset="0"/>
                    <a:ea typeface="宋体" charset="0"/>
                    <a:cs typeface="宋体" charset="0"/>
                  </a:endParaRPr>
                </a:p>
              </p:txBody>
            </p:sp>
            <p:sp>
              <p:nvSpPr>
                <p:cNvPr id="881059" name="Text Box 419"/>
                <p:cNvSpPr txBox="1">
                  <a:spLocks noChangeArrowheads="1"/>
                </p:cNvSpPr>
                <p:nvPr/>
              </p:nvSpPr>
              <p:spPr bwMode="auto">
                <a:xfrm>
                  <a:off x="5122" y="2221"/>
                  <a:ext cx="532"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3</a:t>
                  </a:r>
                  <a:r>
                    <a:rPr lang="zh-CN" altLang="en-US" sz="1000">
                      <a:solidFill>
                        <a:schemeClr val="bg2"/>
                      </a:solidFill>
                      <a:latin typeface="宋体" charset="0"/>
                      <a:ea typeface="宋体" charset="0"/>
                      <a:cs typeface="宋体" charset="0"/>
                    </a:rPr>
                    <a:t>次</a:t>
                  </a:r>
                  <a:r>
                    <a:rPr lang="ja-JP" altLang="en-US" sz="1000">
                      <a:solidFill>
                        <a:schemeClr val="bg2"/>
                      </a:solidFill>
                      <a:latin typeface="宋体" charset="0"/>
                      <a:ea typeface="宋体" charset="0"/>
                      <a:cs typeface="宋体" charset="0"/>
                    </a:rPr>
                    <a:t>回归</a:t>
                  </a:r>
                  <a:endParaRPr lang="zh-CN" altLang="en-US" sz="1000">
                    <a:solidFill>
                      <a:schemeClr val="bg2"/>
                    </a:solidFill>
                    <a:latin typeface="宋体" charset="0"/>
                    <a:ea typeface="宋体" charset="0"/>
                    <a:cs typeface="宋体" charset="0"/>
                  </a:endParaRPr>
                </a:p>
              </p:txBody>
            </p:sp>
          </p:grpSp>
          <p:sp>
            <p:nvSpPr>
              <p:cNvPr id="881060" name="Text Box 420"/>
              <p:cNvSpPr txBox="1">
                <a:spLocks noChangeArrowheads="1"/>
              </p:cNvSpPr>
              <p:nvPr/>
            </p:nvSpPr>
            <p:spPr bwMode="auto">
              <a:xfrm>
                <a:off x="5041" y="2344"/>
                <a:ext cx="809"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000">
                    <a:solidFill>
                      <a:schemeClr val="bg2"/>
                    </a:solidFill>
                    <a:latin typeface="宋体" charset="0"/>
                    <a:ea typeface="宋体" charset="0"/>
                    <a:cs typeface="宋体" charset="0"/>
                  </a:rPr>
                  <a:t>100</a:t>
                </a:r>
                <a:r>
                  <a:rPr lang="ja-JP" altLang="en-US" sz="1000">
                    <a:solidFill>
                      <a:schemeClr val="bg2"/>
                    </a:solidFill>
                    <a:latin typeface="宋体" charset="0"/>
                    <a:ea typeface="宋体" charset="0"/>
                    <a:cs typeface="宋体" charset="0"/>
                  </a:rPr>
                  <a:t>年</a:t>
                </a:r>
                <a:r>
                  <a:rPr lang="en-US" altLang="zh-CN" sz="1000">
                    <a:solidFill>
                      <a:schemeClr val="bg2"/>
                    </a:solidFill>
                    <a:latin typeface="宋体" charset="0"/>
                    <a:ea typeface="宋体" charset="0"/>
                    <a:cs typeface="宋体" charset="0"/>
                  </a:rPr>
                  <a:t>/50,000</a:t>
                </a:r>
                <a:endParaRPr lang="zh-CN" altLang="en-US" sz="1000">
                  <a:solidFill>
                    <a:schemeClr val="bg2"/>
                  </a:solidFill>
                  <a:latin typeface="宋体" charset="0"/>
                  <a:ea typeface="宋体" charset="0"/>
                  <a:cs typeface="宋体" charset="0"/>
                </a:endParaRPr>
              </a:p>
            </p:txBody>
          </p:sp>
        </p:grpSp>
        <p:sp>
          <p:nvSpPr>
            <p:cNvPr id="881061" name="Text Box 421"/>
            <p:cNvSpPr txBox="1">
              <a:spLocks noChangeArrowheads="1"/>
            </p:cNvSpPr>
            <p:nvPr/>
          </p:nvSpPr>
          <p:spPr bwMode="auto">
            <a:xfrm>
              <a:off x="4965" y="2464"/>
              <a:ext cx="761" cy="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ja-JP" altLang="en-US" sz="1000">
                  <a:solidFill>
                    <a:schemeClr val="bg2"/>
                  </a:solidFill>
                  <a:latin typeface="宋体" charset="0"/>
                  <a:ea typeface="宋体" charset="0"/>
                  <a:cs typeface="宋体" charset="0"/>
                </a:rPr>
                <a:t>所</a:t>
              </a:r>
              <a:r>
                <a:rPr lang="ja-JP"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以</a:t>
              </a:r>
              <a:r>
                <a:rPr lang="zh-CN" altLang="en-US" sz="1000">
                  <a:solidFill>
                    <a:schemeClr val="bg2"/>
                  </a:solidFill>
                  <a:latin typeface="宋体" charset="0"/>
                  <a:ea typeface="宋体" charset="0"/>
                  <a:cs typeface="宋体" charset="0"/>
                </a:rPr>
                <a:t> </a:t>
              </a:r>
              <a:r>
                <a:rPr lang="en-US" altLang="zh-CN" sz="1000">
                  <a:solidFill>
                    <a:schemeClr val="bg2"/>
                  </a:solidFill>
                  <a:latin typeface="宋体" charset="0"/>
                  <a:ea typeface="宋体" charset="0"/>
                  <a:cs typeface="宋体" charset="0"/>
                </a:rPr>
                <a:t>- </a:t>
              </a:r>
              <a:r>
                <a:rPr lang="ja-JP" altLang="en-US" sz="1000">
                  <a:solidFill>
                    <a:schemeClr val="bg2"/>
                  </a:solidFill>
                  <a:latin typeface="宋体" charset="0"/>
                  <a:ea typeface="宋体" charset="0"/>
                  <a:cs typeface="宋体" charset="0"/>
                </a:rPr>
                <a:t>尼</a:t>
              </a:r>
              <a:endParaRPr lang="zh-CN" altLang="en-US" sz="1000" b="0">
                <a:ea typeface="宋体" charset="0"/>
                <a:cs typeface="宋体" charset="0"/>
              </a:endParaRPr>
            </a:p>
          </p:txBody>
        </p:sp>
      </p:grpSp>
      <p:sp>
        <p:nvSpPr>
          <p:cNvPr id="881037" name="AutoShape 397"/>
          <p:cNvSpPr>
            <a:spLocks noChangeArrowheads="1"/>
          </p:cNvSpPr>
          <p:nvPr/>
        </p:nvSpPr>
        <p:spPr bwMode="auto">
          <a:xfrm rot="-21626442">
            <a:off x="7386638" y="3152775"/>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grpSp>
        <p:nvGrpSpPr>
          <p:cNvPr id="881062" name="Group 422"/>
          <p:cNvGrpSpPr>
            <a:grpSpLocks/>
          </p:cNvGrpSpPr>
          <p:nvPr/>
        </p:nvGrpSpPr>
        <p:grpSpPr bwMode="auto">
          <a:xfrm>
            <a:off x="5153025" y="1284288"/>
            <a:ext cx="2935288" cy="4360862"/>
            <a:chOff x="3246" y="809"/>
            <a:chExt cx="1849" cy="2747"/>
          </a:xfrm>
        </p:grpSpPr>
        <p:grpSp>
          <p:nvGrpSpPr>
            <p:cNvPr id="145632" name="Group 423"/>
            <p:cNvGrpSpPr>
              <a:grpSpLocks/>
            </p:cNvGrpSpPr>
            <p:nvPr/>
          </p:nvGrpSpPr>
          <p:grpSpPr bwMode="auto">
            <a:xfrm>
              <a:off x="3246" y="809"/>
              <a:ext cx="1849" cy="2747"/>
              <a:chOff x="3246" y="809"/>
              <a:chExt cx="1849" cy="2747"/>
            </a:xfrm>
          </p:grpSpPr>
          <p:sp>
            <p:nvSpPr>
              <p:cNvPr id="881064" name="AutoShape 424"/>
              <p:cNvSpPr>
                <a:spLocks noChangeArrowheads="1"/>
              </p:cNvSpPr>
              <p:nvPr/>
            </p:nvSpPr>
            <p:spPr bwMode="auto">
              <a:xfrm>
                <a:off x="3246" y="133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81065" name="AutoShape 425"/>
              <p:cNvSpPr>
                <a:spLocks noChangeArrowheads="1"/>
              </p:cNvSpPr>
              <p:nvPr/>
            </p:nvSpPr>
            <p:spPr bwMode="auto">
              <a:xfrm>
                <a:off x="3264" y="3175"/>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81066" name="AutoShape 426"/>
              <p:cNvSpPr>
                <a:spLocks noChangeArrowheads="1"/>
              </p:cNvSpPr>
              <p:nvPr/>
            </p:nvSpPr>
            <p:spPr bwMode="auto">
              <a:xfrm>
                <a:off x="4719" y="1336"/>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881067" name="AutoShape 427"/>
              <p:cNvSpPr>
                <a:spLocks noChangeArrowheads="1"/>
              </p:cNvSpPr>
              <p:nvPr/>
            </p:nvSpPr>
            <p:spPr bwMode="auto">
              <a:xfrm>
                <a:off x="4722" y="809"/>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881068" name="Rectangle 428"/>
            <p:cNvSpPr>
              <a:spLocks noChangeArrowheads="1"/>
            </p:cNvSpPr>
            <p:nvPr/>
          </p:nvSpPr>
          <p:spPr bwMode="auto">
            <a:xfrm>
              <a:off x="3259" y="1415"/>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zh-CN" altLang="en-US" sz="1200" i="1">
                  <a:solidFill>
                    <a:schemeClr val="tx1"/>
                  </a:solidFill>
                  <a:latin typeface="Arial Black" charset="0"/>
                  <a:ea typeface="宋体" charset="0"/>
                  <a:cs typeface="宋体" charset="0"/>
                </a:rPr>
                <a:t>亚约</a:t>
              </a:r>
              <a:endParaRPr lang="en-US" altLang="zh-CN" sz="1200" i="1">
                <a:solidFill>
                  <a:schemeClr val="tx1"/>
                </a:solidFill>
                <a:latin typeface="Arial Black" charset="0"/>
                <a:ea typeface="宋体" charset="0"/>
                <a:cs typeface="宋体" charset="0"/>
              </a:endParaRPr>
            </a:p>
          </p:txBody>
        </p:sp>
        <p:sp>
          <p:nvSpPr>
            <p:cNvPr id="881069" name="Rectangle 429"/>
            <p:cNvSpPr>
              <a:spLocks noChangeArrowheads="1"/>
            </p:cNvSpPr>
            <p:nvPr/>
          </p:nvSpPr>
          <p:spPr bwMode="auto">
            <a:xfrm>
              <a:off x="3289" y="3263"/>
              <a:ext cx="306" cy="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46662" dir="2115817" algn="ctr" rotWithShape="0">
                      <a:schemeClr val="bg2">
                        <a:alpha val="74998"/>
                      </a:schemeClr>
                    </a:outerShdw>
                  </a:effectLst>
                </a14:hiddenEffects>
              </a:ext>
            </a:extLst>
          </p:spPr>
          <p:txBody>
            <a:bodyPr wrap="none" lIns="90487" tIns="44450" rIns="90487" bIns="44450">
              <a:spAutoFit/>
            </a:bodyPr>
            <a:lstStyle/>
            <a:p>
              <a:pPr>
                <a:defRPr/>
              </a:pPr>
              <a:r>
                <a:rPr lang="en-US" altLang="zh-CN" sz="1200" i="1">
                  <a:solidFill>
                    <a:schemeClr val="tx1"/>
                  </a:solidFill>
                  <a:latin typeface="Kosher-Normal" charset="0"/>
                  <a:ea typeface="宋体" charset="0"/>
                  <a:cs typeface="宋体" charset="0"/>
                </a:rPr>
                <a:t>地</a:t>
              </a:r>
              <a:r>
                <a:rPr lang="zh-CN" altLang="en-US" sz="1200" i="1">
                  <a:solidFill>
                    <a:schemeClr val="tx1"/>
                  </a:solidFill>
                  <a:latin typeface="Kosher-Normal" charset="0"/>
                  <a:ea typeface="宋体" charset="0"/>
                  <a:cs typeface="宋体" charset="0"/>
                </a:rPr>
                <a:t>约</a:t>
              </a:r>
              <a:endParaRPr lang="zh-CN" altLang="en-US" sz="1200" i="1">
                <a:solidFill>
                  <a:schemeClr val="tx1"/>
                </a:solidFill>
                <a:latin typeface="Helvetica" charset="0"/>
                <a:ea typeface="宋体" charset="0"/>
                <a:cs typeface="宋体" charset="0"/>
              </a:endParaRPr>
            </a:p>
          </p:txBody>
        </p:sp>
        <p:sp>
          <p:nvSpPr>
            <p:cNvPr id="881070" name="Rectangle 430"/>
            <p:cNvSpPr>
              <a:spLocks noChangeArrowheads="1"/>
            </p:cNvSpPr>
            <p:nvPr/>
          </p:nvSpPr>
          <p:spPr bwMode="auto">
            <a:xfrm>
              <a:off x="4715" y="926"/>
              <a:ext cx="308"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a:solidFill>
                    <a:schemeClr val="tx1"/>
                  </a:solidFill>
                  <a:latin typeface="Kosher-Normal" charset="0"/>
                  <a:ea typeface="宋体" charset="0"/>
                  <a:cs typeface="宋体" charset="0"/>
                </a:rPr>
                <a:t>卫约</a:t>
              </a:r>
            </a:p>
          </p:txBody>
        </p:sp>
        <p:sp>
          <p:nvSpPr>
            <p:cNvPr id="881071" name="Rectangle 431"/>
            <p:cNvSpPr>
              <a:spLocks noChangeArrowheads="1"/>
            </p:cNvSpPr>
            <p:nvPr/>
          </p:nvSpPr>
          <p:spPr bwMode="auto">
            <a:xfrm>
              <a:off x="4722" y="1449"/>
              <a:ext cx="308"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1200" i="1">
                  <a:solidFill>
                    <a:schemeClr val="tx1"/>
                  </a:solidFill>
                  <a:latin typeface="Kosher-Normal" charset="0"/>
                  <a:ea typeface="宋体" charset="0"/>
                  <a:cs typeface="宋体" charset="0"/>
                </a:rPr>
                <a:t>新约</a:t>
              </a:r>
            </a:p>
          </p:txBody>
        </p:sp>
      </p:grpSp>
      <p:sp>
        <p:nvSpPr>
          <p:cNvPr id="881072" name="Text Box 432"/>
          <p:cNvSpPr txBox="1">
            <a:spLocks noChangeArrowheads="1"/>
          </p:cNvSpPr>
          <p:nvPr/>
        </p:nvSpPr>
        <p:spPr bwMode="auto">
          <a:xfrm>
            <a:off x="8559800" y="6384925"/>
            <a:ext cx="3444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2000">
                <a:solidFill>
                  <a:schemeClr val="tx1"/>
                </a:solidFill>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81034"/>
                                        </p:tgtEl>
                                        <p:attrNameLst>
                                          <p:attrName>style.visibility</p:attrName>
                                        </p:attrNameLst>
                                      </p:cBhvr>
                                      <p:to>
                                        <p:strVal val="visible"/>
                                      </p:to>
                                    </p:set>
                                    <p:anim calcmode="lin" valueType="num">
                                      <p:cBhvr>
                                        <p:cTn id="7" dur="500" fill="hold"/>
                                        <p:tgtEl>
                                          <p:spTgt spid="881034"/>
                                        </p:tgtEl>
                                        <p:attrNameLst>
                                          <p:attrName>ppt_w</p:attrName>
                                        </p:attrNameLst>
                                      </p:cBhvr>
                                      <p:tavLst>
                                        <p:tav tm="0">
                                          <p:val>
                                            <p:fltVal val="0"/>
                                          </p:val>
                                        </p:tav>
                                        <p:tav tm="100000">
                                          <p:val>
                                            <p:strVal val="#ppt_w"/>
                                          </p:val>
                                        </p:tav>
                                      </p:tavLst>
                                    </p:anim>
                                    <p:anim calcmode="lin" valueType="num">
                                      <p:cBhvr>
                                        <p:cTn id="8" dur="500" fill="hold"/>
                                        <p:tgtEl>
                                          <p:spTgt spid="881034"/>
                                        </p:tgtEl>
                                        <p:attrNameLst>
                                          <p:attrName>ppt_h</p:attrName>
                                        </p:attrNameLst>
                                      </p:cBhvr>
                                      <p:tavLst>
                                        <p:tav tm="0">
                                          <p:val>
                                            <p:fltVal val="0"/>
                                          </p:val>
                                        </p:tav>
                                        <p:tav tm="100000">
                                          <p:val>
                                            <p:strVal val="#ppt_h"/>
                                          </p:val>
                                        </p:tav>
                                      </p:tavLst>
                                    </p:anim>
                                    <p:anim calcmode="lin" valueType="num">
                                      <p:cBhvr>
                                        <p:cTn id="9" dur="500" fill="hold"/>
                                        <p:tgtEl>
                                          <p:spTgt spid="881034"/>
                                        </p:tgtEl>
                                        <p:attrNameLst>
                                          <p:attrName>ppt_x</p:attrName>
                                        </p:attrNameLst>
                                      </p:cBhvr>
                                      <p:tavLst>
                                        <p:tav tm="0">
                                          <p:val>
                                            <p:fltVal val="0.5"/>
                                          </p:val>
                                        </p:tav>
                                        <p:tav tm="100000">
                                          <p:val>
                                            <p:strVal val="#ppt_x"/>
                                          </p:val>
                                        </p:tav>
                                      </p:tavLst>
                                    </p:anim>
                                    <p:anim calcmode="lin" valueType="num">
                                      <p:cBhvr>
                                        <p:cTn id="10" dur="500" fill="hold"/>
                                        <p:tgtEl>
                                          <p:spTgt spid="88103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881035"/>
                                        </p:tgtEl>
                                        <p:attrNameLst>
                                          <p:attrName>style.visibility</p:attrName>
                                        </p:attrNameLst>
                                      </p:cBhvr>
                                      <p:to>
                                        <p:strVal val="visible"/>
                                      </p:to>
                                    </p:set>
                                    <p:anim calcmode="lin" valueType="num">
                                      <p:cBhvr>
                                        <p:cTn id="14" dur="500" fill="hold"/>
                                        <p:tgtEl>
                                          <p:spTgt spid="881035"/>
                                        </p:tgtEl>
                                        <p:attrNameLst>
                                          <p:attrName>ppt_w</p:attrName>
                                        </p:attrNameLst>
                                      </p:cBhvr>
                                      <p:tavLst>
                                        <p:tav tm="0">
                                          <p:val>
                                            <p:fltVal val="0"/>
                                          </p:val>
                                        </p:tav>
                                        <p:tav tm="100000">
                                          <p:val>
                                            <p:strVal val="#ppt_w"/>
                                          </p:val>
                                        </p:tav>
                                      </p:tavLst>
                                    </p:anim>
                                    <p:anim calcmode="lin" valueType="num">
                                      <p:cBhvr>
                                        <p:cTn id="15" dur="500" fill="hold"/>
                                        <p:tgtEl>
                                          <p:spTgt spid="881035"/>
                                        </p:tgtEl>
                                        <p:attrNameLst>
                                          <p:attrName>ppt_h</p:attrName>
                                        </p:attrNameLst>
                                      </p:cBhvr>
                                      <p:tavLst>
                                        <p:tav tm="0">
                                          <p:val>
                                            <p:fltVal val="0"/>
                                          </p:val>
                                        </p:tav>
                                        <p:tav tm="100000">
                                          <p:val>
                                            <p:strVal val="#ppt_h"/>
                                          </p:val>
                                        </p:tav>
                                      </p:tavLst>
                                    </p:anim>
                                    <p:anim calcmode="lin" valueType="num">
                                      <p:cBhvr>
                                        <p:cTn id="16" dur="500" fill="hold"/>
                                        <p:tgtEl>
                                          <p:spTgt spid="881035"/>
                                        </p:tgtEl>
                                        <p:attrNameLst>
                                          <p:attrName>ppt_x</p:attrName>
                                        </p:attrNameLst>
                                      </p:cBhvr>
                                      <p:tavLst>
                                        <p:tav tm="0">
                                          <p:val>
                                            <p:fltVal val="0.5"/>
                                          </p:val>
                                        </p:tav>
                                        <p:tav tm="100000">
                                          <p:val>
                                            <p:strVal val="#ppt_x"/>
                                          </p:val>
                                        </p:tav>
                                      </p:tavLst>
                                    </p:anim>
                                    <p:anim calcmode="lin" valueType="num">
                                      <p:cBhvr>
                                        <p:cTn id="17" dur="500" fill="hold"/>
                                        <p:tgtEl>
                                          <p:spTgt spid="8810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881036"/>
                                        </p:tgtEl>
                                        <p:attrNameLst>
                                          <p:attrName>style.visibility</p:attrName>
                                        </p:attrNameLst>
                                      </p:cBhvr>
                                      <p:to>
                                        <p:strVal val="visible"/>
                                      </p:to>
                                    </p:set>
                                    <p:anim calcmode="lin" valueType="num">
                                      <p:cBhvr>
                                        <p:cTn id="21" dur="500" fill="hold"/>
                                        <p:tgtEl>
                                          <p:spTgt spid="881036"/>
                                        </p:tgtEl>
                                        <p:attrNameLst>
                                          <p:attrName>ppt_w</p:attrName>
                                        </p:attrNameLst>
                                      </p:cBhvr>
                                      <p:tavLst>
                                        <p:tav tm="0">
                                          <p:val>
                                            <p:fltVal val="0"/>
                                          </p:val>
                                        </p:tav>
                                        <p:tav tm="100000">
                                          <p:val>
                                            <p:strVal val="#ppt_w"/>
                                          </p:val>
                                        </p:tav>
                                      </p:tavLst>
                                    </p:anim>
                                    <p:anim calcmode="lin" valueType="num">
                                      <p:cBhvr>
                                        <p:cTn id="22" dur="500" fill="hold"/>
                                        <p:tgtEl>
                                          <p:spTgt spid="881036"/>
                                        </p:tgtEl>
                                        <p:attrNameLst>
                                          <p:attrName>ppt_h</p:attrName>
                                        </p:attrNameLst>
                                      </p:cBhvr>
                                      <p:tavLst>
                                        <p:tav tm="0">
                                          <p:val>
                                            <p:fltVal val="0"/>
                                          </p:val>
                                        </p:tav>
                                        <p:tav tm="100000">
                                          <p:val>
                                            <p:strVal val="#ppt_h"/>
                                          </p:val>
                                        </p:tav>
                                      </p:tavLst>
                                    </p:anim>
                                    <p:anim calcmode="lin" valueType="num">
                                      <p:cBhvr>
                                        <p:cTn id="23" dur="500" fill="hold"/>
                                        <p:tgtEl>
                                          <p:spTgt spid="881036"/>
                                        </p:tgtEl>
                                        <p:attrNameLst>
                                          <p:attrName>ppt_x</p:attrName>
                                        </p:attrNameLst>
                                      </p:cBhvr>
                                      <p:tavLst>
                                        <p:tav tm="0">
                                          <p:val>
                                            <p:fltVal val="0.5"/>
                                          </p:val>
                                        </p:tav>
                                        <p:tav tm="100000">
                                          <p:val>
                                            <p:strVal val="#ppt_x"/>
                                          </p:val>
                                        </p:tav>
                                      </p:tavLst>
                                    </p:anim>
                                    <p:anim calcmode="lin" valueType="num">
                                      <p:cBhvr>
                                        <p:cTn id="24" dur="500" fill="hold"/>
                                        <p:tgtEl>
                                          <p:spTgt spid="88103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881037"/>
                                        </p:tgtEl>
                                        <p:attrNameLst>
                                          <p:attrName>style.visibility</p:attrName>
                                        </p:attrNameLst>
                                      </p:cBhvr>
                                      <p:to>
                                        <p:strVal val="visible"/>
                                      </p:to>
                                    </p:set>
                                    <p:animEffect transition="in" filter="wipe(right)">
                                      <p:cBhvr>
                                        <p:cTn id="28" dur="500"/>
                                        <p:tgtEl>
                                          <p:spTgt spid="88103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881062"/>
                                        </p:tgtEl>
                                        <p:attrNameLst>
                                          <p:attrName>style.visibility</p:attrName>
                                        </p:attrNameLst>
                                      </p:cBhvr>
                                      <p:to>
                                        <p:strVal val="visible"/>
                                      </p:to>
                                    </p:set>
                                    <p:anim calcmode="lin" valueType="num">
                                      <p:cBhvr>
                                        <p:cTn id="33" dur="500" fill="hold"/>
                                        <p:tgtEl>
                                          <p:spTgt spid="881062"/>
                                        </p:tgtEl>
                                        <p:attrNameLst>
                                          <p:attrName>ppt_w</p:attrName>
                                        </p:attrNameLst>
                                      </p:cBhvr>
                                      <p:tavLst>
                                        <p:tav tm="0">
                                          <p:val>
                                            <p:fltVal val="0"/>
                                          </p:val>
                                        </p:tav>
                                        <p:tav tm="100000">
                                          <p:val>
                                            <p:strVal val="#ppt_w"/>
                                          </p:val>
                                        </p:tav>
                                      </p:tavLst>
                                    </p:anim>
                                    <p:anim calcmode="lin" valueType="num">
                                      <p:cBhvr>
                                        <p:cTn id="34" dur="500" fill="hold"/>
                                        <p:tgtEl>
                                          <p:spTgt spid="881062"/>
                                        </p:tgtEl>
                                        <p:attrNameLst>
                                          <p:attrName>ppt_h</p:attrName>
                                        </p:attrNameLst>
                                      </p:cBhvr>
                                      <p:tavLst>
                                        <p:tav tm="0">
                                          <p:val>
                                            <p:fltVal val="0"/>
                                          </p:val>
                                        </p:tav>
                                        <p:tav tm="100000">
                                          <p:val>
                                            <p:strVal val="#ppt_h"/>
                                          </p:val>
                                        </p:tav>
                                      </p:tavLst>
                                    </p:anim>
                                    <p:anim calcmode="lin" valueType="num">
                                      <p:cBhvr>
                                        <p:cTn id="35" dur="500" fill="hold"/>
                                        <p:tgtEl>
                                          <p:spTgt spid="881062"/>
                                        </p:tgtEl>
                                        <p:attrNameLst>
                                          <p:attrName>ppt_x</p:attrName>
                                        </p:attrNameLst>
                                      </p:cBhvr>
                                      <p:tavLst>
                                        <p:tav tm="0">
                                          <p:val>
                                            <p:fltVal val="0.5"/>
                                          </p:val>
                                        </p:tav>
                                        <p:tav tm="100000">
                                          <p:val>
                                            <p:strVal val="#ppt_x"/>
                                          </p:val>
                                        </p:tav>
                                      </p:tavLst>
                                    </p:anim>
                                    <p:anim calcmode="lin" valueType="num">
                                      <p:cBhvr>
                                        <p:cTn id="36" dur="500" fill="hold"/>
                                        <p:tgtEl>
                                          <p:spTgt spid="8810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034" grpId="0" animBg="1"/>
      <p:bldP spid="881035" grpId="0" animBg="1"/>
      <p:bldP spid="881036" grpId="0" animBg="1"/>
      <p:bldP spid="881037"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8590" name="Rectangle 270"/>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8592" name="Rectangle 272"/>
          <p:cNvSpPr>
            <a:spLocks noChangeArrowheads="1"/>
          </p:cNvSpPr>
          <p:nvPr/>
        </p:nvSpPr>
        <p:spPr bwMode="auto">
          <a:xfrm>
            <a:off x="7759700" y="6226175"/>
            <a:ext cx="1841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zh-CN" altLang="en-US" sz="1600">
              <a:solidFill>
                <a:schemeClr val="hlink"/>
              </a:solidFill>
              <a:effectLst>
                <a:outerShdw blurRad="38100" dist="38100" dir="2700000" algn="tl">
                  <a:srgbClr val="000000"/>
                </a:outerShdw>
              </a:effectLst>
              <a:ea typeface="宋体" charset="0"/>
              <a:cs typeface="宋体" charset="0"/>
            </a:endParaRPr>
          </a:p>
        </p:txBody>
      </p:sp>
      <p:sp>
        <p:nvSpPr>
          <p:cNvPr id="568594" name="Rectangle 274"/>
          <p:cNvSpPr>
            <a:spLocks noChangeArrowheads="1"/>
          </p:cNvSpPr>
          <p:nvPr/>
        </p:nvSpPr>
        <p:spPr bwMode="auto">
          <a:xfrm>
            <a:off x="8081963" y="6540500"/>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70</a:t>
            </a:r>
          </a:p>
        </p:txBody>
      </p:sp>
      <p:sp>
        <p:nvSpPr>
          <p:cNvPr id="568595" name="Rectangle 275"/>
          <p:cNvSpPr>
            <a:spLocks noChangeArrowheads="1"/>
          </p:cNvSpPr>
          <p:nvPr/>
        </p:nvSpPr>
        <p:spPr bwMode="auto">
          <a:xfrm>
            <a:off x="7519988" y="6535738"/>
            <a:ext cx="7366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8.0.03d.</a:t>
            </a:r>
          </a:p>
        </p:txBody>
      </p:sp>
      <p:sp>
        <p:nvSpPr>
          <p:cNvPr id="568598" name="Text Box 278"/>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900">
                <a:solidFill>
                  <a:srgbClr val="FFFFFF"/>
                </a:solidFill>
                <a:latin typeface="Arial" charset="0"/>
                <a:ea typeface="宋体" charset="0"/>
                <a:cs typeface="宋体" charset="0"/>
              </a:rPr>
              <a:t>© </a:t>
            </a:r>
            <a:r>
              <a:rPr lang="en-US" altLang="zh-CN" sz="1000">
                <a:solidFill>
                  <a:srgbClr val="FFFFFF"/>
                </a:solidFill>
                <a:latin typeface="Arial" charset="0"/>
                <a:ea typeface="宋体" charset="0"/>
                <a:cs typeface="宋体" charset="0"/>
              </a:rPr>
              <a:t>2006</a:t>
            </a:r>
            <a:r>
              <a:rPr lang="en-US" altLang="zh-CN" sz="900">
                <a:solidFill>
                  <a:srgbClr val="FFFFFF"/>
                </a:solidFill>
                <a:latin typeface="Arial" charset="0"/>
                <a:ea typeface="宋体" charset="0"/>
                <a:cs typeface="宋体" charset="0"/>
              </a:rPr>
              <a:t> TBBMI</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4000">
                <a:solidFill>
                  <a:srgbClr val="FFFFFF"/>
                </a:solidFill>
                <a:ea typeface="SimSun" charset="0"/>
                <a:cs typeface="SimSun" charset="0"/>
              </a:rPr>
              <a:t>免费获得该讲解</a:t>
            </a:r>
            <a:r>
              <a:rPr lang="en-US" altLang="ja-JP" sz="4000">
                <a:solidFill>
                  <a:srgbClr val="FFFFFF"/>
                </a:solidFill>
                <a:cs typeface="Arial" charset="0"/>
              </a:rPr>
              <a:t>!</a:t>
            </a:r>
            <a:endParaRPr lang="en-US" sz="1400">
              <a:solidFill>
                <a:srgbClr val="FFFFFF"/>
              </a:solidFill>
              <a:cs typeface="Arial" charset="0"/>
            </a:endParaRPr>
          </a:p>
        </p:txBody>
      </p:sp>
      <p:sp>
        <p:nvSpPr>
          <p:cNvPr id="175106" name="Rectangle 1026"/>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latin typeface="Arial" charset="0"/>
                <a:ea typeface="SimSun" charset="0"/>
                <a:cs typeface="SimSun" charset="0"/>
              </a:rPr>
              <a:t>圣经基本链接地址</a:t>
            </a:r>
            <a:r>
              <a:rPr lang="zh-CN" altLang="en-US" sz="3200" b="1">
                <a:solidFill>
                  <a:srgbClr val="FFFFFF"/>
                </a:solidFill>
                <a:latin typeface="Arial" charset="0"/>
              </a:rPr>
              <a:t> </a:t>
            </a:r>
            <a:r>
              <a:rPr lang="en-US" altLang="ja-JP" sz="3200" b="1">
                <a:solidFill>
                  <a:srgbClr val="FFFFFF"/>
                </a:solidFill>
                <a:latin typeface="Arial" charset="0"/>
              </a:rPr>
              <a:t>BibleStudyDownloads.org</a:t>
            </a:r>
            <a:endParaRPr lang="en-US" sz="1100" b="1">
              <a:solidFill>
                <a:srgbClr val="FFFFFF"/>
              </a:solidFill>
              <a:latin typeface="Arial" charset="0"/>
            </a:endParaRPr>
          </a:p>
        </p:txBody>
      </p:sp>
      <p:pic>
        <p:nvPicPr>
          <p:cNvPr id="175107" name="Picture 5"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574675"/>
            <a:ext cx="9232900"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159000"/>
            <a:ext cx="6153150" cy="348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9" name="Rectangle 1026"/>
          <p:cNvSpPr txBox="1">
            <a:spLocks noChangeArrowheads="1"/>
          </p:cNvSpPr>
          <p:nvPr/>
        </p:nvSpPr>
        <p:spPr bwMode="auto">
          <a:xfrm>
            <a:off x="0" y="1247775"/>
            <a:ext cx="9144000"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zh-CN" altLang="en-US" sz="3600">
                <a:solidFill>
                  <a:srgbClr val="000000"/>
                </a:solidFill>
                <a:latin typeface="Times New Roman" charset="0"/>
                <a:ea typeface="SimSun" charset="0"/>
                <a:cs typeface="SimSun" charset="0"/>
              </a:rPr>
              <a:t>圣经学习下载</a:t>
            </a:r>
          </a:p>
        </p:txBody>
      </p:sp>
    </p:spTree>
    <p:extLst>
      <p:ext uri="{BB962C8B-B14F-4D97-AF65-F5344CB8AC3E}">
        <p14:creationId xmlns:p14="http://schemas.microsoft.com/office/powerpoint/2010/main" val="40292167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Freeform 2"/>
          <p:cNvSpPr>
            <a:spLocks/>
          </p:cNvSpPr>
          <p:nvPr/>
        </p:nvSpPr>
        <p:spPr bwMode="auto">
          <a:xfrm>
            <a:off x="7448550" y="14319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nvGrpSpPr>
          <p:cNvPr id="14338" name="Group 160"/>
          <p:cNvGrpSpPr>
            <a:grpSpLocks/>
          </p:cNvGrpSpPr>
          <p:nvPr/>
        </p:nvGrpSpPr>
        <p:grpSpPr bwMode="auto">
          <a:xfrm>
            <a:off x="2076450" y="971550"/>
            <a:ext cx="5441950" cy="4811713"/>
            <a:chOff x="1308" y="612"/>
            <a:chExt cx="3428" cy="3031"/>
          </a:xfrm>
        </p:grpSpPr>
        <p:sp>
          <p:nvSpPr>
            <p:cNvPr id="14351" name="Rectangle 72"/>
            <p:cNvSpPr>
              <a:spLocks noChangeArrowheads="1"/>
            </p:cNvSpPr>
            <p:nvPr/>
          </p:nvSpPr>
          <p:spPr bwMode="auto">
            <a:xfrm>
              <a:off x="1308" y="891"/>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52" name="AutoShape 73"/>
            <p:cNvSpPr>
              <a:spLocks noChangeArrowheads="1"/>
            </p:cNvSpPr>
            <p:nvPr/>
          </p:nvSpPr>
          <p:spPr bwMode="auto">
            <a:xfrm>
              <a:off x="1308" y="612"/>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53" name="Rectangle 74"/>
            <p:cNvSpPr>
              <a:spLocks noChangeArrowheads="1"/>
            </p:cNvSpPr>
            <p:nvPr/>
          </p:nvSpPr>
          <p:spPr bwMode="auto">
            <a:xfrm>
              <a:off x="1326" y="912"/>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54" name="Rectangle 75"/>
            <p:cNvSpPr>
              <a:spLocks noChangeArrowheads="1"/>
            </p:cNvSpPr>
            <p:nvPr/>
          </p:nvSpPr>
          <p:spPr bwMode="auto">
            <a:xfrm>
              <a:off x="1330" y="638"/>
              <a:ext cx="532"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创造 </a:t>
              </a:r>
            </a:p>
          </p:txBody>
        </p:sp>
        <p:sp>
          <p:nvSpPr>
            <p:cNvPr id="14355" name="Line 76"/>
            <p:cNvSpPr>
              <a:spLocks noChangeShapeType="1"/>
            </p:cNvSpPr>
            <p:nvPr/>
          </p:nvSpPr>
          <p:spPr bwMode="auto">
            <a:xfrm>
              <a:off x="1308" y="83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56" name="Rectangle 78"/>
            <p:cNvSpPr>
              <a:spLocks noChangeArrowheads="1"/>
            </p:cNvSpPr>
            <p:nvPr/>
          </p:nvSpPr>
          <p:spPr bwMode="auto">
            <a:xfrm>
              <a:off x="1468" y="1126"/>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57" name="AutoShape 79"/>
            <p:cNvSpPr>
              <a:spLocks noChangeArrowheads="1"/>
            </p:cNvSpPr>
            <p:nvPr/>
          </p:nvSpPr>
          <p:spPr bwMode="auto">
            <a:xfrm>
              <a:off x="1468" y="847"/>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58" name="Rectangle 80"/>
            <p:cNvSpPr>
              <a:spLocks noChangeArrowheads="1"/>
            </p:cNvSpPr>
            <p:nvPr/>
          </p:nvSpPr>
          <p:spPr bwMode="auto">
            <a:xfrm>
              <a:off x="1486" y="1147"/>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59" name="Rectangle 81"/>
            <p:cNvSpPr>
              <a:spLocks noChangeArrowheads="1"/>
            </p:cNvSpPr>
            <p:nvPr/>
          </p:nvSpPr>
          <p:spPr bwMode="auto">
            <a:xfrm>
              <a:off x="1540" y="873"/>
              <a:ext cx="620"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1800">
                  <a:solidFill>
                    <a:srgbClr val="790015"/>
                  </a:solidFill>
                  <a:latin typeface="Helvetica" charset="0"/>
                  <a:ea typeface="宋体" charset="0"/>
                  <a:cs typeface="宋体" charset="0"/>
                </a:rPr>
                <a:t> 亚伯拉罕</a:t>
              </a:r>
            </a:p>
          </p:txBody>
        </p:sp>
        <p:sp>
          <p:nvSpPr>
            <p:cNvPr id="14360" name="Line 82"/>
            <p:cNvSpPr>
              <a:spLocks noChangeShapeType="1"/>
            </p:cNvSpPr>
            <p:nvPr/>
          </p:nvSpPr>
          <p:spPr bwMode="auto">
            <a:xfrm>
              <a:off x="1468" y="1066"/>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61" name="Rectangle 84"/>
            <p:cNvSpPr>
              <a:spLocks noChangeArrowheads="1"/>
            </p:cNvSpPr>
            <p:nvPr/>
          </p:nvSpPr>
          <p:spPr bwMode="auto">
            <a:xfrm>
              <a:off x="1652" y="1355"/>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62" name="AutoShape 85"/>
            <p:cNvSpPr>
              <a:spLocks noChangeArrowheads="1"/>
            </p:cNvSpPr>
            <p:nvPr/>
          </p:nvSpPr>
          <p:spPr bwMode="auto">
            <a:xfrm>
              <a:off x="1652" y="1076"/>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63" name="Rectangle 86"/>
            <p:cNvSpPr>
              <a:spLocks noChangeArrowheads="1"/>
            </p:cNvSpPr>
            <p:nvPr/>
          </p:nvSpPr>
          <p:spPr bwMode="auto">
            <a:xfrm>
              <a:off x="1670" y="1376"/>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64" name="Rectangle 87"/>
            <p:cNvSpPr>
              <a:spLocks noChangeArrowheads="1"/>
            </p:cNvSpPr>
            <p:nvPr/>
          </p:nvSpPr>
          <p:spPr bwMode="auto">
            <a:xfrm>
              <a:off x="1745" y="1102"/>
              <a:ext cx="409"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约瑟</a:t>
              </a:r>
            </a:p>
          </p:txBody>
        </p:sp>
        <p:sp>
          <p:nvSpPr>
            <p:cNvPr id="14365" name="Line 88"/>
            <p:cNvSpPr>
              <a:spLocks noChangeShapeType="1"/>
            </p:cNvSpPr>
            <p:nvPr/>
          </p:nvSpPr>
          <p:spPr bwMode="auto">
            <a:xfrm>
              <a:off x="1652" y="1295"/>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66" name="Rectangle 90"/>
            <p:cNvSpPr>
              <a:spLocks noChangeArrowheads="1"/>
            </p:cNvSpPr>
            <p:nvPr/>
          </p:nvSpPr>
          <p:spPr bwMode="auto">
            <a:xfrm>
              <a:off x="1852" y="1587"/>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67" name="AutoShape 91"/>
            <p:cNvSpPr>
              <a:spLocks noChangeArrowheads="1"/>
            </p:cNvSpPr>
            <p:nvPr/>
          </p:nvSpPr>
          <p:spPr bwMode="auto">
            <a:xfrm>
              <a:off x="1852" y="1308"/>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68" name="Rectangle 92"/>
            <p:cNvSpPr>
              <a:spLocks noChangeArrowheads="1"/>
            </p:cNvSpPr>
            <p:nvPr/>
          </p:nvSpPr>
          <p:spPr bwMode="auto">
            <a:xfrm>
              <a:off x="1870" y="1608"/>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694365" name="Rectangle 93"/>
            <p:cNvSpPr>
              <a:spLocks noChangeArrowheads="1"/>
            </p:cNvSpPr>
            <p:nvPr/>
          </p:nvSpPr>
          <p:spPr bwMode="auto">
            <a:xfrm>
              <a:off x="1981" y="1334"/>
              <a:ext cx="391"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defRPr/>
              </a:pPr>
              <a:r>
                <a:rPr lang="zh-CN" altLang="en-US" sz="1800">
                  <a:solidFill>
                    <a:srgbClr val="790015"/>
                  </a:solidFill>
                  <a:latin typeface="Helvetica" charset="0"/>
                  <a:ea typeface="宋体" charset="0"/>
                  <a:cs typeface="宋体" charset="0"/>
                </a:rPr>
                <a:t>摩西</a:t>
              </a:r>
              <a:endParaRPr lang="zh-CN" altLang="en-US" sz="18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14370" name="Line 94"/>
            <p:cNvSpPr>
              <a:spLocks noChangeShapeType="1"/>
            </p:cNvSpPr>
            <p:nvPr/>
          </p:nvSpPr>
          <p:spPr bwMode="auto">
            <a:xfrm>
              <a:off x="1852" y="1527"/>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71" name="Rectangle 96"/>
            <p:cNvSpPr>
              <a:spLocks noChangeArrowheads="1"/>
            </p:cNvSpPr>
            <p:nvPr/>
          </p:nvSpPr>
          <p:spPr bwMode="auto">
            <a:xfrm>
              <a:off x="2042" y="1814"/>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72" name="AutoShape 97"/>
            <p:cNvSpPr>
              <a:spLocks noChangeArrowheads="1"/>
            </p:cNvSpPr>
            <p:nvPr/>
          </p:nvSpPr>
          <p:spPr bwMode="auto">
            <a:xfrm>
              <a:off x="2042" y="1535"/>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73" name="Rectangle 98"/>
            <p:cNvSpPr>
              <a:spLocks noChangeArrowheads="1"/>
            </p:cNvSpPr>
            <p:nvPr/>
          </p:nvSpPr>
          <p:spPr bwMode="auto">
            <a:xfrm>
              <a:off x="2052" y="1835"/>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74" name="Rectangle 99"/>
            <p:cNvSpPr>
              <a:spLocks noChangeArrowheads="1"/>
            </p:cNvSpPr>
            <p:nvPr/>
          </p:nvSpPr>
          <p:spPr bwMode="auto">
            <a:xfrm>
              <a:off x="2097" y="1561"/>
              <a:ext cx="626"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a:solidFill>
                    <a:srgbClr val="790015"/>
                  </a:solidFill>
                  <a:latin typeface="Helvetica" charset="0"/>
                  <a:ea typeface="宋体" charset="0"/>
                  <a:cs typeface="宋体" charset="0"/>
                </a:rPr>
                <a:t>约书亚 </a:t>
              </a:r>
            </a:p>
          </p:txBody>
        </p:sp>
        <p:sp>
          <p:nvSpPr>
            <p:cNvPr id="14375" name="Line 100"/>
            <p:cNvSpPr>
              <a:spLocks noChangeShapeType="1"/>
            </p:cNvSpPr>
            <p:nvPr/>
          </p:nvSpPr>
          <p:spPr bwMode="auto">
            <a:xfrm>
              <a:off x="2042" y="1754"/>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76" name="Rectangle 102"/>
            <p:cNvSpPr>
              <a:spLocks noChangeArrowheads="1"/>
            </p:cNvSpPr>
            <p:nvPr/>
          </p:nvSpPr>
          <p:spPr bwMode="auto">
            <a:xfrm>
              <a:off x="2222" y="2047"/>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77" name="AutoShape 103"/>
            <p:cNvSpPr>
              <a:spLocks noChangeArrowheads="1"/>
            </p:cNvSpPr>
            <p:nvPr/>
          </p:nvSpPr>
          <p:spPr bwMode="auto">
            <a:xfrm>
              <a:off x="2222" y="1768"/>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78" name="Rectangle 104"/>
            <p:cNvSpPr>
              <a:spLocks noChangeArrowheads="1"/>
            </p:cNvSpPr>
            <p:nvPr/>
          </p:nvSpPr>
          <p:spPr bwMode="auto">
            <a:xfrm>
              <a:off x="2240" y="2068"/>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79" name="Rectangle 105"/>
            <p:cNvSpPr>
              <a:spLocks noChangeArrowheads="1"/>
            </p:cNvSpPr>
            <p:nvPr/>
          </p:nvSpPr>
          <p:spPr bwMode="auto">
            <a:xfrm>
              <a:off x="2282" y="1794"/>
              <a:ext cx="597"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无王</a:t>
              </a:r>
            </a:p>
          </p:txBody>
        </p:sp>
        <p:sp>
          <p:nvSpPr>
            <p:cNvPr id="14380" name="Line 106"/>
            <p:cNvSpPr>
              <a:spLocks noChangeShapeType="1"/>
            </p:cNvSpPr>
            <p:nvPr/>
          </p:nvSpPr>
          <p:spPr bwMode="auto">
            <a:xfrm>
              <a:off x="2222" y="1987"/>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81" name="Rectangle 108"/>
            <p:cNvSpPr>
              <a:spLocks noChangeArrowheads="1"/>
            </p:cNvSpPr>
            <p:nvPr/>
          </p:nvSpPr>
          <p:spPr bwMode="auto">
            <a:xfrm>
              <a:off x="2396" y="2283"/>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82" name="AutoShape 109"/>
            <p:cNvSpPr>
              <a:spLocks noChangeArrowheads="1"/>
            </p:cNvSpPr>
            <p:nvPr/>
          </p:nvSpPr>
          <p:spPr bwMode="auto">
            <a:xfrm>
              <a:off x="2396" y="2004"/>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83" name="Rectangle 110"/>
            <p:cNvSpPr>
              <a:spLocks noChangeArrowheads="1"/>
            </p:cNvSpPr>
            <p:nvPr/>
          </p:nvSpPr>
          <p:spPr bwMode="auto">
            <a:xfrm>
              <a:off x="2414" y="2304"/>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84" name="Rectangle 111"/>
            <p:cNvSpPr>
              <a:spLocks noChangeArrowheads="1"/>
            </p:cNvSpPr>
            <p:nvPr/>
          </p:nvSpPr>
          <p:spPr bwMode="auto">
            <a:xfrm>
              <a:off x="2485" y="2030"/>
              <a:ext cx="480"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王朝</a:t>
              </a:r>
            </a:p>
          </p:txBody>
        </p:sp>
        <p:sp>
          <p:nvSpPr>
            <p:cNvPr id="14385" name="Line 112"/>
            <p:cNvSpPr>
              <a:spLocks noChangeShapeType="1"/>
            </p:cNvSpPr>
            <p:nvPr/>
          </p:nvSpPr>
          <p:spPr bwMode="auto">
            <a:xfrm>
              <a:off x="2396" y="2223"/>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86" name="Rectangle 114"/>
            <p:cNvSpPr>
              <a:spLocks noChangeArrowheads="1"/>
            </p:cNvSpPr>
            <p:nvPr/>
          </p:nvSpPr>
          <p:spPr bwMode="auto">
            <a:xfrm>
              <a:off x="2596" y="2519"/>
              <a:ext cx="1741" cy="567"/>
            </a:xfrm>
            <a:prstGeom prst="rect">
              <a:avLst/>
            </a:prstGeom>
            <a:solidFill>
              <a:srgbClr val="F2FF00"/>
            </a:solidFill>
            <a:ln w="31750">
              <a:solidFill>
                <a:srgbClr val="1A0004"/>
              </a:solidFill>
              <a:miter lim="800000"/>
              <a:headEnd/>
              <a:tailEnd/>
            </a:ln>
          </p:spPr>
          <p:txBody>
            <a:bodyPr/>
            <a:lstStyle/>
            <a:p>
              <a:endParaRPr lang="en-US"/>
            </a:p>
          </p:txBody>
        </p:sp>
        <p:sp>
          <p:nvSpPr>
            <p:cNvPr id="14387" name="AutoShape 115"/>
            <p:cNvSpPr>
              <a:spLocks noChangeArrowheads="1"/>
            </p:cNvSpPr>
            <p:nvPr/>
          </p:nvSpPr>
          <p:spPr bwMode="auto">
            <a:xfrm>
              <a:off x="2596" y="2240"/>
              <a:ext cx="1024" cy="728"/>
            </a:xfrm>
            <a:prstGeom prst="roundRect">
              <a:avLst>
                <a:gd name="adj" fmla="val 10495"/>
              </a:avLst>
            </a:prstGeom>
            <a:solidFill>
              <a:srgbClr val="F2FF00"/>
            </a:solidFill>
            <a:ln w="31750">
              <a:solidFill>
                <a:srgbClr val="1A0004"/>
              </a:solidFill>
              <a:round/>
              <a:headEnd/>
              <a:tailEnd/>
            </a:ln>
          </p:spPr>
          <p:txBody>
            <a:bodyPr/>
            <a:lstStyle/>
            <a:p>
              <a:endParaRPr lang="en-US"/>
            </a:p>
          </p:txBody>
        </p:sp>
        <p:sp>
          <p:nvSpPr>
            <p:cNvPr id="14388" name="Rectangle 116"/>
            <p:cNvSpPr>
              <a:spLocks noChangeArrowheads="1"/>
            </p:cNvSpPr>
            <p:nvPr/>
          </p:nvSpPr>
          <p:spPr bwMode="auto">
            <a:xfrm>
              <a:off x="2614" y="2540"/>
              <a:ext cx="1246"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89" name="Rectangle 117"/>
            <p:cNvSpPr>
              <a:spLocks noChangeArrowheads="1"/>
            </p:cNvSpPr>
            <p:nvPr/>
          </p:nvSpPr>
          <p:spPr bwMode="auto">
            <a:xfrm>
              <a:off x="2674" y="2266"/>
              <a:ext cx="621"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被掳</a:t>
              </a:r>
            </a:p>
          </p:txBody>
        </p:sp>
        <p:sp>
          <p:nvSpPr>
            <p:cNvPr id="14390" name="Line 118"/>
            <p:cNvSpPr>
              <a:spLocks noChangeShapeType="1"/>
            </p:cNvSpPr>
            <p:nvPr/>
          </p:nvSpPr>
          <p:spPr bwMode="auto">
            <a:xfrm>
              <a:off x="2596" y="2459"/>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91" name="Rectangle 120"/>
            <p:cNvSpPr>
              <a:spLocks noChangeArrowheads="1"/>
            </p:cNvSpPr>
            <p:nvPr/>
          </p:nvSpPr>
          <p:spPr bwMode="auto">
            <a:xfrm>
              <a:off x="2786" y="2763"/>
              <a:ext cx="1739" cy="552"/>
            </a:xfrm>
            <a:prstGeom prst="rect">
              <a:avLst/>
            </a:prstGeom>
            <a:solidFill>
              <a:srgbClr val="F2FF00"/>
            </a:solidFill>
            <a:ln w="31750">
              <a:solidFill>
                <a:srgbClr val="1A0004"/>
              </a:solidFill>
              <a:miter lim="800000"/>
              <a:headEnd/>
              <a:tailEnd/>
            </a:ln>
          </p:spPr>
          <p:txBody>
            <a:bodyPr/>
            <a:lstStyle/>
            <a:p>
              <a:endParaRPr lang="en-US"/>
            </a:p>
          </p:txBody>
        </p:sp>
        <p:sp>
          <p:nvSpPr>
            <p:cNvPr id="14392" name="AutoShape 121"/>
            <p:cNvSpPr>
              <a:spLocks noChangeArrowheads="1"/>
            </p:cNvSpPr>
            <p:nvPr/>
          </p:nvSpPr>
          <p:spPr bwMode="auto">
            <a:xfrm>
              <a:off x="2786" y="2475"/>
              <a:ext cx="1006" cy="712"/>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14393" name="Rectangle 122"/>
            <p:cNvSpPr>
              <a:spLocks noChangeArrowheads="1"/>
            </p:cNvSpPr>
            <p:nvPr/>
          </p:nvSpPr>
          <p:spPr bwMode="auto">
            <a:xfrm>
              <a:off x="2796" y="2821"/>
              <a:ext cx="1227" cy="502"/>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sp>
          <p:nvSpPr>
            <p:cNvPr id="14394" name="Rectangle 123"/>
            <p:cNvSpPr>
              <a:spLocks noChangeArrowheads="1"/>
            </p:cNvSpPr>
            <p:nvPr/>
          </p:nvSpPr>
          <p:spPr bwMode="auto">
            <a:xfrm>
              <a:off x="2904" y="2502"/>
              <a:ext cx="489" cy="173"/>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r>
                <a:rPr lang="zh-CN" altLang="en-US" sz="1800">
                  <a:solidFill>
                    <a:srgbClr val="790015"/>
                  </a:solidFill>
                  <a:latin typeface="Helvetica" charset="0"/>
                  <a:ea typeface="宋体" charset="0"/>
                  <a:cs typeface="宋体" charset="0"/>
                </a:rPr>
                <a:t>  静默</a:t>
              </a:r>
            </a:p>
          </p:txBody>
        </p:sp>
        <p:grpSp>
          <p:nvGrpSpPr>
            <p:cNvPr id="14395" name="Group 159"/>
            <p:cNvGrpSpPr>
              <a:grpSpLocks/>
            </p:cNvGrpSpPr>
            <p:nvPr/>
          </p:nvGrpSpPr>
          <p:grpSpPr bwMode="auto">
            <a:xfrm>
              <a:off x="2996" y="2711"/>
              <a:ext cx="1740" cy="932"/>
              <a:chOff x="2996" y="2711"/>
              <a:chExt cx="1740" cy="932"/>
            </a:xfrm>
          </p:grpSpPr>
          <p:sp>
            <p:nvSpPr>
              <p:cNvPr id="14396" name="Rectangle 125"/>
              <p:cNvSpPr>
                <a:spLocks noChangeArrowheads="1"/>
              </p:cNvSpPr>
              <p:nvPr/>
            </p:nvSpPr>
            <p:spPr bwMode="auto">
              <a:xfrm>
                <a:off x="2996" y="3076"/>
                <a:ext cx="1740" cy="567"/>
              </a:xfrm>
              <a:prstGeom prst="rect">
                <a:avLst/>
              </a:prstGeom>
              <a:solidFill>
                <a:srgbClr val="F2FF00"/>
              </a:solidFill>
              <a:ln w="31750">
                <a:solidFill>
                  <a:srgbClr val="1A0004"/>
                </a:solidFill>
                <a:miter lim="800000"/>
                <a:headEnd/>
                <a:tailEnd/>
              </a:ln>
            </p:spPr>
            <p:txBody>
              <a:bodyPr/>
              <a:lstStyle/>
              <a:p>
                <a:endParaRPr lang="en-US"/>
              </a:p>
            </p:txBody>
          </p:sp>
          <p:sp>
            <p:nvSpPr>
              <p:cNvPr id="14397" name="AutoShape 126"/>
              <p:cNvSpPr>
                <a:spLocks noChangeArrowheads="1"/>
              </p:cNvSpPr>
              <p:nvPr/>
            </p:nvSpPr>
            <p:spPr bwMode="auto">
              <a:xfrm>
                <a:off x="2996" y="2711"/>
                <a:ext cx="1007" cy="712"/>
              </a:xfrm>
              <a:prstGeom prst="roundRect">
                <a:avLst>
                  <a:gd name="adj" fmla="val 10727"/>
                </a:avLst>
              </a:prstGeom>
              <a:solidFill>
                <a:srgbClr val="F2FF00"/>
              </a:solidFill>
              <a:ln w="31750">
                <a:solidFill>
                  <a:srgbClr val="1A0004"/>
                </a:solidFill>
                <a:round/>
                <a:headEnd/>
                <a:tailEnd/>
              </a:ln>
            </p:spPr>
            <p:txBody>
              <a:bodyPr/>
              <a:lstStyle/>
              <a:p>
                <a:endParaRPr lang="en-US"/>
              </a:p>
            </p:txBody>
          </p:sp>
          <p:sp>
            <p:nvSpPr>
              <p:cNvPr id="14398" name="Rectangle 127"/>
              <p:cNvSpPr>
                <a:spLocks noChangeArrowheads="1"/>
              </p:cNvSpPr>
              <p:nvPr/>
            </p:nvSpPr>
            <p:spPr bwMode="auto">
              <a:xfrm>
                <a:off x="3001" y="3076"/>
                <a:ext cx="1245" cy="470"/>
              </a:xfrm>
              <a:prstGeom prst="rect">
                <a:avLst/>
              </a:prstGeom>
              <a:solidFill>
                <a:srgbClr val="F2FF00"/>
              </a:solidFill>
              <a:ln>
                <a:noFill/>
              </a:ln>
              <a:extLst>
                <a:ext uri="{91240B29-F687-4f45-9708-019B960494DF}">
                  <a14:hiddenLine xmlns="" xmlns:a14="http://schemas.microsoft.com/office/drawing/2010/main" w="31750">
                    <a:solidFill>
                      <a:srgbClr val="FFD34A"/>
                    </a:solidFill>
                    <a:miter lim="800000"/>
                    <a:headEnd/>
                    <a:tailEnd/>
                  </a14:hiddenLine>
                </a:ext>
              </a:extLst>
            </p:spPr>
            <p:txBody>
              <a:bodyPr/>
              <a:lstStyle/>
              <a:p>
                <a:endParaRPr lang="en-US"/>
              </a:p>
            </p:txBody>
          </p:sp>
          <p:grpSp>
            <p:nvGrpSpPr>
              <p:cNvPr id="14399" name="Group 158"/>
              <p:cNvGrpSpPr>
                <a:grpSpLocks/>
              </p:cNvGrpSpPr>
              <p:nvPr/>
            </p:nvGrpSpPr>
            <p:grpSpPr bwMode="auto">
              <a:xfrm>
                <a:off x="3095" y="2734"/>
                <a:ext cx="736" cy="284"/>
                <a:chOff x="3095" y="2734"/>
                <a:chExt cx="736" cy="284"/>
              </a:xfrm>
            </p:grpSpPr>
            <p:sp>
              <p:nvSpPr>
                <p:cNvPr id="694401" name="Rectangle 129"/>
                <p:cNvSpPr>
                  <a:spLocks noChangeArrowheads="1"/>
                </p:cNvSpPr>
                <p:nvPr/>
              </p:nvSpPr>
              <p:spPr bwMode="auto">
                <a:xfrm>
                  <a:off x="3108" y="2749"/>
                  <a:ext cx="187" cy="269"/>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zh-CN" altLang="en-US">
                      <a:solidFill>
                        <a:srgbClr val="790015"/>
                      </a:solidFill>
                      <a:latin typeface="Helvetica" charset="0"/>
                      <a:ea typeface="宋体" charset="0"/>
                      <a:cs typeface="宋体" charset="0"/>
                    </a:rPr>
                    <a:t>   </a:t>
                  </a:r>
                  <a:endParaRPr lang="zh-CN" altLang="en-US" sz="40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14403" name="Rectangle 130"/>
                <p:cNvSpPr>
                  <a:spLocks noChangeArrowheads="1"/>
                </p:cNvSpPr>
                <p:nvPr/>
              </p:nvSpPr>
              <p:spPr bwMode="auto">
                <a:xfrm>
                  <a:off x="3095" y="2734"/>
                  <a:ext cx="736" cy="230"/>
                </a:xfrm>
                <a:prstGeom prst="rect">
                  <a:avLst/>
                </a:prstGeom>
                <a:solidFill>
                  <a:srgbClr val="F2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400">
                      <a:solidFill>
                        <a:srgbClr val="00A804"/>
                      </a:solidFill>
                      <a:latin typeface="Helvetica" charset="0"/>
                      <a:ea typeface="宋体" charset="0"/>
                      <a:cs typeface="宋体" charset="0"/>
                    </a:rPr>
                    <a:t>主耶稣</a:t>
                  </a:r>
                </a:p>
              </p:txBody>
            </p:sp>
          </p:grpSp>
          <p:sp>
            <p:nvSpPr>
              <p:cNvPr id="14400" name="Line 131"/>
              <p:cNvSpPr>
                <a:spLocks noChangeShapeType="1"/>
              </p:cNvSpPr>
              <p:nvPr/>
            </p:nvSpPr>
            <p:spPr bwMode="auto">
              <a:xfrm>
                <a:off x="2996" y="3016"/>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401" name="Line 132"/>
              <p:cNvSpPr>
                <a:spLocks noChangeShapeType="1"/>
              </p:cNvSpPr>
              <p:nvPr/>
            </p:nvSpPr>
            <p:spPr bwMode="auto">
              <a:xfrm>
                <a:off x="3993" y="3076"/>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694406" name="Text Box 134"/>
          <p:cNvSpPr txBox="1">
            <a:spLocks noChangeArrowheads="1"/>
          </p:cNvSpPr>
          <p:nvPr/>
        </p:nvSpPr>
        <p:spPr bwMode="auto">
          <a:xfrm>
            <a:off x="8834438"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2000" b="0">
              <a:solidFill>
                <a:srgbClr val="FFFFFF"/>
              </a:solidFill>
              <a:latin typeface="Arial" charset="0"/>
              <a:ea typeface="宋体" charset="0"/>
              <a:cs typeface="宋体" charset="0"/>
            </a:endParaRPr>
          </a:p>
        </p:txBody>
      </p:sp>
      <p:sp>
        <p:nvSpPr>
          <p:cNvPr id="694407" name="Text Box 135"/>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zh-CN" altLang="en-US" sz="1400">
              <a:solidFill>
                <a:srgbClr val="FFFFFF"/>
              </a:solidFill>
              <a:latin typeface="Arial" charset="0"/>
              <a:ea typeface="宋体" charset="0"/>
              <a:cs typeface="宋体" charset="0"/>
            </a:endParaRPr>
          </a:p>
        </p:txBody>
      </p:sp>
      <p:sp>
        <p:nvSpPr>
          <p:cNvPr id="694408" name="Text Box 136"/>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zh-CN" sz="1000">
                <a:solidFill>
                  <a:srgbClr val="FFFFFF"/>
                </a:solidFill>
                <a:latin typeface="Arial" charset="0"/>
                <a:ea typeface="宋体" charset="0"/>
                <a:cs typeface="宋体" charset="0"/>
              </a:rPr>
              <a:t>06</a:t>
            </a:r>
          </a:p>
        </p:txBody>
      </p:sp>
      <p:sp>
        <p:nvSpPr>
          <p:cNvPr id="694413" name="AutoShape 141"/>
          <p:cNvSpPr>
            <a:spLocks noChangeArrowheads="1"/>
          </p:cNvSpPr>
          <p:nvPr/>
        </p:nvSpPr>
        <p:spPr bwMode="auto">
          <a:xfrm rot="20160000">
            <a:off x="2263775" y="30162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4343" name="Group 150"/>
          <p:cNvGrpSpPr>
            <a:grpSpLocks/>
          </p:cNvGrpSpPr>
          <p:nvPr/>
        </p:nvGrpSpPr>
        <p:grpSpPr bwMode="auto">
          <a:xfrm>
            <a:off x="5932488" y="1168400"/>
            <a:ext cx="2335212" cy="1819275"/>
            <a:chOff x="3761" y="784"/>
            <a:chExt cx="1471" cy="1146"/>
          </a:xfrm>
        </p:grpSpPr>
        <p:sp>
          <p:nvSpPr>
            <p:cNvPr id="694419" name="Freeform 147"/>
            <p:cNvSpPr>
              <a:spLocks/>
            </p:cNvSpPr>
            <p:nvPr/>
          </p:nvSpPr>
          <p:spPr bwMode="auto">
            <a:xfrm>
              <a:off x="4309" y="961"/>
              <a:ext cx="533" cy="481"/>
            </a:xfrm>
            <a:custGeom>
              <a:avLst/>
              <a:gdLst>
                <a:gd name="T0" fmla="*/ 99 w 533"/>
                <a:gd name="T1" fmla="*/ 31 h 481"/>
                <a:gd name="T2" fmla="*/ 51 w 533"/>
                <a:gd name="T3" fmla="*/ 111 h 481"/>
                <a:gd name="T4" fmla="*/ 11 w 533"/>
                <a:gd name="T5" fmla="*/ 183 h 481"/>
                <a:gd name="T6" fmla="*/ 59 w 533"/>
                <a:gd name="T7" fmla="*/ 327 h 481"/>
                <a:gd name="T8" fmla="*/ 259 w 533"/>
                <a:gd name="T9" fmla="*/ 431 h 481"/>
                <a:gd name="T10" fmla="*/ 451 w 533"/>
                <a:gd name="T11" fmla="*/ 471 h 481"/>
                <a:gd name="T12" fmla="*/ 523 w 533"/>
                <a:gd name="T13" fmla="*/ 439 h 481"/>
                <a:gd name="T14" fmla="*/ 483 w 533"/>
                <a:gd name="T15" fmla="*/ 367 h 481"/>
                <a:gd name="T16" fmla="*/ 491 w 533"/>
                <a:gd name="T17" fmla="*/ 327 h 481"/>
                <a:gd name="T18" fmla="*/ 475 w 533"/>
                <a:gd name="T19" fmla="*/ 247 h 481"/>
                <a:gd name="T20" fmla="*/ 467 w 533"/>
                <a:gd name="T21" fmla="*/ 223 h 481"/>
                <a:gd name="T22" fmla="*/ 443 w 533"/>
                <a:gd name="T23" fmla="*/ 215 h 481"/>
                <a:gd name="T24" fmla="*/ 387 w 533"/>
                <a:gd name="T25" fmla="*/ 175 h 481"/>
                <a:gd name="T26" fmla="*/ 339 w 533"/>
                <a:gd name="T27" fmla="*/ 103 h 481"/>
                <a:gd name="T28" fmla="*/ 99 w 533"/>
                <a:gd name="T29" fmla="*/ 3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 h="481">
                  <a:moveTo>
                    <a:pt x="99" y="31"/>
                  </a:moveTo>
                  <a:cubicBezTo>
                    <a:pt x="89" y="68"/>
                    <a:pt x="83" y="89"/>
                    <a:pt x="51" y="111"/>
                  </a:cubicBezTo>
                  <a:cubicBezTo>
                    <a:pt x="34" y="135"/>
                    <a:pt x="27" y="158"/>
                    <a:pt x="11" y="183"/>
                  </a:cubicBezTo>
                  <a:cubicBezTo>
                    <a:pt x="17" y="264"/>
                    <a:pt x="0" y="288"/>
                    <a:pt x="59" y="327"/>
                  </a:cubicBezTo>
                  <a:cubicBezTo>
                    <a:pt x="107" y="423"/>
                    <a:pt x="158" y="412"/>
                    <a:pt x="259" y="431"/>
                  </a:cubicBezTo>
                  <a:cubicBezTo>
                    <a:pt x="323" y="443"/>
                    <a:pt x="386" y="460"/>
                    <a:pt x="451" y="471"/>
                  </a:cubicBezTo>
                  <a:cubicBezTo>
                    <a:pt x="485" y="466"/>
                    <a:pt x="523" y="481"/>
                    <a:pt x="523" y="439"/>
                  </a:cubicBezTo>
                  <a:cubicBezTo>
                    <a:pt x="523" y="411"/>
                    <a:pt x="483" y="367"/>
                    <a:pt x="483" y="367"/>
                  </a:cubicBezTo>
                  <a:cubicBezTo>
                    <a:pt x="485" y="353"/>
                    <a:pt x="486" y="339"/>
                    <a:pt x="491" y="327"/>
                  </a:cubicBezTo>
                  <a:cubicBezTo>
                    <a:pt x="504" y="290"/>
                    <a:pt x="533" y="266"/>
                    <a:pt x="475" y="247"/>
                  </a:cubicBezTo>
                  <a:cubicBezTo>
                    <a:pt x="472" y="239"/>
                    <a:pt x="472" y="228"/>
                    <a:pt x="467" y="223"/>
                  </a:cubicBezTo>
                  <a:cubicBezTo>
                    <a:pt x="461" y="217"/>
                    <a:pt x="450" y="218"/>
                    <a:pt x="443" y="215"/>
                  </a:cubicBezTo>
                  <a:cubicBezTo>
                    <a:pt x="431" y="209"/>
                    <a:pt x="394" y="180"/>
                    <a:pt x="387" y="175"/>
                  </a:cubicBezTo>
                  <a:cubicBezTo>
                    <a:pt x="377" y="137"/>
                    <a:pt x="370" y="124"/>
                    <a:pt x="339" y="103"/>
                  </a:cubicBezTo>
                  <a:cubicBezTo>
                    <a:pt x="313" y="0"/>
                    <a:pt x="180" y="31"/>
                    <a:pt x="99" y="31"/>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94416" name="Oval 144"/>
            <p:cNvSpPr>
              <a:spLocks noChangeArrowheads="1"/>
            </p:cNvSpPr>
            <p:nvPr/>
          </p:nvSpPr>
          <p:spPr bwMode="auto">
            <a:xfrm>
              <a:off x="3761" y="929"/>
              <a:ext cx="1095" cy="1001"/>
            </a:xfrm>
            <a:prstGeom prst="ellipse">
              <a:avLst/>
            </a:prstGeom>
            <a:noFill/>
            <a:ln w="50800">
              <a:solidFill>
                <a:srgbClr val="F2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694417" name="Freeform 145"/>
            <p:cNvSpPr>
              <a:spLocks/>
            </p:cNvSpPr>
            <p:nvPr/>
          </p:nvSpPr>
          <p:spPr bwMode="auto">
            <a:xfrm>
              <a:off x="4322" y="878"/>
              <a:ext cx="681" cy="594"/>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94418" name="Rectangle 146"/>
            <p:cNvSpPr>
              <a:spLocks noChangeArrowheads="1"/>
            </p:cNvSpPr>
            <p:nvPr/>
          </p:nvSpPr>
          <p:spPr bwMode="auto">
            <a:xfrm>
              <a:off x="3989" y="959"/>
              <a:ext cx="1243" cy="63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zh-CN" altLang="en-US" sz="6000" b="0">
                  <a:solidFill>
                    <a:srgbClr val="51DC00"/>
                  </a:solidFill>
                  <a:latin typeface="Times" charset="0"/>
                  <a:ea typeface="宋体" charset="0"/>
                  <a:cs typeface="宋体" charset="0"/>
                </a:rPr>
                <a:t>无</a:t>
              </a:r>
              <a:r>
                <a:rPr lang="zh-CN" altLang="en-US" sz="3600" b="0">
                  <a:solidFill>
                    <a:srgbClr val="51DC00"/>
                  </a:solidFill>
                  <a:latin typeface="Times" charset="0"/>
                  <a:ea typeface="宋体" charset="0"/>
                  <a:cs typeface="宋体" charset="0"/>
                </a:rPr>
                <a:t> </a:t>
              </a:r>
              <a:r>
                <a:rPr lang="zh-CN" altLang="en-US" sz="3200" b="0">
                  <a:solidFill>
                    <a:schemeClr val="tx2"/>
                  </a:solidFill>
                  <a:latin typeface="Times" charset="0"/>
                  <a:ea typeface="宋体" charset="0"/>
                  <a:cs typeface="宋体" charset="0"/>
                </a:rPr>
                <a:t>王 </a:t>
              </a:r>
              <a:r>
                <a:rPr lang="en-US" altLang="zh-CN" sz="3200" b="0">
                  <a:solidFill>
                    <a:schemeClr val="tx2"/>
                  </a:solidFill>
                  <a:latin typeface="Times" charset="0"/>
                  <a:ea typeface="宋体" charset="0"/>
                  <a:cs typeface="宋体" charset="0"/>
                </a:rPr>
                <a:t>掳</a:t>
              </a:r>
              <a:endParaRPr lang="zh-CN" altLang="en-US" sz="3200" b="0">
                <a:solidFill>
                  <a:schemeClr val="tx2"/>
                </a:solidFill>
                <a:latin typeface="Times" charset="0"/>
                <a:ea typeface="宋体" charset="0"/>
                <a:cs typeface="宋体" charset="0"/>
              </a:endParaRPr>
            </a:p>
          </p:txBody>
        </p:sp>
        <p:sp>
          <p:nvSpPr>
            <p:cNvPr id="694420" name="Freeform 148"/>
            <p:cNvSpPr>
              <a:spLocks/>
            </p:cNvSpPr>
            <p:nvPr/>
          </p:nvSpPr>
          <p:spPr bwMode="auto">
            <a:xfrm>
              <a:off x="4624" y="784"/>
              <a:ext cx="387" cy="512"/>
            </a:xfrm>
            <a:custGeom>
              <a:avLst/>
              <a:gdLst>
                <a:gd name="T0" fmla="*/ 32 w 387"/>
                <a:gd name="T1" fmla="*/ 16 h 512"/>
                <a:gd name="T2" fmla="*/ 136 w 387"/>
                <a:gd name="T3" fmla="*/ 0 h 512"/>
                <a:gd name="T4" fmla="*/ 168 w 387"/>
                <a:gd name="T5" fmla="*/ 40 h 512"/>
                <a:gd name="T6" fmla="*/ 216 w 387"/>
                <a:gd name="T7" fmla="*/ 144 h 512"/>
                <a:gd name="T8" fmla="*/ 256 w 387"/>
                <a:gd name="T9" fmla="*/ 256 h 512"/>
                <a:gd name="T10" fmla="*/ 280 w 387"/>
                <a:gd name="T11" fmla="*/ 272 h 512"/>
                <a:gd name="T12" fmla="*/ 304 w 387"/>
                <a:gd name="T13" fmla="*/ 304 h 512"/>
                <a:gd name="T14" fmla="*/ 360 w 387"/>
                <a:gd name="T15" fmla="*/ 368 h 512"/>
                <a:gd name="T16" fmla="*/ 360 w 387"/>
                <a:gd name="T17" fmla="*/ 456 h 512"/>
                <a:gd name="T18" fmla="*/ 336 w 387"/>
                <a:gd name="T19" fmla="*/ 464 h 512"/>
                <a:gd name="T20" fmla="*/ 264 w 387"/>
                <a:gd name="T21" fmla="*/ 496 h 512"/>
                <a:gd name="T22" fmla="*/ 216 w 387"/>
                <a:gd name="T23" fmla="*/ 512 h 512"/>
                <a:gd name="T24" fmla="*/ 184 w 387"/>
                <a:gd name="T25" fmla="*/ 488 h 512"/>
                <a:gd name="T26" fmla="*/ 176 w 387"/>
                <a:gd name="T27" fmla="*/ 464 h 512"/>
                <a:gd name="T28" fmla="*/ 152 w 387"/>
                <a:gd name="T29" fmla="*/ 448 h 512"/>
                <a:gd name="T30" fmla="*/ 112 w 387"/>
                <a:gd name="T31" fmla="*/ 400 h 512"/>
                <a:gd name="T32" fmla="*/ 56 w 387"/>
                <a:gd name="T33" fmla="*/ 368 h 512"/>
                <a:gd name="T34" fmla="*/ 0 w 387"/>
                <a:gd name="T35" fmla="*/ 264 h 512"/>
                <a:gd name="T36" fmla="*/ 8 w 387"/>
                <a:gd name="T37" fmla="*/ 72 h 512"/>
                <a:gd name="T38" fmla="*/ 32 w 387"/>
                <a:gd name="T39" fmla="*/ 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512">
                  <a:moveTo>
                    <a:pt x="32" y="16"/>
                  </a:moveTo>
                  <a:cubicBezTo>
                    <a:pt x="66" y="10"/>
                    <a:pt x="100" y="0"/>
                    <a:pt x="136" y="0"/>
                  </a:cubicBezTo>
                  <a:cubicBezTo>
                    <a:pt x="158" y="0"/>
                    <a:pt x="164" y="25"/>
                    <a:pt x="168" y="40"/>
                  </a:cubicBezTo>
                  <a:cubicBezTo>
                    <a:pt x="179" y="85"/>
                    <a:pt x="176" y="117"/>
                    <a:pt x="216" y="144"/>
                  </a:cubicBezTo>
                  <a:cubicBezTo>
                    <a:pt x="224" y="178"/>
                    <a:pt x="231" y="227"/>
                    <a:pt x="256" y="256"/>
                  </a:cubicBezTo>
                  <a:cubicBezTo>
                    <a:pt x="262" y="263"/>
                    <a:pt x="273" y="265"/>
                    <a:pt x="280" y="272"/>
                  </a:cubicBezTo>
                  <a:cubicBezTo>
                    <a:pt x="289" y="281"/>
                    <a:pt x="296" y="293"/>
                    <a:pt x="304" y="304"/>
                  </a:cubicBezTo>
                  <a:cubicBezTo>
                    <a:pt x="344" y="362"/>
                    <a:pt x="318" y="340"/>
                    <a:pt x="360" y="368"/>
                  </a:cubicBezTo>
                  <a:cubicBezTo>
                    <a:pt x="362" y="384"/>
                    <a:pt x="376" y="435"/>
                    <a:pt x="360" y="456"/>
                  </a:cubicBezTo>
                  <a:cubicBezTo>
                    <a:pt x="354" y="462"/>
                    <a:pt x="343" y="460"/>
                    <a:pt x="336" y="464"/>
                  </a:cubicBezTo>
                  <a:cubicBezTo>
                    <a:pt x="259" y="502"/>
                    <a:pt x="387" y="454"/>
                    <a:pt x="264" y="496"/>
                  </a:cubicBezTo>
                  <a:cubicBezTo>
                    <a:pt x="248" y="501"/>
                    <a:pt x="216" y="512"/>
                    <a:pt x="216" y="512"/>
                  </a:cubicBezTo>
                  <a:cubicBezTo>
                    <a:pt x="205" y="504"/>
                    <a:pt x="192" y="498"/>
                    <a:pt x="184" y="488"/>
                  </a:cubicBezTo>
                  <a:cubicBezTo>
                    <a:pt x="178" y="481"/>
                    <a:pt x="181" y="470"/>
                    <a:pt x="176" y="464"/>
                  </a:cubicBezTo>
                  <a:cubicBezTo>
                    <a:pt x="169" y="456"/>
                    <a:pt x="159" y="454"/>
                    <a:pt x="152" y="448"/>
                  </a:cubicBezTo>
                  <a:cubicBezTo>
                    <a:pt x="73" y="382"/>
                    <a:pt x="174" y="462"/>
                    <a:pt x="112" y="400"/>
                  </a:cubicBezTo>
                  <a:cubicBezTo>
                    <a:pt x="100" y="388"/>
                    <a:pt x="68" y="374"/>
                    <a:pt x="56" y="368"/>
                  </a:cubicBezTo>
                  <a:cubicBezTo>
                    <a:pt x="30" y="329"/>
                    <a:pt x="20" y="304"/>
                    <a:pt x="0" y="264"/>
                  </a:cubicBezTo>
                  <a:cubicBezTo>
                    <a:pt x="6" y="187"/>
                    <a:pt x="16" y="146"/>
                    <a:pt x="8" y="72"/>
                  </a:cubicBezTo>
                  <a:cubicBezTo>
                    <a:pt x="16" y="18"/>
                    <a:pt x="1" y="31"/>
                    <a:pt x="32" y="16"/>
                  </a:cubicBezTo>
                  <a:close/>
                </a:path>
              </a:pathLst>
            </a:custGeom>
            <a:solidFill>
              <a:srgbClr val="505050"/>
            </a:solidFill>
            <a:ln>
              <a:noFill/>
            </a:ln>
            <a:effectLst/>
            <a:extLst>
              <a:ext uri="{91240B29-F687-4f45-9708-019B960494DF}">
                <a14:hiddenLine xmlns="" xmlns:a14="http://schemas.microsoft.com/office/drawing/2010/main" w="12700" cap="flat" cmpd="sng">
                  <a:solidFill>
                    <a:schemeClr val="tx1"/>
                  </a:solidFill>
                  <a:prstDash val="solid"/>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694426" name="Text Box 154"/>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a:t>
            </a:r>
            <a:r>
              <a:rPr lang="zh-CN" altLang="en-US" sz="1400">
                <a:solidFill>
                  <a:schemeClr val="tx1"/>
                </a:solidFill>
                <a:latin typeface="宋体" charset="0"/>
                <a:ea typeface="宋体" charset="0"/>
                <a:cs typeface="宋体" charset="0"/>
              </a:rPr>
              <a:t>师记</a:t>
            </a:r>
            <a:r>
              <a:rPr lang="ja-JP" altLang="en-US" sz="1400">
                <a:solidFill>
                  <a:schemeClr val="tx1"/>
                </a:solidFill>
                <a:latin typeface="宋体" charset="0"/>
                <a:ea typeface="宋体" charset="0"/>
                <a:cs typeface="宋体" charset="0"/>
              </a:rPr>
              <a:t> </a:t>
            </a:r>
            <a:r>
              <a:rPr lang="en-US" altLang="zh-CN" sz="1400">
                <a:solidFill>
                  <a:schemeClr val="tx1"/>
                </a:solidFill>
                <a:latin typeface="宋体" charset="0"/>
                <a:ea typeface="宋体" charset="0"/>
                <a:cs typeface="宋体" charset="0"/>
              </a:rPr>
              <a:t>&amp; </a:t>
            </a:r>
            <a:r>
              <a:rPr lang="zh-CN" altLang="en-US" sz="1400">
                <a:solidFill>
                  <a:schemeClr val="tx1"/>
                </a:solidFill>
                <a:latin typeface="宋体" charset="0"/>
                <a:ea typeface="宋体" charset="0"/>
                <a:cs typeface="宋体" charset="0"/>
              </a:rPr>
              <a:t>路得记</a:t>
            </a:r>
          </a:p>
        </p:txBody>
      </p:sp>
      <p:sp>
        <p:nvSpPr>
          <p:cNvPr id="694435" name="Text Box 163"/>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94413"/>
                                        </p:tgtEl>
                                        <p:attrNameLst>
                                          <p:attrName>style.visibility</p:attrName>
                                        </p:attrNameLst>
                                      </p:cBhvr>
                                      <p:to>
                                        <p:strVal val="visible"/>
                                      </p:to>
                                    </p:set>
                                    <p:anim calcmode="lin" valueType="num">
                                      <p:cBhvr additive="base">
                                        <p:cTn id="7" dur="500" fill="hold"/>
                                        <p:tgtEl>
                                          <p:spTgt spid="694413"/>
                                        </p:tgtEl>
                                        <p:attrNameLst>
                                          <p:attrName>ppt_x</p:attrName>
                                        </p:attrNameLst>
                                      </p:cBhvr>
                                      <p:tavLst>
                                        <p:tav tm="0">
                                          <p:val>
                                            <p:strVal val="0-#ppt_w/2"/>
                                          </p:val>
                                        </p:tav>
                                        <p:tav tm="100000">
                                          <p:val>
                                            <p:strVal val="#ppt_x"/>
                                          </p:val>
                                        </p:tav>
                                      </p:tavLst>
                                    </p:anim>
                                    <p:anim calcmode="lin" valueType="num">
                                      <p:cBhvr additive="base">
                                        <p:cTn id="8" dur="500" fill="hold"/>
                                        <p:tgtEl>
                                          <p:spTgt spid="6944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4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n-cs"/>
            </a:endParaRPr>
          </a:p>
        </p:txBody>
      </p:sp>
      <p:sp>
        <p:nvSpPr>
          <p:cNvPr id="57856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6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65" name="Rectangle 5"/>
          <p:cNvSpPr>
            <a:spLocks noChangeArrowheads="1"/>
          </p:cNvSpPr>
          <p:nvPr/>
        </p:nvSpPr>
        <p:spPr bwMode="auto">
          <a:xfrm>
            <a:off x="3497263" y="968375"/>
            <a:ext cx="1404937" cy="515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altLang="zh-CN">
                <a:solidFill>
                  <a:schemeClr val="accent2"/>
                </a:solidFill>
                <a:latin typeface="Sand" charset="0"/>
                <a:ea typeface="宋体" charset="0"/>
                <a:cs typeface="宋体" charset="0"/>
              </a:rPr>
              <a:t>无</a:t>
            </a:r>
            <a:r>
              <a:rPr lang="zh-CN" altLang="en-US">
                <a:solidFill>
                  <a:schemeClr val="accent2"/>
                </a:solidFill>
                <a:latin typeface="Sand" charset="0"/>
                <a:ea typeface="宋体" charset="0"/>
                <a:cs typeface="宋体" charset="0"/>
              </a:rPr>
              <a:t>王</a:t>
            </a:r>
            <a:endParaRPr lang="zh-CN" altLang="en-US">
              <a:solidFill>
                <a:schemeClr val="accent2"/>
              </a:solidFill>
              <a:latin typeface="Times" charset="0"/>
              <a:ea typeface="宋体" charset="0"/>
              <a:cs typeface="宋体" charset="0"/>
            </a:endParaRPr>
          </a:p>
        </p:txBody>
      </p:sp>
      <p:sp>
        <p:nvSpPr>
          <p:cNvPr id="578566" name="Rectangle 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altLang="zh-CN" sz="8800">
                <a:solidFill>
                  <a:schemeClr val="tx2"/>
                </a:solidFill>
                <a:latin typeface="Times" charset="0"/>
                <a:ea typeface="宋体" charset="0"/>
                <a:cs typeface="宋体" charset="0"/>
              </a:rPr>
              <a:t>7</a:t>
            </a:r>
          </a:p>
        </p:txBody>
      </p:sp>
      <p:sp>
        <p:nvSpPr>
          <p:cNvPr id="57856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578570" name="Freeform 10"/>
          <p:cNvSpPr>
            <a:spLocks/>
          </p:cNvSpPr>
          <p:nvPr/>
        </p:nvSpPr>
        <p:spPr bwMode="auto">
          <a:xfrm>
            <a:off x="1830388" y="4457700"/>
            <a:ext cx="1011237" cy="954088"/>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8571" name="Rectangle 11"/>
          <p:cNvSpPr>
            <a:spLocks noChangeArrowheads="1"/>
          </p:cNvSpPr>
          <p:nvPr/>
        </p:nvSpPr>
        <p:spPr bwMode="auto">
          <a:xfrm>
            <a:off x="1336675" y="4532313"/>
            <a:ext cx="2130425" cy="10414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altLang="zh-CN" sz="6000" b="0">
                <a:solidFill>
                  <a:srgbClr val="51DC00"/>
                </a:solidFill>
                <a:latin typeface="Times" charset="0"/>
                <a:ea typeface="宋体" charset="0"/>
                <a:cs typeface="宋体" charset="0"/>
              </a:rPr>
              <a:t>无</a:t>
            </a:r>
            <a:r>
              <a:rPr lang="zh-CN" altLang="en-US" sz="3600" b="0">
                <a:solidFill>
                  <a:srgbClr val="51DC00"/>
                </a:solidFill>
                <a:latin typeface="Times" charset="0"/>
                <a:ea typeface="宋体" charset="0"/>
                <a:cs typeface="宋体" charset="0"/>
              </a:rPr>
              <a:t> </a:t>
            </a:r>
            <a:r>
              <a:rPr lang="en-US" altLang="zh-CN" sz="3200" b="0">
                <a:solidFill>
                  <a:schemeClr val="tx2"/>
                </a:solidFill>
                <a:latin typeface="Times" charset="0"/>
                <a:ea typeface="宋体" charset="0"/>
                <a:cs typeface="宋体" charset="0"/>
              </a:rPr>
              <a:t>王</a:t>
            </a:r>
            <a:r>
              <a:rPr lang="zh-CN" altLang="en-US" sz="3200" b="0">
                <a:solidFill>
                  <a:schemeClr val="tx2"/>
                </a:solidFill>
                <a:latin typeface="Times" charset="0"/>
                <a:ea typeface="宋体" charset="0"/>
                <a:cs typeface="宋体" charset="0"/>
              </a:rPr>
              <a:t> </a:t>
            </a:r>
            <a:r>
              <a:rPr lang="en-US" altLang="zh-CN" sz="3200" b="0">
                <a:solidFill>
                  <a:schemeClr val="tx2"/>
                </a:solidFill>
                <a:latin typeface="Times" charset="0"/>
                <a:ea typeface="宋体" charset="0"/>
                <a:cs typeface="宋体" charset="0"/>
              </a:rPr>
              <a:t>掳</a:t>
            </a:r>
            <a:endParaRPr lang="zh-CN" altLang="en-US" sz="3200" b="0">
              <a:solidFill>
                <a:schemeClr val="tx2"/>
              </a:solidFill>
              <a:latin typeface="Times" charset="0"/>
              <a:ea typeface="宋体" charset="0"/>
              <a:cs typeface="宋体" charset="0"/>
            </a:endParaRPr>
          </a:p>
        </p:txBody>
      </p:sp>
      <p:sp>
        <p:nvSpPr>
          <p:cNvPr id="578572" name="Rectangle 12"/>
          <p:cNvSpPr>
            <a:spLocks noChangeArrowheads="1"/>
          </p:cNvSpPr>
          <p:nvPr/>
        </p:nvSpPr>
        <p:spPr bwMode="auto">
          <a:xfrm>
            <a:off x="3455988" y="4859338"/>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73" name="Rectangle 13"/>
          <p:cNvSpPr>
            <a:spLocks noChangeArrowheads="1"/>
          </p:cNvSpPr>
          <p:nvPr/>
        </p:nvSpPr>
        <p:spPr bwMode="auto">
          <a:xfrm>
            <a:off x="3525838" y="2233613"/>
            <a:ext cx="247650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74" name="Line 14"/>
          <p:cNvSpPr>
            <a:spLocks noChangeShapeType="1"/>
          </p:cNvSpPr>
          <p:nvPr/>
        </p:nvSpPr>
        <p:spPr bwMode="auto">
          <a:xfrm>
            <a:off x="3473450" y="2668588"/>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75" name="Line 15"/>
          <p:cNvSpPr>
            <a:spLocks noChangeShapeType="1"/>
          </p:cNvSpPr>
          <p:nvPr/>
        </p:nvSpPr>
        <p:spPr bwMode="auto">
          <a:xfrm>
            <a:off x="3459163" y="2232025"/>
            <a:ext cx="2463800"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76" name="Rectangle 16"/>
          <p:cNvSpPr>
            <a:spLocks noChangeArrowheads="1"/>
          </p:cNvSpPr>
          <p:nvPr/>
        </p:nvSpPr>
        <p:spPr bwMode="auto">
          <a:xfrm>
            <a:off x="7304088" y="3389313"/>
            <a:ext cx="13906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588" name="Text Box 28"/>
          <p:cNvSpPr txBox="1">
            <a:spLocks noChangeArrowheads="1"/>
          </p:cNvSpPr>
          <p:nvPr/>
        </p:nvSpPr>
        <p:spPr bwMode="auto">
          <a:xfrm>
            <a:off x="2051050" y="3954463"/>
            <a:ext cx="6070600" cy="19208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ja-JP" altLang="en-US" sz="6000" i="1">
                <a:solidFill>
                  <a:srgbClr val="FC989D"/>
                </a:solidFill>
                <a:latin typeface="宋体" charset="0"/>
                <a:ea typeface="宋体" charset="0"/>
                <a:cs typeface="宋体" charset="0"/>
              </a:rPr>
              <a:t>人</a:t>
            </a:r>
            <a:r>
              <a:rPr lang="zh-CN" altLang="en-US" sz="6000" i="1">
                <a:solidFill>
                  <a:srgbClr val="FC989D"/>
                </a:solidFill>
                <a:latin typeface="宋体" charset="0"/>
                <a:ea typeface="宋体" charset="0"/>
                <a:cs typeface="宋体" charset="0"/>
              </a:rPr>
              <a:t>们没有         王来治理</a:t>
            </a:r>
          </a:p>
        </p:txBody>
      </p:sp>
      <p:sp>
        <p:nvSpPr>
          <p:cNvPr id="578590" name="Text Box 30"/>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2000" b="0">
                <a:solidFill>
                  <a:srgbClr val="FFA27C"/>
                </a:solidFill>
                <a:latin typeface="B VAG Rounded Bold" charset="0"/>
                <a:ea typeface="宋体" charset="0"/>
                <a:cs typeface="宋体" charset="0"/>
              </a:rPr>
              <a:t> </a:t>
            </a:r>
          </a:p>
        </p:txBody>
      </p:sp>
      <p:sp>
        <p:nvSpPr>
          <p:cNvPr id="578591" name="Rectangle 31"/>
          <p:cNvSpPr>
            <a:spLocks noChangeArrowheads="1"/>
          </p:cNvSpPr>
          <p:nvPr/>
        </p:nvSpPr>
        <p:spPr bwMode="auto">
          <a:xfrm>
            <a:off x="8093075" y="6527800"/>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ltLang="zh-CN" sz="1000">
                <a:solidFill>
                  <a:schemeClr val="tx1"/>
                </a:solidFill>
                <a:effectLst>
                  <a:outerShdw blurRad="38100" dist="38100" dir="2700000" algn="tl">
                    <a:srgbClr val="000000"/>
                  </a:outerShdw>
                </a:effectLst>
                <a:ea typeface="宋体" charset="0"/>
                <a:cs typeface="宋体" charset="0"/>
              </a:rPr>
              <a:t>07</a:t>
            </a:r>
          </a:p>
        </p:txBody>
      </p:sp>
      <p:sp>
        <p:nvSpPr>
          <p:cNvPr id="578601" name="Rectangle 41"/>
          <p:cNvSpPr>
            <a:spLocks noChangeArrowheads="1"/>
          </p:cNvSpPr>
          <p:nvPr/>
        </p:nvSpPr>
        <p:spPr bwMode="auto">
          <a:xfrm>
            <a:off x="6491288" y="3033713"/>
            <a:ext cx="1847850"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cs typeface="+mn-cs"/>
            </a:endParaRPr>
          </a:p>
        </p:txBody>
      </p:sp>
      <p:sp>
        <p:nvSpPr>
          <p:cNvPr id="578603" name="Rectangle 43"/>
          <p:cNvSpPr>
            <a:spLocks noChangeArrowheads="1"/>
          </p:cNvSpPr>
          <p:nvPr/>
        </p:nvSpPr>
        <p:spPr bwMode="auto">
          <a:xfrm>
            <a:off x="560388" y="2219325"/>
            <a:ext cx="2436812" cy="13081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a:defRPr/>
            </a:pPr>
            <a:r>
              <a:rPr lang="zh-CN" altLang="en-US" sz="4000">
                <a:solidFill>
                  <a:srgbClr val="1CFF23"/>
                </a:solidFill>
                <a:latin typeface="Times" charset="0"/>
                <a:ea typeface="宋体" charset="0"/>
                <a:cs typeface="宋体" charset="0"/>
              </a:rPr>
              <a:t>三个时期</a:t>
            </a:r>
            <a:r>
              <a:rPr lang="zh-CN" altLang="en-US" sz="4000" b="0">
                <a:solidFill>
                  <a:schemeClr val="tx2"/>
                </a:solidFill>
                <a:latin typeface="Times" charset="0"/>
                <a:ea typeface="宋体" charset="0"/>
                <a:cs typeface="宋体" charset="0"/>
              </a:rPr>
              <a:t>中</a:t>
            </a:r>
            <a:r>
              <a:rPr lang="zh-CN" altLang="en-US" sz="4000">
                <a:solidFill>
                  <a:srgbClr val="1CFF23"/>
                </a:solidFill>
                <a:latin typeface="Times" charset="0"/>
                <a:ea typeface="宋体" charset="0"/>
                <a:cs typeface="宋体" charset="0"/>
              </a:rPr>
              <a:t>第一个</a:t>
            </a:r>
            <a:r>
              <a:rPr lang="en-US" altLang="zh-CN" sz="4000" b="0">
                <a:solidFill>
                  <a:schemeClr val="tx2"/>
                </a:solidFill>
                <a:latin typeface="Times" charset="0"/>
                <a:ea typeface="宋体" charset="0"/>
                <a:cs typeface="宋体" charset="0"/>
              </a:rPr>
              <a:t>:</a:t>
            </a:r>
          </a:p>
        </p:txBody>
      </p:sp>
      <p:grpSp>
        <p:nvGrpSpPr>
          <p:cNvPr id="16404" name="Group 60"/>
          <p:cNvGrpSpPr>
            <a:grpSpLocks/>
          </p:cNvGrpSpPr>
          <p:nvPr/>
        </p:nvGrpSpPr>
        <p:grpSpPr bwMode="auto">
          <a:xfrm>
            <a:off x="8191500" y="3414713"/>
            <a:ext cx="952500" cy="647700"/>
            <a:chOff x="5160" y="2151"/>
            <a:chExt cx="600" cy="408"/>
          </a:xfrm>
        </p:grpSpPr>
        <p:sp>
          <p:nvSpPr>
            <p:cNvPr id="578608" name="Freeform 48"/>
            <p:cNvSpPr>
              <a:spLocks/>
            </p:cNvSpPr>
            <p:nvPr/>
          </p:nvSpPr>
          <p:spPr bwMode="auto">
            <a:xfrm>
              <a:off x="5628" y="2260"/>
              <a:ext cx="129" cy="41"/>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8609" name="Freeform 49"/>
            <p:cNvSpPr>
              <a:spLocks/>
            </p:cNvSpPr>
            <p:nvPr/>
          </p:nvSpPr>
          <p:spPr bwMode="auto">
            <a:xfrm>
              <a:off x="5620" y="2260"/>
              <a:ext cx="137" cy="49"/>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8610" name="Rectangle 50"/>
            <p:cNvSpPr>
              <a:spLocks noChangeArrowheads="1"/>
            </p:cNvSpPr>
            <p:nvPr/>
          </p:nvSpPr>
          <p:spPr bwMode="auto">
            <a:xfrm>
              <a:off x="5333" y="2426"/>
              <a:ext cx="222"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800">
                  <a:solidFill>
                    <a:srgbClr val="000000"/>
                  </a:solidFill>
                  <a:latin typeface="Helvetica" charset="0"/>
                  <a:ea typeface="宋体" charset="0"/>
                  <a:cs typeface="宋体" charset="0"/>
                </a:rPr>
                <a:t>350</a:t>
              </a:r>
            </a:p>
          </p:txBody>
        </p:sp>
        <p:sp>
          <p:nvSpPr>
            <p:cNvPr id="578611" name="Freeform 51"/>
            <p:cNvSpPr>
              <a:spLocks/>
            </p:cNvSpPr>
            <p:nvPr/>
          </p:nvSpPr>
          <p:spPr bwMode="auto">
            <a:xfrm>
              <a:off x="5628" y="2252"/>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78612" name="AutoShape 52"/>
            <p:cNvSpPr>
              <a:spLocks noChangeArrowheads="1"/>
            </p:cNvSpPr>
            <p:nvPr/>
          </p:nvSpPr>
          <p:spPr bwMode="auto">
            <a:xfrm>
              <a:off x="5161" y="2172"/>
              <a:ext cx="460" cy="154"/>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613" name="Rectangle 53"/>
            <p:cNvSpPr>
              <a:spLocks noChangeArrowheads="1"/>
            </p:cNvSpPr>
            <p:nvPr/>
          </p:nvSpPr>
          <p:spPr bwMode="auto">
            <a:xfrm>
              <a:off x="5160" y="2271"/>
              <a:ext cx="600" cy="273"/>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614" name="AutoShape 54"/>
            <p:cNvSpPr>
              <a:spLocks noChangeArrowheads="1"/>
            </p:cNvSpPr>
            <p:nvPr/>
          </p:nvSpPr>
          <p:spPr bwMode="auto">
            <a:xfrm>
              <a:off x="5173" y="2188"/>
              <a:ext cx="436" cy="154"/>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615" name="Line 55"/>
            <p:cNvSpPr>
              <a:spLocks noChangeShapeType="1"/>
            </p:cNvSpPr>
            <p:nvPr/>
          </p:nvSpPr>
          <p:spPr bwMode="auto">
            <a:xfrm>
              <a:off x="5184" y="2400"/>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616" name="Line 56"/>
            <p:cNvSpPr>
              <a:spLocks noChangeShapeType="1"/>
            </p:cNvSpPr>
            <p:nvPr/>
          </p:nvSpPr>
          <p:spPr bwMode="auto">
            <a:xfrm>
              <a:off x="5180" y="250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8617" name="Rectangle 57"/>
            <p:cNvSpPr>
              <a:spLocks noChangeArrowheads="1"/>
            </p:cNvSpPr>
            <p:nvPr/>
          </p:nvSpPr>
          <p:spPr bwMode="auto">
            <a:xfrm>
              <a:off x="5253" y="2278"/>
              <a:ext cx="136"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zh-CN" altLang="en-US" sz="1000">
                  <a:solidFill>
                    <a:srgbClr val="000000"/>
                  </a:solidFill>
                  <a:latin typeface="Helvetica" charset="0"/>
                  <a:ea typeface="宋体" charset="0"/>
                  <a:cs typeface="宋体" charset="0"/>
                </a:rPr>
                <a:t> </a:t>
              </a:r>
            </a:p>
          </p:txBody>
        </p:sp>
        <p:sp>
          <p:nvSpPr>
            <p:cNvPr id="578618" name="Rectangle 58"/>
            <p:cNvSpPr>
              <a:spLocks noChangeArrowheads="1"/>
            </p:cNvSpPr>
            <p:nvPr/>
          </p:nvSpPr>
          <p:spPr bwMode="auto">
            <a:xfrm>
              <a:off x="5236" y="2151"/>
              <a:ext cx="27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altLang="zh-CN" sz="1000">
                  <a:solidFill>
                    <a:schemeClr val="bg2"/>
                  </a:solidFill>
                  <a:latin typeface="Sand" charset="0"/>
                  <a:ea typeface="宋体" charset="0"/>
                  <a:cs typeface="宋体" charset="0"/>
                </a:rPr>
                <a:t>无</a:t>
              </a:r>
              <a:r>
                <a:rPr lang="zh-CN" altLang="en-US" sz="1000">
                  <a:solidFill>
                    <a:schemeClr val="bg2"/>
                  </a:solidFill>
                  <a:latin typeface="Sand" charset="0"/>
                  <a:ea typeface="宋体" charset="0"/>
                  <a:cs typeface="宋体" charset="0"/>
                </a:rPr>
                <a:t>王</a:t>
              </a:r>
              <a:endParaRPr lang="zh-CN" altLang="en-US" sz="900">
                <a:solidFill>
                  <a:srgbClr val="000000"/>
                </a:solidFill>
                <a:latin typeface="Chicago" charset="0"/>
                <a:ea typeface="宋体" charset="0"/>
                <a:cs typeface="宋体" charset="0"/>
              </a:endParaRPr>
            </a:p>
          </p:txBody>
        </p:sp>
      </p:grpSp>
      <p:sp>
        <p:nvSpPr>
          <p:cNvPr id="578619" name="Text Box 59"/>
          <p:cNvSpPr txBox="1">
            <a:spLocks noChangeArrowheads="1"/>
          </p:cNvSpPr>
          <p:nvPr/>
        </p:nvSpPr>
        <p:spPr bwMode="auto">
          <a:xfrm>
            <a:off x="1774825" y="-12700"/>
            <a:ext cx="553402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ja-JP" altLang="en-US" sz="1400">
                <a:solidFill>
                  <a:schemeClr val="tx1"/>
                </a:solidFill>
                <a:latin typeface="宋体" charset="0"/>
                <a:ea typeface="宋体" charset="0"/>
                <a:cs typeface="宋体" charset="0"/>
              </a:rPr>
              <a:t>士 </a:t>
            </a:r>
            <a:r>
              <a:rPr lang="en-US" altLang="zh-CN" sz="1400">
                <a:solidFill>
                  <a:schemeClr val="tx1"/>
                </a:solidFill>
                <a:latin typeface="宋体" charset="0"/>
                <a:ea typeface="宋体" charset="0"/>
                <a:cs typeface="宋体" charset="0"/>
              </a:rPr>
              <a:t>17:6</a:t>
            </a:r>
          </a:p>
        </p:txBody>
      </p:sp>
      <p:sp>
        <p:nvSpPr>
          <p:cNvPr id="578621" name="Text Box 61"/>
          <p:cNvSpPr txBox="1">
            <a:spLocks noChangeArrowheads="1"/>
          </p:cNvSpPr>
          <p:nvPr/>
        </p:nvSpPr>
        <p:spPr bwMode="auto">
          <a:xfrm>
            <a:off x="7073900"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zh-CN" altLang="en-US" sz="1200">
                <a:solidFill>
                  <a:schemeClr val="tx1"/>
                </a:solidFill>
                <a:latin typeface="宋体" charset="0"/>
                <a:ea typeface="宋体" charset="0"/>
                <a:cs typeface="宋体" charset="0"/>
              </a:rPr>
              <a:t>学生</a:t>
            </a:r>
            <a:r>
              <a:rPr lang="ja-JP" altLang="en-US" sz="1200">
                <a:solidFill>
                  <a:schemeClr val="tx1"/>
                </a:solidFill>
                <a:latin typeface="宋体" charset="0"/>
                <a:ea typeface="宋体" charset="0"/>
                <a:cs typeface="宋体" charset="0"/>
              </a:rPr>
              <a:t>手册</a:t>
            </a:r>
            <a:r>
              <a:rPr lang="zh-CN" altLang="en-US" sz="1200">
                <a:solidFill>
                  <a:schemeClr val="tx1"/>
                </a:solidFill>
                <a:latin typeface="宋体" charset="0"/>
                <a:ea typeface="宋体" charset="0"/>
                <a:cs typeface="宋体" charset="0"/>
              </a:rPr>
              <a:t>第</a:t>
            </a:r>
            <a:r>
              <a:rPr lang="en-US" altLang="zh-CN" sz="1200">
                <a:solidFill>
                  <a:schemeClr val="tx1"/>
                </a:solidFill>
                <a:latin typeface="宋体" charset="0"/>
                <a:ea typeface="宋体" charset="0"/>
                <a:cs typeface="宋体" charset="0"/>
              </a:rPr>
              <a:t>31-32</a:t>
            </a:r>
            <a:r>
              <a:rPr lang="zh-CN" altLang="en-US" sz="1200">
                <a:solidFill>
                  <a:schemeClr val="tx1"/>
                </a:solidFill>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21503</TotalTime>
  <Pages>52</Pages>
  <Words>4282</Words>
  <Application>Microsoft Macintosh PowerPoint</Application>
  <PresentationFormat>On-screen Show (4:3)</PresentationFormat>
  <Paragraphs>1489</Paragraphs>
  <Slides>74</Slides>
  <Notes>74</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97" baseType="lpstr">
      <vt:lpstr>B VAG Rounded Bold</vt:lpstr>
      <vt:lpstr>Chicago</vt:lpstr>
      <vt:lpstr>楷体</vt:lpstr>
      <vt:lpstr>Kosher-Normal</vt:lpstr>
      <vt:lpstr>MS PGothic</vt:lpstr>
      <vt:lpstr>Sand</vt:lpstr>
      <vt:lpstr>黑体</vt:lpstr>
      <vt:lpstr>宋体</vt:lpstr>
      <vt:lpstr>宋体</vt:lpstr>
      <vt:lpstr>Times</vt:lpstr>
      <vt:lpstr>Arial</vt:lpstr>
      <vt:lpstr>Arial Black</vt:lpstr>
      <vt:lpstr>Book Antiqua</vt:lpstr>
      <vt:lpstr>Comic Sans MS</vt:lpstr>
      <vt:lpstr>Helvetica</vt:lpstr>
      <vt:lpstr>Impact</vt:lpstr>
      <vt:lpstr>Matura MT Script Capitals</vt:lpstr>
      <vt:lpstr>Monotype Sorts</vt:lpstr>
      <vt:lpstr>Times New Roman</vt:lpstr>
      <vt:lpstr>untitled 3</vt:lpstr>
      <vt:lpstr>1_untitled 1</vt:lpstr>
      <vt:lpstr>20_Default Design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耶路撒冷如今的圣殿山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圣经基本链接地址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729</cp:revision>
  <cp:lastPrinted>1997-02-12T13:49:34Z</cp:lastPrinted>
  <dcterms:created xsi:type="dcterms:W3CDTF">1999-07-29T18:12:04Z</dcterms:created>
  <dcterms:modified xsi:type="dcterms:W3CDTF">2024-07-14T03:51:24Z</dcterms:modified>
</cp:coreProperties>
</file>